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63" r:id="rId3"/>
    <p:sldId id="266" r:id="rId5"/>
    <p:sldId id="286" r:id="rId6"/>
    <p:sldId id="288" r:id="rId7"/>
    <p:sldId id="285" r:id="rId8"/>
  </p:sldIdLst>
  <p:sldSz cx="12192000" cy="6858000"/>
  <p:notesSz cx="6858000" cy="9144000"/>
  <p:embeddedFontLst>
    <p:embeddedFont>
      <p:font typeface="微软雅黑" panose="020B0503020204020204" charset="-122"/>
      <p:regular r:id="rId13"/>
    </p:embeddedFont>
    <p:embeddedFont>
      <p:font typeface="Calibri" panose="020F0502020204030204" charset="0"/>
      <p:regular r:id="rId14"/>
      <p:bold r:id="rId15"/>
      <p:italic r:id="rId16"/>
      <p:boldItalic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T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423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42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76.xml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-228600">
              <a:spcAft>
                <a:spcPts val="1000"/>
              </a:spcAft>
              <a:defRPr spc="300"/>
            </a:lvl1pPr>
            <a:lvl2pPr indent="-228600">
              <a:defRPr spc="300"/>
            </a:lvl2pPr>
            <a:lvl3pPr indent="-228600">
              <a:defRPr spc="300"/>
            </a:lvl3pPr>
            <a:lvl4pPr indent="-228600">
              <a:defRPr spc="300"/>
            </a:lvl4pPr>
            <a:lvl5pPr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image" Target="../media/image3.png"/><Relationship Id="rId3" Type="http://schemas.openxmlformats.org/officeDocument/2006/relationships/image" Target="../media/image1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1.xml"/><Relationship Id="rId4" Type="http://schemas.openxmlformats.org/officeDocument/2006/relationships/image" Target="../media/image4.png"/><Relationship Id="rId3" Type="http://schemas.openxmlformats.org/officeDocument/2006/relationships/image" Target="../media/image1.jpe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4.xml"/><Relationship Id="rId4" Type="http://schemas.openxmlformats.org/officeDocument/2006/relationships/image" Target="../media/image5.png"/><Relationship Id="rId3" Type="http://schemas.openxmlformats.org/officeDocument/2006/relationships/image" Target="../media/image1.jpe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6" name="图片 5" descr="syncCopiedImage_1658382243795_16583827374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" y="7620"/>
            <a:ext cx="12192000" cy="68427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" y="0"/>
            <a:ext cx="12192635" cy="6858000"/>
          </a:xfrm>
          <a:prstGeom prst="rect">
            <a:avLst/>
          </a:prstGeom>
        </p:spPr>
      </p:pic>
      <p:sp>
        <p:nvSpPr>
          <p:cNvPr id="7" name="标题 1" descr="7b0a2020202022776f7264617274223a20227b5c2269645c223a32353030333237372c5c227469645c223a31333532367d220a7d0a"/>
          <p:cNvSpPr>
            <a:spLocks noGrp="1"/>
          </p:cNvSpPr>
          <p:nvPr/>
        </p:nvSpPr>
        <p:spPr>
          <a:xfrm>
            <a:off x="611575" y="1893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1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标题 1" descr="7b0a2020202022776f7264617274223a20227b5c2269645c223a32353030333237372c5c227469645c223a31333532367d220a7d0a"/>
          <p:cNvSpPr>
            <a:spLocks noGrp="1"/>
          </p:cNvSpPr>
          <p:nvPr/>
        </p:nvSpPr>
        <p:spPr>
          <a:xfrm>
            <a:off x="14605" y="125730"/>
            <a:ext cx="11898630" cy="832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在管规模排名前</a:t>
            </a:r>
            <a:r>
              <a:rPr lang="en-US" alt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10</a:t>
            </a:r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的明星基金经理部分</a:t>
            </a:r>
            <a:r>
              <a:rPr lang="en-US" alt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Q2</a:t>
            </a:r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更新持仓情况</a:t>
            </a:r>
            <a:endParaRPr lang="zh-CN" altLang="en-US" sz="31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98880" y="5715000"/>
            <a:ext cx="8361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数据来源：经传软件首页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机构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明星基金经理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894715"/>
            <a:ext cx="12030710" cy="58991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81250" y="5824855"/>
            <a:ext cx="7650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数据来源：经传软件首页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机构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基金经理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0"/>
            <a:ext cx="1219263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4715"/>
            <a:ext cx="12178030" cy="5955030"/>
          </a:xfrm>
          <a:prstGeom prst="rect">
            <a:avLst/>
          </a:prstGeom>
        </p:spPr>
      </p:pic>
      <p:sp>
        <p:nvSpPr>
          <p:cNvPr id="7" name="标题 1" descr="7b0a2020202022776f7264617274223a20227b5c2269645c223a32353030333237372c5c227469645c223a31333532367d220a7d0a"/>
          <p:cNvSpPr>
            <a:spLocks noGrp="1"/>
          </p:cNvSpPr>
          <p:nvPr/>
        </p:nvSpPr>
        <p:spPr>
          <a:xfrm>
            <a:off x="1905" y="189230"/>
            <a:ext cx="1157859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管理规模最大基金经理张坤第二季度最新持仓</a:t>
            </a:r>
            <a:endParaRPr lang="zh-CN" altLang="en-US" sz="31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4450" y="5824855"/>
            <a:ext cx="978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数据来源：经传软件首页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机构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基金经理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搜索姓名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7" name="标题 1" descr="7b0a2020202022776f7264617274223a20227b5c2269645c223a32353030333237372c5c227469645c223a31333532367d220a7d0a"/>
          <p:cNvSpPr>
            <a:spLocks noGrp="1"/>
          </p:cNvSpPr>
          <p:nvPr/>
        </p:nvSpPr>
        <p:spPr>
          <a:xfrm>
            <a:off x="-635" y="133350"/>
            <a:ext cx="1157859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公募基金二季报披露中占较大流通比公司排名</a:t>
            </a:r>
            <a:endParaRPr lang="zh-CN" altLang="en-US" sz="31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95220" y="6021705"/>
            <a:ext cx="7650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数据来源：经传软件首页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机构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公募基金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" y="838835"/>
            <a:ext cx="12075160" cy="60286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63420" y="5944870"/>
            <a:ext cx="7650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数据来源：经传软件首页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机构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公募基金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0490" y="608330"/>
            <a:ext cx="11971020" cy="5263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5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6.xml><?xml version="1.0" encoding="utf-8"?>
<p:tagLst xmlns:p="http://schemas.openxmlformats.org/presentationml/2006/main">
  <p:tag name="COMMONDATA" val="eyJoZGlkIjoiMjJlNDkyM2ZiNjYwOTg4ZDc3YjI0NGY0YWMyNjRmYzgifQ=="/>
  <p:tag name="KSO_WPP_MARK_KEY" val="d6930d10-5205-4b98-918d-fe054fd3eaa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FFFFFF"/>
      </a:dk1>
      <a:lt1>
        <a:srgbClr val="0F1423"/>
      </a:lt1>
      <a:dk2>
        <a:srgbClr val="FFFFFF"/>
      </a:dk2>
      <a:lt2>
        <a:srgbClr val="0F1423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WPS 演示</Application>
  <PresentationFormat>宽屏</PresentationFormat>
  <Paragraphs>32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空白演示</vt:lpstr>
      <vt:lpstr>空白演示</vt:lpstr>
      <vt:lpstr>空白演示</vt:lpstr>
      <vt:lpstr>空白演示</vt:lpstr>
      <vt:lpstr>案例：我国今年以来多省推动屋顶光伏工程建设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周子瑜</cp:lastModifiedBy>
  <cp:revision>232</cp:revision>
  <dcterms:created xsi:type="dcterms:W3CDTF">2019-06-19T02:08:00Z</dcterms:created>
  <dcterms:modified xsi:type="dcterms:W3CDTF">2022-07-22T02:31:31Z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2EFFFFE269214408AF33D29B7E0D1F11</vt:lpwstr>
  </property>
</Properties>
</file>