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29" r:id="rId3"/>
    <p:sldId id="321" r:id="rId4"/>
    <p:sldId id="322" r:id="rId5"/>
    <p:sldId id="330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5"/>
    <p:sldId id="341" r:id="rId16"/>
    <p:sldId id="342" r:id="rId17"/>
    <p:sldId id="344" r:id="rId18"/>
    <p:sldId id="358" r:id="rId19"/>
    <p:sldId id="350" r:id="rId20"/>
    <p:sldId id="351" r:id="rId21"/>
    <p:sldId id="352" r:id="rId22"/>
    <p:sldId id="360" r:id="rId23"/>
    <p:sldId id="354" r:id="rId24"/>
    <p:sldId id="355" r:id="rId25"/>
    <p:sldId id="357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55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image" Target="../media/image32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33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image" Target="../media/image34.jpeg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36.png"/><Relationship Id="rId2" Type="http://schemas.openxmlformats.org/officeDocument/2006/relationships/tags" Target="../tags/tag66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37.png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38.png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34.jpeg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40.png"/><Relationship Id="rId2" Type="http://schemas.openxmlformats.org/officeDocument/2006/relationships/tags" Target="../tags/tag77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41.png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42.png"/><Relationship Id="rId1" Type="http://schemas.openxmlformats.org/officeDocument/2006/relationships/tags" Target="../tags/tag8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43.png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5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0" y="782955"/>
            <a:ext cx="9182100" cy="496379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个，长期向好，中期震荡，逢低布局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月线金叉区域</a:t>
            </a:r>
            <a:r>
              <a:rPr lang="en-US" altLang="zh-CN" b="1">
                <a:solidFill>
                  <a:schemeClr val="bg1"/>
                </a:solidFill>
              </a:rPr>
              <a:t>6</a:t>
            </a:r>
            <a:r>
              <a:rPr lang="zh-CN" altLang="en-US" b="1">
                <a:solidFill>
                  <a:schemeClr val="bg1"/>
                </a:solidFill>
              </a:rPr>
              <a:t>个，周线金叉区域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个，反弹延续，陆续月线金叉，创业板领先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35" y="1814195"/>
            <a:ext cx="3676015" cy="2678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4551680"/>
            <a:ext cx="547878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熊线上移，即将新高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短线上攻启动，熊线上移，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点回档金叉，机会延续。周线金叉区域，静待月线金叉。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深成指，创业板年内新高，平均股价即将年内新高，区域指数紧随其后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75" y="767080"/>
            <a:ext cx="9285605" cy="5020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指数增强的本质：调整跑赢指数，上涨跑赢指数，震荡区域低位机会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60" y="753745"/>
            <a:ext cx="9375775" cy="5069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0815" y="750570"/>
            <a:ext cx="9316720" cy="503682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风格转换，创业大盘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49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56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风格切换，轮动补涨，行业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45" y="1725930"/>
            <a:ext cx="4462145" cy="3590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控盘增加，平台突破，熊线首次上移后的</a:t>
            </a:r>
            <a:r>
              <a:rPr lang="en-US" altLang="zh-CN" b="1" dirty="0" smtClean="0">
                <a:solidFill>
                  <a:schemeClr val="bg1"/>
                </a:solidFill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</a:rPr>
              <a:t>点回档等</a:t>
            </a:r>
            <a:r>
              <a:rPr lang="zh-CN" b="1" dirty="0" smtClean="0">
                <a:solidFill>
                  <a:schemeClr val="bg1"/>
                </a:solidFill>
              </a:rPr>
              <a:t>日线金叉的机会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" y="845820"/>
            <a:ext cx="9077325" cy="4907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74065"/>
            <a:ext cx="9227185" cy="4988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产业主题，强者恒强</a:t>
            </a:r>
            <a:endParaRPr lang="en-US" alt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短线超跌，轮动前行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7190" y="836295"/>
            <a:ext cx="9058910" cy="489775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产业主题，能源科技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光通信，云计算，半导体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824230"/>
            <a:ext cx="9084945" cy="4911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业绩稳定，资金流入，红肥绿瘦，控盘增加，季线死叉末端，月，周线金叉区域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控盘增加，熊线上移后的</a:t>
            </a:r>
            <a:r>
              <a:rPr lang="en-US" altLang="zh-CN" b="1" dirty="0" smtClean="0">
                <a:solidFill>
                  <a:schemeClr val="bg1"/>
                </a:solidFill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</a:rPr>
              <a:t>点回档金叉，注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71525"/>
            <a:ext cx="9230995" cy="4991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80" y="836295"/>
            <a:ext cx="9111615" cy="49263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固收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产品，理财首选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55" y="892810"/>
            <a:ext cx="9055735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短线超跌，轮动前行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1615" y="784225"/>
            <a:ext cx="9208770" cy="49784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1158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3974</Words>
  <Application>WPS 演示</Application>
  <PresentationFormat>宽屏</PresentationFormat>
  <Paragraphs>170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张聪</cp:lastModifiedBy>
  <cp:revision>299</cp:revision>
  <dcterms:created xsi:type="dcterms:W3CDTF">2022-12-31T05:43:00Z</dcterms:created>
  <dcterms:modified xsi:type="dcterms:W3CDTF">2026-04-17T09:08:53Z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A023E49A08DB4A018A0D9429AE645C1A_13</vt:lpwstr>
  </property>
</Properties>
</file>