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26" r:id="rId9"/>
    <p:sldId id="1028" r:id="rId10"/>
    <p:sldId id="1029" r:id="rId11"/>
    <p:sldId id="1008" r:id="rId12"/>
    <p:sldId id="1009" r:id="rId13"/>
    <p:sldId id="1011" r:id="rId14"/>
    <p:sldId id="1019" r:id="rId15"/>
    <p:sldId id="1020" r:id="rId16"/>
    <p:sldId id="1021" r:id="rId17"/>
    <p:sldId id="1022" r:id="rId18"/>
    <p:sldId id="1023" r:id="rId19"/>
    <p:sldId id="1024" r:id="rId20"/>
    <p:sldId id="1016" r:id="rId21"/>
    <p:sldId id="812" r:id="rId22"/>
    <p:sldId id="26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03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17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Relationship Id="rId3" Type="http://schemas.openxmlformats.org/officeDocument/2006/relationships/image" Target="../media/image18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4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3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5.xml"/><Relationship Id="rId2" Type="http://schemas.openxmlformats.org/officeDocument/2006/relationships/image" Target="../media/image27.png"/><Relationship Id="rId1" Type="http://schemas.openxmlformats.org/officeDocument/2006/relationships/tags" Target="../tags/tag9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9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2.xml"/><Relationship Id="rId5" Type="http://schemas.openxmlformats.org/officeDocument/2006/relationships/image" Target="../media/image2.pn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5.xml"/><Relationship Id="rId4" Type="http://schemas.openxmlformats.org/officeDocument/2006/relationships/image" Target="../media/image12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情绪分歧：博弈反包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764030"/>
            <a:ext cx="1071562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冰点低吸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什么是冰点低吸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5" y="1654175"/>
            <a:ext cx="7058660" cy="382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8041005" y="1506220"/>
            <a:ext cx="41509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人气股竞价跌停导致情绪低开，经过日内初步承接后消化抛压，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尾盘博弈</a:t>
            </a:r>
            <a:r>
              <a:rPr lang="zh-CN" altLang="en-US"/>
              <a:t>次日转强预期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适用策略：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竞价狙击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涨停回马枪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主力诱空战法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</a:t>
            </a:r>
            <a:r>
              <a:rPr lang="zh-CN"/>
              <a:t>开盘市场出现人气股竞价跌停导致恐慌，截至收盘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市场跌停家数小于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zh-CN" altLang="en-US"/>
              <a:t>，抛压被初步承接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节点选择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8310" y="1184910"/>
            <a:ext cx="9007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指数冰点（</a:t>
            </a:r>
            <a:r>
              <a:rPr lang="en-US" altLang="zh-CN"/>
              <a:t>4000</a:t>
            </a:r>
            <a:r>
              <a:rPr lang="zh-CN" altLang="en-US"/>
              <a:t>家翻绿）或情绪冰点（涨停家数小于</a:t>
            </a:r>
            <a:r>
              <a:rPr lang="en-US" altLang="zh-CN"/>
              <a:t>50</a:t>
            </a:r>
            <a:r>
              <a:rPr lang="zh-CN" altLang="en-US"/>
              <a:t>家），两者共振的冰点效果更好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695" y="1834515"/>
            <a:ext cx="5457825" cy="4467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35" y="2957195"/>
            <a:ext cx="4089400" cy="19919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1077595"/>
            <a:ext cx="2839085" cy="2939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70" y="1498600"/>
            <a:ext cx="9223375" cy="4970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88595" y="5059680"/>
            <a:ext cx="2386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市场形成开盘情绪恐慌冰点后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到收盘分歧被初步承接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0" y="4500880"/>
            <a:ext cx="327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没有足够时间和空间回档的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需要有足够强的情绪支撑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125220"/>
            <a:ext cx="4174490" cy="274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35" y="1753870"/>
            <a:ext cx="7961630" cy="4808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1289685"/>
            <a:ext cx="4857750" cy="488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1289685"/>
            <a:ext cx="5048250" cy="4864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45" y="993775"/>
            <a:ext cx="9517380" cy="5353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190" y="1120775"/>
            <a:ext cx="3972560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120775"/>
            <a:ext cx="7207885" cy="5015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90945" y="4242435"/>
            <a:ext cx="417322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死叉反包金叉，牛线开始下移，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中线上攻、短线上攻均向下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风险加大，仓位控制在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以红利权重（</a:t>
            </a:r>
            <a:r>
              <a:rPr lang="en-US" altLang="zh-CN">
                <a:sym typeface="+mn-ea"/>
              </a:rPr>
              <a:t>2-3</a:t>
            </a:r>
            <a:r>
              <a:rPr lang="zh-CN" altLang="en-US">
                <a:sym typeface="+mn-ea"/>
              </a:rPr>
              <a:t>成）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超跌题材（</a:t>
            </a:r>
            <a:r>
              <a:rPr lang="en-US" altLang="zh-CN">
                <a:sym typeface="+mn-ea"/>
              </a:rPr>
              <a:t>1-2</a:t>
            </a:r>
            <a:r>
              <a:rPr lang="zh-CN" altLang="en-US">
                <a:sym typeface="+mn-ea"/>
              </a:rPr>
              <a:t>成）的组合拳布局为主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30" y="1193165"/>
            <a:ext cx="4009390" cy="5079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945" y="1193165"/>
            <a:ext cx="4020820" cy="2268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24025" y="54622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资金连续流入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控盘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传统权重板块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" y="2051685"/>
            <a:ext cx="5446395" cy="2830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675" y="2034540"/>
            <a:ext cx="4752340" cy="28232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233920" y="54622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涨停家数多次排名靠前的科技题材</a:t>
            </a:r>
            <a:endParaRPr lang="zh-CN" b="1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61840" y="61544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超跌科技：存储芯片（</a:t>
            </a:r>
            <a:r>
              <a:rPr lang="en-US" altLang="zh-CN" b="1">
                <a:solidFill>
                  <a:srgbClr val="FF0000"/>
                </a:solidFill>
              </a:rPr>
              <a:t>DRAM</a:t>
            </a:r>
            <a:r>
              <a:rPr lang="zh-CN" altLang="en-US" b="1">
                <a:solidFill>
                  <a:srgbClr val="FF0000"/>
                </a:solidFill>
              </a:rPr>
              <a:t>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530" y="1031875"/>
            <a:ext cx="4399915" cy="5013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835" y="1031875"/>
            <a:ext cx="4126865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连板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36618"/>
          <a:stretch>
            <a:fillRect/>
          </a:stretch>
        </p:blipFill>
        <p:spPr>
          <a:xfrm>
            <a:off x="1544320" y="1724660"/>
            <a:ext cx="5330825" cy="3841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7229475" y="282956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资源股：突破</a:t>
            </a:r>
            <a:r>
              <a:rPr lang="en-US" altLang="zh-CN"/>
              <a:t>5</a:t>
            </a:r>
            <a:r>
              <a:rPr lang="zh-CN" altLang="en-US"/>
              <a:t>板压制，补涨节点</a:t>
            </a:r>
            <a:endParaRPr lang="zh-CN" altLang="en-US"/>
          </a:p>
          <a:p>
            <a:r>
              <a:rPr lang="zh-CN" altLang="en-US"/>
              <a:t>今天的首板，题材：</a:t>
            </a:r>
            <a:r>
              <a:rPr lang="zh-CN" altLang="en-US" b="1">
                <a:solidFill>
                  <a:srgbClr val="FF0000"/>
                </a:solidFill>
              </a:rPr>
              <a:t>供热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科技股：存储</a:t>
            </a:r>
            <a:r>
              <a:rPr lang="en-US" altLang="zh-CN"/>
              <a:t>+</a:t>
            </a:r>
            <a:r>
              <a:rPr lang="zh-CN" altLang="en-US"/>
              <a:t>沐曦</a:t>
            </a:r>
            <a:r>
              <a:rPr lang="en-US" altLang="zh-CN"/>
              <a:t>IPO4</a:t>
            </a:r>
            <a:r>
              <a:rPr lang="zh-CN" altLang="en-US"/>
              <a:t>板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1757</Words>
  <Application>WPS 演示</Application>
  <PresentationFormat>宽屏</PresentationFormat>
  <Paragraphs>152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328</cp:revision>
  <dcterms:created xsi:type="dcterms:W3CDTF">2019-06-19T02:08:00Z</dcterms:created>
  <dcterms:modified xsi:type="dcterms:W3CDTF">2025-10-20T06:50:54Z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EA32820CDFCA4D5B8A2EA8D6E354274D_13</vt:lpwstr>
  </property>
</Properties>
</file>