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media/image16.svg" ContentType="image/svg+xml"/>
  <Override PartName="/ppt/media/image18.svg" ContentType="image/svg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5"/>
  </p:notesMasterIdLst>
  <p:sldIdLst>
    <p:sldId id="924" r:id="rId4"/>
    <p:sldId id="930" r:id="rId6"/>
    <p:sldId id="923" r:id="rId7"/>
    <p:sldId id="929" r:id="rId8"/>
    <p:sldId id="914" r:id="rId9"/>
    <p:sldId id="915" r:id="rId10"/>
    <p:sldId id="916" r:id="rId11"/>
    <p:sldId id="841" r:id="rId12"/>
    <p:sldId id="928" r:id="rId13"/>
    <p:sldId id="898" r:id="rId14"/>
    <p:sldId id="867" r:id="rId15"/>
    <p:sldId id="874" r:id="rId16"/>
    <p:sldId id="871" r:id="rId17"/>
    <p:sldId id="878" r:id="rId18"/>
    <p:sldId id="927" r:id="rId19"/>
    <p:sldId id="882" r:id="rId20"/>
    <p:sldId id="886" r:id="rId21"/>
    <p:sldId id="888" r:id="rId22"/>
    <p:sldId id="922" r:id="rId23"/>
    <p:sldId id="887" r:id="rId24"/>
    <p:sldId id="926" r:id="rId25"/>
    <p:sldId id="884" r:id="rId26"/>
    <p:sldId id="911" r:id="rId27"/>
    <p:sldId id="921" r:id="rId28"/>
    <p:sldId id="920" r:id="rId29"/>
    <p:sldId id="925" r:id="rId30"/>
    <p:sldId id="931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0" userDrawn="1">
          <p15:clr>
            <a:srgbClr val="A4A3A4"/>
          </p15:clr>
        </p15:guide>
        <p15:guide id="2" pos="39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Administrator" initials="A" lastIdx="1" clrIdx="0"/>
  <p:cmAuthor id="8" name="姜伟光" initials="姜" lastIdx="1" clrIdx="0"/>
  <p:cmAuthor id="2" name="作者" initials="A" lastIdx="0" clrIdx="1"/>
  <p:cmAuthor id="3" name="PP" initials="P" lastIdx="1" clrIdx="2"/>
  <p:cmAuthor id="252404380" name="周伟杰" initials="周" lastIdx="1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0E0"/>
    <a:srgbClr val="FFCC99"/>
    <a:srgbClr val="C6ECFF"/>
    <a:srgbClr val="3B3E4D"/>
    <a:srgbClr val="0070C0"/>
    <a:srgbClr val="FBE4C2"/>
    <a:srgbClr val="EBC78C"/>
    <a:srgbClr val="F7DEB7"/>
    <a:srgbClr val="A40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21A0746-4549-4B47-B830-502DF4D64BBB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62"/>
      </p:cViewPr>
      <p:guideLst>
        <p:guide orient="horz" pos="1900"/>
        <p:guide pos="397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6" Type="http://schemas.openxmlformats.org/officeDocument/2006/relationships/tags" Target="tags/tag16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D:\&#33829;&#38144;&#29289;&#26009;\&#29289;&#26009;&#21046;&#20316;\&#33829;&#38144;&#21253;&#26356;&#26032;\&#32418;&#21033;&#29956;&#36873;\&#32418;&#21033;&#29956;&#36873;ppt-P4&#25968;&#25454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9.&#19987;&#25143;&#19994;&#21153;\6.&#20844;&#21215;&#19994;&#21153;\&#20844;&#21215;&#21508;&#31867;&#20135;&#21697;&#19994;&#32489;wind&#25968;&#25454;\&#37329;&#40560;&#22522;&#37329;&#32477;&#23545;&#25910;&#30410;&#37096;&#20135;&#21697;&#21517;&#24405;7.9-&#20135;&#21697;&#37096;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400" b="1"/>
              <a:t>等权配置红利低波与红利质量指数的历史业绩表现亮眼</a:t>
            </a:r>
            <a:endParaRPr lang="zh-CN" altLang="en-US" sz="1400" b="1"/>
          </a:p>
        </c:rich>
      </c:tx>
      <c:layout>
        <c:manualLayout>
          <c:xMode val="edge"/>
          <c:yMode val="edge"/>
          <c:x val="0.151566863170959"/>
          <c:y val="0.014245014245014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'[红利甄选ppt-P4数据.xlsx]红利低波(全)-行情图1'!#REF!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'[红利甄选ppt-P4数据.xlsx]红利低波(全)-行情图1'!$A$2:$A$2755</c:f>
              <c:numCache>
                <c:formatCode>yyyy\-mm\-dd</c:formatCode>
                <c:ptCount val="2754"/>
                <c:pt idx="0" c:formatCode="yyyy\-mm\-dd">
                  <c:v>41641</c:v>
                </c:pt>
                <c:pt idx="1" c:formatCode="yyyy\-mm\-dd">
                  <c:v>41642</c:v>
                </c:pt>
                <c:pt idx="2" c:formatCode="yyyy\-mm\-dd">
                  <c:v>41645</c:v>
                </c:pt>
                <c:pt idx="3" c:formatCode="yyyy\-mm\-dd">
                  <c:v>41646</c:v>
                </c:pt>
                <c:pt idx="4" c:formatCode="yyyy\-mm\-dd">
                  <c:v>41647</c:v>
                </c:pt>
                <c:pt idx="5" c:formatCode="yyyy\-mm\-dd">
                  <c:v>41648</c:v>
                </c:pt>
                <c:pt idx="6" c:formatCode="yyyy\-mm\-dd">
                  <c:v>41649</c:v>
                </c:pt>
                <c:pt idx="7" c:formatCode="yyyy\-mm\-dd">
                  <c:v>41652</c:v>
                </c:pt>
                <c:pt idx="8" c:formatCode="yyyy\-mm\-dd">
                  <c:v>41653</c:v>
                </c:pt>
                <c:pt idx="9" c:formatCode="yyyy\-mm\-dd">
                  <c:v>41654</c:v>
                </c:pt>
                <c:pt idx="10" c:formatCode="yyyy\-mm\-dd">
                  <c:v>41655</c:v>
                </c:pt>
                <c:pt idx="11" c:formatCode="yyyy\-mm\-dd">
                  <c:v>41656</c:v>
                </c:pt>
                <c:pt idx="12" c:formatCode="yyyy\-mm\-dd">
                  <c:v>41659</c:v>
                </c:pt>
                <c:pt idx="13" c:formatCode="yyyy\-mm\-dd">
                  <c:v>41660</c:v>
                </c:pt>
                <c:pt idx="14" c:formatCode="yyyy\-mm\-dd">
                  <c:v>41661</c:v>
                </c:pt>
                <c:pt idx="15" c:formatCode="yyyy\-mm\-dd">
                  <c:v>41662</c:v>
                </c:pt>
                <c:pt idx="16" c:formatCode="yyyy\-mm\-dd">
                  <c:v>41663</c:v>
                </c:pt>
                <c:pt idx="17" c:formatCode="yyyy\-mm\-dd">
                  <c:v>41666</c:v>
                </c:pt>
                <c:pt idx="18" c:formatCode="yyyy\-mm\-dd">
                  <c:v>41667</c:v>
                </c:pt>
                <c:pt idx="19" c:formatCode="yyyy\-mm\-dd">
                  <c:v>41668</c:v>
                </c:pt>
                <c:pt idx="20" c:formatCode="yyyy\-mm\-dd">
                  <c:v>41669</c:v>
                </c:pt>
                <c:pt idx="21" c:formatCode="yyyy\-mm\-dd">
                  <c:v>41677</c:v>
                </c:pt>
                <c:pt idx="22" c:formatCode="yyyy\-mm\-dd">
                  <c:v>41680</c:v>
                </c:pt>
                <c:pt idx="23" c:formatCode="yyyy\-mm\-dd">
                  <c:v>41681</c:v>
                </c:pt>
                <c:pt idx="24" c:formatCode="yyyy\-mm\-dd">
                  <c:v>41682</c:v>
                </c:pt>
                <c:pt idx="25" c:formatCode="yyyy\-mm\-dd">
                  <c:v>41683</c:v>
                </c:pt>
                <c:pt idx="26" c:formatCode="yyyy\-mm\-dd">
                  <c:v>41684</c:v>
                </c:pt>
                <c:pt idx="27" c:formatCode="yyyy\-mm\-dd">
                  <c:v>41687</c:v>
                </c:pt>
                <c:pt idx="28" c:formatCode="yyyy\-mm\-dd">
                  <c:v>41688</c:v>
                </c:pt>
                <c:pt idx="29" c:formatCode="yyyy\-mm\-dd">
                  <c:v>41689</c:v>
                </c:pt>
                <c:pt idx="30" c:formatCode="yyyy\-mm\-dd">
                  <c:v>41690</c:v>
                </c:pt>
                <c:pt idx="31" c:formatCode="yyyy\-mm\-dd">
                  <c:v>41691</c:v>
                </c:pt>
                <c:pt idx="32" c:formatCode="yyyy\-mm\-dd">
                  <c:v>41694</c:v>
                </c:pt>
                <c:pt idx="33" c:formatCode="yyyy\-mm\-dd">
                  <c:v>41695</c:v>
                </c:pt>
                <c:pt idx="34" c:formatCode="yyyy\-mm\-dd">
                  <c:v>41696</c:v>
                </c:pt>
                <c:pt idx="35" c:formatCode="yyyy\-mm\-dd">
                  <c:v>41697</c:v>
                </c:pt>
                <c:pt idx="36" c:formatCode="yyyy\-mm\-dd">
                  <c:v>41698</c:v>
                </c:pt>
                <c:pt idx="37" c:formatCode="yyyy\-mm\-dd">
                  <c:v>41701</c:v>
                </c:pt>
                <c:pt idx="38" c:formatCode="yyyy\-mm\-dd">
                  <c:v>41702</c:v>
                </c:pt>
                <c:pt idx="39" c:formatCode="yyyy\-mm\-dd">
                  <c:v>41703</c:v>
                </c:pt>
                <c:pt idx="40" c:formatCode="yyyy\-mm\-dd">
                  <c:v>41704</c:v>
                </c:pt>
                <c:pt idx="41" c:formatCode="yyyy\-mm\-dd">
                  <c:v>41705</c:v>
                </c:pt>
                <c:pt idx="42" c:formatCode="yyyy\-mm\-dd">
                  <c:v>41708</c:v>
                </c:pt>
                <c:pt idx="43" c:formatCode="yyyy\-mm\-dd">
                  <c:v>41709</c:v>
                </c:pt>
                <c:pt idx="44" c:formatCode="yyyy\-mm\-dd">
                  <c:v>41710</c:v>
                </c:pt>
                <c:pt idx="45" c:formatCode="yyyy\-mm\-dd">
                  <c:v>41711</c:v>
                </c:pt>
                <c:pt idx="46" c:formatCode="yyyy\-mm\-dd">
                  <c:v>41712</c:v>
                </c:pt>
                <c:pt idx="47" c:formatCode="yyyy\-mm\-dd">
                  <c:v>41715</c:v>
                </c:pt>
                <c:pt idx="48" c:formatCode="yyyy\-mm\-dd">
                  <c:v>41716</c:v>
                </c:pt>
                <c:pt idx="49" c:formatCode="yyyy\-mm\-dd">
                  <c:v>41717</c:v>
                </c:pt>
                <c:pt idx="50" c:formatCode="yyyy\-mm\-dd">
                  <c:v>41718</c:v>
                </c:pt>
                <c:pt idx="51" c:formatCode="yyyy\-mm\-dd">
                  <c:v>41719</c:v>
                </c:pt>
                <c:pt idx="52" c:formatCode="yyyy\-mm\-dd">
                  <c:v>41722</c:v>
                </c:pt>
                <c:pt idx="53" c:formatCode="yyyy\-mm\-dd">
                  <c:v>41723</c:v>
                </c:pt>
                <c:pt idx="54" c:formatCode="yyyy\-mm\-dd">
                  <c:v>41724</c:v>
                </c:pt>
                <c:pt idx="55" c:formatCode="yyyy\-mm\-dd">
                  <c:v>41725</c:v>
                </c:pt>
                <c:pt idx="56" c:formatCode="yyyy\-mm\-dd">
                  <c:v>41726</c:v>
                </c:pt>
                <c:pt idx="57" c:formatCode="yyyy\-mm\-dd">
                  <c:v>41729</c:v>
                </c:pt>
                <c:pt idx="58" c:formatCode="yyyy\-mm\-dd">
                  <c:v>41730</c:v>
                </c:pt>
                <c:pt idx="59" c:formatCode="yyyy\-mm\-dd">
                  <c:v>41731</c:v>
                </c:pt>
                <c:pt idx="60" c:formatCode="yyyy\-mm\-dd">
                  <c:v>41732</c:v>
                </c:pt>
                <c:pt idx="61" c:formatCode="yyyy\-mm\-dd">
                  <c:v>41733</c:v>
                </c:pt>
                <c:pt idx="62" c:formatCode="yyyy\-mm\-dd">
                  <c:v>41737</c:v>
                </c:pt>
                <c:pt idx="63" c:formatCode="yyyy\-mm\-dd">
                  <c:v>41738</c:v>
                </c:pt>
                <c:pt idx="64" c:formatCode="yyyy\-mm\-dd">
                  <c:v>41739</c:v>
                </c:pt>
                <c:pt idx="65" c:formatCode="yyyy\-mm\-dd">
                  <c:v>41740</c:v>
                </c:pt>
                <c:pt idx="66" c:formatCode="yyyy\-mm\-dd">
                  <c:v>41743</c:v>
                </c:pt>
                <c:pt idx="67" c:formatCode="yyyy\-mm\-dd">
                  <c:v>41744</c:v>
                </c:pt>
                <c:pt idx="68" c:formatCode="yyyy\-mm\-dd">
                  <c:v>41745</c:v>
                </c:pt>
                <c:pt idx="69" c:formatCode="yyyy\-mm\-dd">
                  <c:v>41746</c:v>
                </c:pt>
                <c:pt idx="70" c:formatCode="yyyy\-mm\-dd">
                  <c:v>41747</c:v>
                </c:pt>
                <c:pt idx="71" c:formatCode="yyyy\-mm\-dd">
                  <c:v>41750</c:v>
                </c:pt>
                <c:pt idx="72" c:formatCode="yyyy\-mm\-dd">
                  <c:v>41751</c:v>
                </c:pt>
                <c:pt idx="73" c:formatCode="yyyy\-mm\-dd">
                  <c:v>41752</c:v>
                </c:pt>
                <c:pt idx="74" c:formatCode="yyyy\-mm\-dd">
                  <c:v>41753</c:v>
                </c:pt>
                <c:pt idx="75" c:formatCode="yyyy\-mm\-dd">
                  <c:v>41754</c:v>
                </c:pt>
                <c:pt idx="76" c:formatCode="yyyy\-mm\-dd">
                  <c:v>41757</c:v>
                </c:pt>
                <c:pt idx="77" c:formatCode="yyyy\-mm\-dd">
                  <c:v>41758</c:v>
                </c:pt>
                <c:pt idx="78" c:formatCode="yyyy\-mm\-dd">
                  <c:v>41759</c:v>
                </c:pt>
                <c:pt idx="79" c:formatCode="yyyy\-mm\-dd">
                  <c:v>41764</c:v>
                </c:pt>
                <c:pt idx="80" c:formatCode="yyyy\-mm\-dd">
                  <c:v>41765</c:v>
                </c:pt>
                <c:pt idx="81" c:formatCode="yyyy\-mm\-dd">
                  <c:v>41766</c:v>
                </c:pt>
                <c:pt idx="82" c:formatCode="yyyy\-mm\-dd">
                  <c:v>41767</c:v>
                </c:pt>
                <c:pt idx="83" c:formatCode="yyyy\-mm\-dd">
                  <c:v>41768</c:v>
                </c:pt>
                <c:pt idx="84" c:formatCode="yyyy\-mm\-dd">
                  <c:v>41771</c:v>
                </c:pt>
                <c:pt idx="85" c:formatCode="yyyy\-mm\-dd">
                  <c:v>41772</c:v>
                </c:pt>
                <c:pt idx="86" c:formatCode="yyyy\-mm\-dd">
                  <c:v>41773</c:v>
                </c:pt>
                <c:pt idx="87" c:formatCode="yyyy\-mm\-dd">
                  <c:v>41774</c:v>
                </c:pt>
                <c:pt idx="88" c:formatCode="yyyy\-mm\-dd">
                  <c:v>41775</c:v>
                </c:pt>
                <c:pt idx="89" c:formatCode="yyyy\-mm\-dd">
                  <c:v>41778</c:v>
                </c:pt>
                <c:pt idx="90" c:formatCode="yyyy\-mm\-dd">
                  <c:v>41779</c:v>
                </c:pt>
                <c:pt idx="91" c:formatCode="yyyy\-mm\-dd">
                  <c:v>41780</c:v>
                </c:pt>
                <c:pt idx="92" c:formatCode="yyyy\-mm\-dd">
                  <c:v>41781</c:v>
                </c:pt>
                <c:pt idx="93" c:formatCode="yyyy\-mm\-dd">
                  <c:v>41782</c:v>
                </c:pt>
                <c:pt idx="94" c:formatCode="yyyy\-mm\-dd">
                  <c:v>41785</c:v>
                </c:pt>
                <c:pt idx="95" c:formatCode="yyyy\-mm\-dd">
                  <c:v>41786</c:v>
                </c:pt>
                <c:pt idx="96" c:formatCode="yyyy\-mm\-dd">
                  <c:v>41787</c:v>
                </c:pt>
                <c:pt idx="97" c:formatCode="yyyy\-mm\-dd">
                  <c:v>41788</c:v>
                </c:pt>
                <c:pt idx="98" c:formatCode="yyyy\-mm\-dd">
                  <c:v>41789</c:v>
                </c:pt>
                <c:pt idx="99" c:formatCode="yyyy\-mm\-dd">
                  <c:v>41793</c:v>
                </c:pt>
                <c:pt idx="100" c:formatCode="yyyy\-mm\-dd">
                  <c:v>41794</c:v>
                </c:pt>
                <c:pt idx="101" c:formatCode="yyyy\-mm\-dd">
                  <c:v>41795</c:v>
                </c:pt>
                <c:pt idx="102" c:formatCode="yyyy\-mm\-dd">
                  <c:v>41796</c:v>
                </c:pt>
                <c:pt idx="103" c:formatCode="yyyy\-mm\-dd">
                  <c:v>41799</c:v>
                </c:pt>
                <c:pt idx="104" c:formatCode="yyyy\-mm\-dd">
                  <c:v>41800</c:v>
                </c:pt>
                <c:pt idx="105" c:formatCode="yyyy\-mm\-dd">
                  <c:v>41801</c:v>
                </c:pt>
                <c:pt idx="106" c:formatCode="yyyy\-mm\-dd">
                  <c:v>41802</c:v>
                </c:pt>
                <c:pt idx="107" c:formatCode="yyyy\-mm\-dd">
                  <c:v>41803</c:v>
                </c:pt>
                <c:pt idx="108" c:formatCode="yyyy\-mm\-dd">
                  <c:v>41806</c:v>
                </c:pt>
                <c:pt idx="109" c:formatCode="yyyy\-mm\-dd">
                  <c:v>41807</c:v>
                </c:pt>
                <c:pt idx="110" c:formatCode="yyyy\-mm\-dd">
                  <c:v>41808</c:v>
                </c:pt>
                <c:pt idx="111" c:formatCode="yyyy\-mm\-dd">
                  <c:v>41809</c:v>
                </c:pt>
                <c:pt idx="112" c:formatCode="yyyy\-mm\-dd">
                  <c:v>41810</c:v>
                </c:pt>
                <c:pt idx="113" c:formatCode="yyyy\-mm\-dd">
                  <c:v>41813</c:v>
                </c:pt>
                <c:pt idx="114" c:formatCode="yyyy\-mm\-dd">
                  <c:v>41814</c:v>
                </c:pt>
                <c:pt idx="115" c:formatCode="yyyy\-mm\-dd">
                  <c:v>41815</c:v>
                </c:pt>
                <c:pt idx="116" c:formatCode="yyyy\-mm\-dd">
                  <c:v>41816</c:v>
                </c:pt>
                <c:pt idx="117" c:formatCode="yyyy\-mm\-dd">
                  <c:v>41817</c:v>
                </c:pt>
                <c:pt idx="118" c:formatCode="yyyy\-mm\-dd">
                  <c:v>41820</c:v>
                </c:pt>
                <c:pt idx="119" c:formatCode="yyyy\-mm\-dd">
                  <c:v>41821</c:v>
                </c:pt>
                <c:pt idx="120" c:formatCode="yyyy\-mm\-dd">
                  <c:v>41822</c:v>
                </c:pt>
                <c:pt idx="121" c:formatCode="yyyy\-mm\-dd">
                  <c:v>41823</c:v>
                </c:pt>
                <c:pt idx="122" c:formatCode="yyyy\-mm\-dd">
                  <c:v>41824</c:v>
                </c:pt>
                <c:pt idx="123" c:formatCode="yyyy\-mm\-dd">
                  <c:v>41827</c:v>
                </c:pt>
                <c:pt idx="124" c:formatCode="yyyy\-mm\-dd">
                  <c:v>41828</c:v>
                </c:pt>
                <c:pt idx="125" c:formatCode="yyyy\-mm\-dd">
                  <c:v>41829</c:v>
                </c:pt>
                <c:pt idx="126" c:formatCode="yyyy\-mm\-dd">
                  <c:v>41830</c:v>
                </c:pt>
                <c:pt idx="127" c:formatCode="yyyy\-mm\-dd">
                  <c:v>41831</c:v>
                </c:pt>
                <c:pt idx="128" c:formatCode="yyyy\-mm\-dd">
                  <c:v>41834</c:v>
                </c:pt>
                <c:pt idx="129" c:formatCode="yyyy\-mm\-dd">
                  <c:v>41835</c:v>
                </c:pt>
                <c:pt idx="130" c:formatCode="yyyy\-mm\-dd">
                  <c:v>41836</c:v>
                </c:pt>
                <c:pt idx="131" c:formatCode="yyyy\-mm\-dd">
                  <c:v>41837</c:v>
                </c:pt>
                <c:pt idx="132" c:formatCode="yyyy\-mm\-dd">
                  <c:v>41838</c:v>
                </c:pt>
                <c:pt idx="133" c:formatCode="yyyy\-mm\-dd">
                  <c:v>41841</c:v>
                </c:pt>
                <c:pt idx="134" c:formatCode="yyyy\-mm\-dd">
                  <c:v>41842</c:v>
                </c:pt>
                <c:pt idx="135" c:formatCode="yyyy\-mm\-dd">
                  <c:v>41843</c:v>
                </c:pt>
                <c:pt idx="136" c:formatCode="yyyy\-mm\-dd">
                  <c:v>41844</c:v>
                </c:pt>
                <c:pt idx="137" c:formatCode="yyyy\-mm\-dd">
                  <c:v>41845</c:v>
                </c:pt>
                <c:pt idx="138" c:formatCode="yyyy\-mm\-dd">
                  <c:v>41848</c:v>
                </c:pt>
                <c:pt idx="139" c:formatCode="yyyy\-mm\-dd">
                  <c:v>41849</c:v>
                </c:pt>
                <c:pt idx="140" c:formatCode="yyyy\-mm\-dd">
                  <c:v>41850</c:v>
                </c:pt>
                <c:pt idx="141" c:formatCode="yyyy\-mm\-dd">
                  <c:v>41851</c:v>
                </c:pt>
                <c:pt idx="142" c:formatCode="yyyy\-mm\-dd">
                  <c:v>41852</c:v>
                </c:pt>
                <c:pt idx="143" c:formatCode="yyyy\-mm\-dd">
                  <c:v>41855</c:v>
                </c:pt>
                <c:pt idx="144" c:formatCode="yyyy\-mm\-dd">
                  <c:v>41856</c:v>
                </c:pt>
                <c:pt idx="145" c:formatCode="yyyy\-mm\-dd">
                  <c:v>41857</c:v>
                </c:pt>
                <c:pt idx="146" c:formatCode="yyyy\-mm\-dd">
                  <c:v>41858</c:v>
                </c:pt>
                <c:pt idx="147" c:formatCode="yyyy\-mm\-dd">
                  <c:v>41859</c:v>
                </c:pt>
                <c:pt idx="148" c:formatCode="yyyy\-mm\-dd">
                  <c:v>41862</c:v>
                </c:pt>
                <c:pt idx="149" c:formatCode="yyyy\-mm\-dd">
                  <c:v>41863</c:v>
                </c:pt>
                <c:pt idx="150" c:formatCode="yyyy\-mm\-dd">
                  <c:v>41864</c:v>
                </c:pt>
                <c:pt idx="151" c:formatCode="yyyy\-mm\-dd">
                  <c:v>41865</c:v>
                </c:pt>
                <c:pt idx="152" c:formatCode="yyyy\-mm\-dd">
                  <c:v>41866</c:v>
                </c:pt>
                <c:pt idx="153" c:formatCode="yyyy\-mm\-dd">
                  <c:v>41869</c:v>
                </c:pt>
                <c:pt idx="154" c:formatCode="yyyy\-mm\-dd">
                  <c:v>41870</c:v>
                </c:pt>
                <c:pt idx="155" c:formatCode="yyyy\-mm\-dd">
                  <c:v>41871</c:v>
                </c:pt>
                <c:pt idx="156" c:formatCode="yyyy\-mm\-dd">
                  <c:v>41872</c:v>
                </c:pt>
                <c:pt idx="157" c:formatCode="yyyy\-mm\-dd">
                  <c:v>41873</c:v>
                </c:pt>
                <c:pt idx="158" c:formatCode="yyyy\-mm\-dd">
                  <c:v>41876</c:v>
                </c:pt>
                <c:pt idx="159" c:formatCode="yyyy\-mm\-dd">
                  <c:v>41877</c:v>
                </c:pt>
                <c:pt idx="160" c:formatCode="yyyy\-mm\-dd">
                  <c:v>41878</c:v>
                </c:pt>
                <c:pt idx="161" c:formatCode="yyyy\-mm\-dd">
                  <c:v>41879</c:v>
                </c:pt>
                <c:pt idx="162" c:formatCode="yyyy\-mm\-dd">
                  <c:v>41880</c:v>
                </c:pt>
                <c:pt idx="163" c:formatCode="yyyy\-mm\-dd">
                  <c:v>41883</c:v>
                </c:pt>
                <c:pt idx="164" c:formatCode="yyyy\-mm\-dd">
                  <c:v>41884</c:v>
                </c:pt>
                <c:pt idx="165" c:formatCode="yyyy\-mm\-dd">
                  <c:v>41885</c:v>
                </c:pt>
                <c:pt idx="166" c:formatCode="yyyy\-mm\-dd">
                  <c:v>41886</c:v>
                </c:pt>
                <c:pt idx="167" c:formatCode="yyyy\-mm\-dd">
                  <c:v>41887</c:v>
                </c:pt>
                <c:pt idx="168" c:formatCode="yyyy\-mm\-dd">
                  <c:v>41891</c:v>
                </c:pt>
                <c:pt idx="169" c:formatCode="yyyy\-mm\-dd">
                  <c:v>41892</c:v>
                </c:pt>
                <c:pt idx="170" c:formatCode="yyyy\-mm\-dd">
                  <c:v>41893</c:v>
                </c:pt>
                <c:pt idx="171" c:formatCode="yyyy\-mm\-dd">
                  <c:v>41894</c:v>
                </c:pt>
                <c:pt idx="172" c:formatCode="yyyy\-mm\-dd">
                  <c:v>41897</c:v>
                </c:pt>
                <c:pt idx="173" c:formatCode="yyyy\-mm\-dd">
                  <c:v>41898</c:v>
                </c:pt>
                <c:pt idx="174" c:formatCode="yyyy\-mm\-dd">
                  <c:v>41899</c:v>
                </c:pt>
                <c:pt idx="175" c:formatCode="yyyy\-mm\-dd">
                  <c:v>41900</c:v>
                </c:pt>
                <c:pt idx="176" c:formatCode="yyyy\-mm\-dd">
                  <c:v>41901</c:v>
                </c:pt>
                <c:pt idx="177" c:formatCode="yyyy\-mm\-dd">
                  <c:v>41904</c:v>
                </c:pt>
                <c:pt idx="178" c:formatCode="yyyy\-mm\-dd">
                  <c:v>41905</c:v>
                </c:pt>
                <c:pt idx="179" c:formatCode="yyyy\-mm\-dd">
                  <c:v>41906</c:v>
                </c:pt>
                <c:pt idx="180" c:formatCode="yyyy\-mm\-dd">
                  <c:v>41907</c:v>
                </c:pt>
                <c:pt idx="181" c:formatCode="yyyy\-mm\-dd">
                  <c:v>41908</c:v>
                </c:pt>
                <c:pt idx="182" c:formatCode="yyyy\-mm\-dd">
                  <c:v>41911</c:v>
                </c:pt>
                <c:pt idx="183" c:formatCode="yyyy\-mm\-dd">
                  <c:v>41912</c:v>
                </c:pt>
                <c:pt idx="184" c:formatCode="yyyy\-mm\-dd">
                  <c:v>41920</c:v>
                </c:pt>
                <c:pt idx="185" c:formatCode="yyyy\-mm\-dd">
                  <c:v>41921</c:v>
                </c:pt>
                <c:pt idx="186" c:formatCode="yyyy\-mm\-dd">
                  <c:v>41922</c:v>
                </c:pt>
                <c:pt idx="187" c:formatCode="yyyy\-mm\-dd">
                  <c:v>41925</c:v>
                </c:pt>
                <c:pt idx="188" c:formatCode="yyyy\-mm\-dd">
                  <c:v>41926</c:v>
                </c:pt>
                <c:pt idx="189" c:formatCode="yyyy\-mm\-dd">
                  <c:v>41927</c:v>
                </c:pt>
                <c:pt idx="190" c:formatCode="yyyy\-mm\-dd">
                  <c:v>41928</c:v>
                </c:pt>
                <c:pt idx="191" c:formatCode="yyyy\-mm\-dd">
                  <c:v>41929</c:v>
                </c:pt>
                <c:pt idx="192" c:formatCode="yyyy\-mm\-dd">
                  <c:v>41932</c:v>
                </c:pt>
                <c:pt idx="193" c:formatCode="yyyy\-mm\-dd">
                  <c:v>41933</c:v>
                </c:pt>
                <c:pt idx="194" c:formatCode="yyyy\-mm\-dd">
                  <c:v>41934</c:v>
                </c:pt>
                <c:pt idx="195" c:formatCode="yyyy\-mm\-dd">
                  <c:v>41935</c:v>
                </c:pt>
                <c:pt idx="196" c:formatCode="yyyy\-mm\-dd">
                  <c:v>41936</c:v>
                </c:pt>
                <c:pt idx="197" c:formatCode="yyyy\-mm\-dd">
                  <c:v>41939</c:v>
                </c:pt>
                <c:pt idx="198" c:formatCode="yyyy\-mm\-dd">
                  <c:v>41940</c:v>
                </c:pt>
                <c:pt idx="199" c:formatCode="yyyy\-mm\-dd">
                  <c:v>41941</c:v>
                </c:pt>
                <c:pt idx="200" c:formatCode="yyyy\-mm\-dd">
                  <c:v>41942</c:v>
                </c:pt>
                <c:pt idx="201" c:formatCode="yyyy\-mm\-dd">
                  <c:v>41943</c:v>
                </c:pt>
                <c:pt idx="202" c:formatCode="yyyy\-mm\-dd">
                  <c:v>41946</c:v>
                </c:pt>
                <c:pt idx="203" c:formatCode="yyyy\-mm\-dd">
                  <c:v>41947</c:v>
                </c:pt>
                <c:pt idx="204" c:formatCode="yyyy\-mm\-dd">
                  <c:v>41948</c:v>
                </c:pt>
                <c:pt idx="205" c:formatCode="yyyy\-mm\-dd">
                  <c:v>41949</c:v>
                </c:pt>
                <c:pt idx="206" c:formatCode="yyyy\-mm\-dd">
                  <c:v>41950</c:v>
                </c:pt>
                <c:pt idx="207" c:formatCode="yyyy\-mm\-dd">
                  <c:v>41953</c:v>
                </c:pt>
                <c:pt idx="208" c:formatCode="yyyy\-mm\-dd">
                  <c:v>41954</c:v>
                </c:pt>
                <c:pt idx="209" c:formatCode="yyyy\-mm\-dd">
                  <c:v>41955</c:v>
                </c:pt>
                <c:pt idx="210" c:formatCode="yyyy\-mm\-dd">
                  <c:v>41956</c:v>
                </c:pt>
                <c:pt idx="211" c:formatCode="yyyy\-mm\-dd">
                  <c:v>41957</c:v>
                </c:pt>
                <c:pt idx="212" c:formatCode="yyyy\-mm\-dd">
                  <c:v>41960</c:v>
                </c:pt>
                <c:pt idx="213" c:formatCode="yyyy\-mm\-dd">
                  <c:v>41961</c:v>
                </c:pt>
                <c:pt idx="214" c:formatCode="yyyy\-mm\-dd">
                  <c:v>41962</c:v>
                </c:pt>
                <c:pt idx="215" c:formatCode="yyyy\-mm\-dd">
                  <c:v>41963</c:v>
                </c:pt>
                <c:pt idx="216" c:formatCode="yyyy\-mm\-dd">
                  <c:v>41964</c:v>
                </c:pt>
                <c:pt idx="217" c:formatCode="yyyy\-mm\-dd">
                  <c:v>41967</c:v>
                </c:pt>
                <c:pt idx="218" c:formatCode="yyyy\-mm\-dd">
                  <c:v>41968</c:v>
                </c:pt>
                <c:pt idx="219" c:formatCode="yyyy\-mm\-dd">
                  <c:v>41969</c:v>
                </c:pt>
                <c:pt idx="220" c:formatCode="yyyy\-mm\-dd">
                  <c:v>41970</c:v>
                </c:pt>
                <c:pt idx="221" c:formatCode="yyyy\-mm\-dd">
                  <c:v>41971</c:v>
                </c:pt>
                <c:pt idx="222" c:formatCode="yyyy\-mm\-dd">
                  <c:v>41974</c:v>
                </c:pt>
                <c:pt idx="223" c:formatCode="yyyy\-mm\-dd">
                  <c:v>41975</c:v>
                </c:pt>
                <c:pt idx="224" c:formatCode="yyyy\-mm\-dd">
                  <c:v>41976</c:v>
                </c:pt>
                <c:pt idx="225" c:formatCode="yyyy\-mm\-dd">
                  <c:v>41977</c:v>
                </c:pt>
                <c:pt idx="226" c:formatCode="yyyy\-mm\-dd">
                  <c:v>41978</c:v>
                </c:pt>
                <c:pt idx="227" c:formatCode="yyyy\-mm\-dd">
                  <c:v>41981</c:v>
                </c:pt>
                <c:pt idx="228" c:formatCode="yyyy\-mm\-dd">
                  <c:v>41982</c:v>
                </c:pt>
                <c:pt idx="229" c:formatCode="yyyy\-mm\-dd">
                  <c:v>41983</c:v>
                </c:pt>
                <c:pt idx="230" c:formatCode="yyyy\-mm\-dd">
                  <c:v>41984</c:v>
                </c:pt>
                <c:pt idx="231" c:formatCode="yyyy\-mm\-dd">
                  <c:v>41985</c:v>
                </c:pt>
                <c:pt idx="232" c:formatCode="yyyy\-mm\-dd">
                  <c:v>41988</c:v>
                </c:pt>
                <c:pt idx="233" c:formatCode="yyyy\-mm\-dd">
                  <c:v>41989</c:v>
                </c:pt>
                <c:pt idx="234" c:formatCode="yyyy\-mm\-dd">
                  <c:v>41990</c:v>
                </c:pt>
                <c:pt idx="235" c:formatCode="yyyy\-mm\-dd">
                  <c:v>41991</c:v>
                </c:pt>
                <c:pt idx="236" c:formatCode="yyyy\-mm\-dd">
                  <c:v>41992</c:v>
                </c:pt>
                <c:pt idx="237" c:formatCode="yyyy\-mm\-dd">
                  <c:v>41995</c:v>
                </c:pt>
                <c:pt idx="238" c:formatCode="yyyy\-mm\-dd">
                  <c:v>41996</c:v>
                </c:pt>
                <c:pt idx="239" c:formatCode="yyyy\-mm\-dd">
                  <c:v>41997</c:v>
                </c:pt>
                <c:pt idx="240" c:formatCode="yyyy\-mm\-dd">
                  <c:v>41998</c:v>
                </c:pt>
                <c:pt idx="241" c:formatCode="yyyy\-mm\-dd">
                  <c:v>41999</c:v>
                </c:pt>
                <c:pt idx="242" c:formatCode="yyyy\-mm\-dd">
                  <c:v>42002</c:v>
                </c:pt>
                <c:pt idx="243" c:formatCode="yyyy\-mm\-dd">
                  <c:v>42003</c:v>
                </c:pt>
                <c:pt idx="244" c:formatCode="yyyy\-mm\-dd">
                  <c:v>42004</c:v>
                </c:pt>
                <c:pt idx="245" c:formatCode="yyyy\-mm\-dd">
                  <c:v>42009</c:v>
                </c:pt>
                <c:pt idx="246" c:formatCode="yyyy\-mm\-dd">
                  <c:v>42010</c:v>
                </c:pt>
                <c:pt idx="247" c:formatCode="yyyy\-mm\-dd">
                  <c:v>42011</c:v>
                </c:pt>
                <c:pt idx="248" c:formatCode="yyyy\-mm\-dd">
                  <c:v>42012</c:v>
                </c:pt>
                <c:pt idx="249" c:formatCode="yyyy\-mm\-dd">
                  <c:v>42013</c:v>
                </c:pt>
                <c:pt idx="250" c:formatCode="yyyy\-mm\-dd">
                  <c:v>42016</c:v>
                </c:pt>
                <c:pt idx="251" c:formatCode="yyyy\-mm\-dd">
                  <c:v>42017</c:v>
                </c:pt>
                <c:pt idx="252" c:formatCode="yyyy\-mm\-dd">
                  <c:v>42018</c:v>
                </c:pt>
                <c:pt idx="253" c:formatCode="yyyy\-mm\-dd">
                  <c:v>42019</c:v>
                </c:pt>
                <c:pt idx="254" c:formatCode="yyyy\-mm\-dd">
                  <c:v>42020</c:v>
                </c:pt>
                <c:pt idx="255" c:formatCode="yyyy\-mm\-dd">
                  <c:v>42023</c:v>
                </c:pt>
                <c:pt idx="256" c:formatCode="yyyy\-mm\-dd">
                  <c:v>42024</c:v>
                </c:pt>
                <c:pt idx="257" c:formatCode="yyyy\-mm\-dd">
                  <c:v>42025</c:v>
                </c:pt>
                <c:pt idx="258" c:formatCode="yyyy\-mm\-dd">
                  <c:v>42026</c:v>
                </c:pt>
                <c:pt idx="259" c:formatCode="yyyy\-mm\-dd">
                  <c:v>42027</c:v>
                </c:pt>
                <c:pt idx="260" c:formatCode="yyyy\-mm\-dd">
                  <c:v>42030</c:v>
                </c:pt>
                <c:pt idx="261" c:formatCode="yyyy\-mm\-dd">
                  <c:v>42031</c:v>
                </c:pt>
                <c:pt idx="262" c:formatCode="yyyy\-mm\-dd">
                  <c:v>42032</c:v>
                </c:pt>
                <c:pt idx="263" c:formatCode="yyyy\-mm\-dd">
                  <c:v>42033</c:v>
                </c:pt>
                <c:pt idx="264" c:formatCode="yyyy\-mm\-dd">
                  <c:v>42034</c:v>
                </c:pt>
                <c:pt idx="265" c:formatCode="yyyy\-mm\-dd">
                  <c:v>42037</c:v>
                </c:pt>
                <c:pt idx="266" c:formatCode="yyyy\-mm\-dd">
                  <c:v>42038</c:v>
                </c:pt>
                <c:pt idx="267" c:formatCode="yyyy\-mm\-dd">
                  <c:v>42039</c:v>
                </c:pt>
                <c:pt idx="268" c:formatCode="yyyy\-mm\-dd">
                  <c:v>42040</c:v>
                </c:pt>
                <c:pt idx="269" c:formatCode="yyyy\-mm\-dd">
                  <c:v>42041</c:v>
                </c:pt>
                <c:pt idx="270" c:formatCode="yyyy\-mm\-dd">
                  <c:v>42044</c:v>
                </c:pt>
                <c:pt idx="271" c:formatCode="yyyy\-mm\-dd">
                  <c:v>42045</c:v>
                </c:pt>
                <c:pt idx="272" c:formatCode="yyyy\-mm\-dd">
                  <c:v>42046</c:v>
                </c:pt>
                <c:pt idx="273" c:formatCode="yyyy\-mm\-dd">
                  <c:v>42047</c:v>
                </c:pt>
                <c:pt idx="274" c:formatCode="yyyy\-mm\-dd">
                  <c:v>42048</c:v>
                </c:pt>
                <c:pt idx="275" c:formatCode="yyyy\-mm\-dd">
                  <c:v>42051</c:v>
                </c:pt>
                <c:pt idx="276" c:formatCode="yyyy\-mm\-dd">
                  <c:v>42052</c:v>
                </c:pt>
                <c:pt idx="277" c:formatCode="yyyy\-mm\-dd">
                  <c:v>42060</c:v>
                </c:pt>
                <c:pt idx="278" c:formatCode="yyyy\-mm\-dd">
                  <c:v>42061</c:v>
                </c:pt>
                <c:pt idx="279" c:formatCode="yyyy\-mm\-dd">
                  <c:v>42062</c:v>
                </c:pt>
                <c:pt idx="280" c:formatCode="yyyy\-mm\-dd">
                  <c:v>42065</c:v>
                </c:pt>
                <c:pt idx="281" c:formatCode="yyyy\-mm\-dd">
                  <c:v>42066</c:v>
                </c:pt>
                <c:pt idx="282" c:formatCode="yyyy\-mm\-dd">
                  <c:v>42067</c:v>
                </c:pt>
                <c:pt idx="283" c:formatCode="yyyy\-mm\-dd">
                  <c:v>42068</c:v>
                </c:pt>
                <c:pt idx="284" c:formatCode="yyyy\-mm\-dd">
                  <c:v>42069</c:v>
                </c:pt>
                <c:pt idx="285" c:formatCode="yyyy\-mm\-dd">
                  <c:v>42072</c:v>
                </c:pt>
                <c:pt idx="286" c:formatCode="yyyy\-mm\-dd">
                  <c:v>42073</c:v>
                </c:pt>
                <c:pt idx="287" c:formatCode="yyyy\-mm\-dd">
                  <c:v>42074</c:v>
                </c:pt>
                <c:pt idx="288" c:formatCode="yyyy\-mm\-dd">
                  <c:v>42075</c:v>
                </c:pt>
                <c:pt idx="289" c:formatCode="yyyy\-mm\-dd">
                  <c:v>42076</c:v>
                </c:pt>
                <c:pt idx="290" c:formatCode="yyyy\-mm\-dd">
                  <c:v>42079</c:v>
                </c:pt>
                <c:pt idx="291" c:formatCode="yyyy\-mm\-dd">
                  <c:v>42080</c:v>
                </c:pt>
                <c:pt idx="292" c:formatCode="yyyy\-mm\-dd">
                  <c:v>42081</c:v>
                </c:pt>
                <c:pt idx="293" c:formatCode="yyyy\-mm\-dd">
                  <c:v>42082</c:v>
                </c:pt>
                <c:pt idx="294" c:formatCode="yyyy\-mm\-dd">
                  <c:v>42083</c:v>
                </c:pt>
                <c:pt idx="295" c:formatCode="yyyy\-mm\-dd">
                  <c:v>42086</c:v>
                </c:pt>
                <c:pt idx="296" c:formatCode="yyyy\-mm\-dd">
                  <c:v>42087</c:v>
                </c:pt>
                <c:pt idx="297" c:formatCode="yyyy\-mm\-dd">
                  <c:v>42088</c:v>
                </c:pt>
                <c:pt idx="298" c:formatCode="yyyy\-mm\-dd">
                  <c:v>42089</c:v>
                </c:pt>
                <c:pt idx="299" c:formatCode="yyyy\-mm\-dd">
                  <c:v>42090</c:v>
                </c:pt>
                <c:pt idx="300" c:formatCode="yyyy\-mm\-dd">
                  <c:v>42093</c:v>
                </c:pt>
                <c:pt idx="301" c:formatCode="yyyy\-mm\-dd">
                  <c:v>42094</c:v>
                </c:pt>
                <c:pt idx="302" c:formatCode="yyyy\-mm\-dd">
                  <c:v>42095</c:v>
                </c:pt>
                <c:pt idx="303" c:formatCode="yyyy\-mm\-dd">
                  <c:v>42096</c:v>
                </c:pt>
                <c:pt idx="304" c:formatCode="yyyy\-mm\-dd">
                  <c:v>42097</c:v>
                </c:pt>
                <c:pt idx="305" c:formatCode="yyyy\-mm\-dd">
                  <c:v>42101</c:v>
                </c:pt>
                <c:pt idx="306" c:formatCode="yyyy\-mm\-dd">
                  <c:v>42102</c:v>
                </c:pt>
                <c:pt idx="307" c:formatCode="yyyy\-mm\-dd">
                  <c:v>42103</c:v>
                </c:pt>
                <c:pt idx="308" c:formatCode="yyyy\-mm\-dd">
                  <c:v>42104</c:v>
                </c:pt>
                <c:pt idx="309" c:formatCode="yyyy\-mm\-dd">
                  <c:v>42107</c:v>
                </c:pt>
                <c:pt idx="310" c:formatCode="yyyy\-mm\-dd">
                  <c:v>42108</c:v>
                </c:pt>
                <c:pt idx="311" c:formatCode="yyyy\-mm\-dd">
                  <c:v>42109</c:v>
                </c:pt>
                <c:pt idx="312" c:formatCode="yyyy\-mm\-dd">
                  <c:v>42110</c:v>
                </c:pt>
                <c:pt idx="313" c:formatCode="yyyy\-mm\-dd">
                  <c:v>42111</c:v>
                </c:pt>
                <c:pt idx="314" c:formatCode="yyyy\-mm\-dd">
                  <c:v>42114</c:v>
                </c:pt>
                <c:pt idx="315" c:formatCode="yyyy\-mm\-dd">
                  <c:v>42115</c:v>
                </c:pt>
                <c:pt idx="316" c:formatCode="yyyy\-mm\-dd">
                  <c:v>42116</c:v>
                </c:pt>
                <c:pt idx="317" c:formatCode="yyyy\-mm\-dd">
                  <c:v>42117</c:v>
                </c:pt>
                <c:pt idx="318" c:formatCode="yyyy\-mm\-dd">
                  <c:v>42118</c:v>
                </c:pt>
                <c:pt idx="319" c:formatCode="yyyy\-mm\-dd">
                  <c:v>42121</c:v>
                </c:pt>
                <c:pt idx="320" c:formatCode="yyyy\-mm\-dd">
                  <c:v>42122</c:v>
                </c:pt>
                <c:pt idx="321" c:formatCode="yyyy\-mm\-dd">
                  <c:v>42123</c:v>
                </c:pt>
                <c:pt idx="322" c:formatCode="yyyy\-mm\-dd">
                  <c:v>42124</c:v>
                </c:pt>
                <c:pt idx="323" c:formatCode="yyyy\-mm\-dd">
                  <c:v>42128</c:v>
                </c:pt>
                <c:pt idx="324" c:formatCode="yyyy\-mm\-dd">
                  <c:v>42129</c:v>
                </c:pt>
                <c:pt idx="325" c:formatCode="yyyy\-mm\-dd">
                  <c:v>42130</c:v>
                </c:pt>
                <c:pt idx="326" c:formatCode="yyyy\-mm\-dd">
                  <c:v>42131</c:v>
                </c:pt>
                <c:pt idx="327" c:formatCode="yyyy\-mm\-dd">
                  <c:v>42132</c:v>
                </c:pt>
                <c:pt idx="328" c:formatCode="yyyy\-mm\-dd">
                  <c:v>42135</c:v>
                </c:pt>
                <c:pt idx="329" c:formatCode="yyyy\-mm\-dd">
                  <c:v>42136</c:v>
                </c:pt>
                <c:pt idx="330" c:formatCode="yyyy\-mm\-dd">
                  <c:v>42137</c:v>
                </c:pt>
                <c:pt idx="331" c:formatCode="yyyy\-mm\-dd">
                  <c:v>42138</c:v>
                </c:pt>
                <c:pt idx="332" c:formatCode="yyyy\-mm\-dd">
                  <c:v>42139</c:v>
                </c:pt>
                <c:pt idx="333" c:formatCode="yyyy\-mm\-dd">
                  <c:v>42142</c:v>
                </c:pt>
                <c:pt idx="334" c:formatCode="yyyy\-mm\-dd">
                  <c:v>42143</c:v>
                </c:pt>
                <c:pt idx="335" c:formatCode="yyyy\-mm\-dd">
                  <c:v>42144</c:v>
                </c:pt>
                <c:pt idx="336" c:formatCode="yyyy\-mm\-dd">
                  <c:v>42145</c:v>
                </c:pt>
                <c:pt idx="337" c:formatCode="yyyy\-mm\-dd">
                  <c:v>42146</c:v>
                </c:pt>
                <c:pt idx="338" c:formatCode="yyyy\-mm\-dd">
                  <c:v>42149</c:v>
                </c:pt>
                <c:pt idx="339" c:formatCode="yyyy\-mm\-dd">
                  <c:v>42150</c:v>
                </c:pt>
                <c:pt idx="340" c:formatCode="yyyy\-mm\-dd">
                  <c:v>42151</c:v>
                </c:pt>
                <c:pt idx="341" c:formatCode="yyyy\-mm\-dd">
                  <c:v>42152</c:v>
                </c:pt>
                <c:pt idx="342" c:formatCode="yyyy\-mm\-dd">
                  <c:v>42153</c:v>
                </c:pt>
                <c:pt idx="343" c:formatCode="yyyy\-mm\-dd">
                  <c:v>42156</c:v>
                </c:pt>
                <c:pt idx="344" c:formatCode="yyyy\-mm\-dd">
                  <c:v>42157</c:v>
                </c:pt>
                <c:pt idx="345" c:formatCode="yyyy\-mm\-dd">
                  <c:v>42158</c:v>
                </c:pt>
                <c:pt idx="346" c:formatCode="yyyy\-mm\-dd">
                  <c:v>42159</c:v>
                </c:pt>
                <c:pt idx="347" c:formatCode="yyyy\-mm\-dd">
                  <c:v>42160</c:v>
                </c:pt>
                <c:pt idx="348" c:formatCode="yyyy\-mm\-dd">
                  <c:v>42163</c:v>
                </c:pt>
                <c:pt idx="349" c:formatCode="yyyy\-mm\-dd">
                  <c:v>42164</c:v>
                </c:pt>
                <c:pt idx="350" c:formatCode="yyyy\-mm\-dd">
                  <c:v>42165</c:v>
                </c:pt>
                <c:pt idx="351" c:formatCode="yyyy\-mm\-dd">
                  <c:v>42166</c:v>
                </c:pt>
                <c:pt idx="352" c:formatCode="yyyy\-mm\-dd">
                  <c:v>42167</c:v>
                </c:pt>
                <c:pt idx="353" c:formatCode="yyyy\-mm\-dd">
                  <c:v>42170</c:v>
                </c:pt>
                <c:pt idx="354" c:formatCode="yyyy\-mm\-dd">
                  <c:v>42171</c:v>
                </c:pt>
                <c:pt idx="355" c:formatCode="yyyy\-mm\-dd">
                  <c:v>42172</c:v>
                </c:pt>
                <c:pt idx="356" c:formatCode="yyyy\-mm\-dd">
                  <c:v>42173</c:v>
                </c:pt>
                <c:pt idx="357" c:formatCode="yyyy\-mm\-dd">
                  <c:v>42174</c:v>
                </c:pt>
                <c:pt idx="358" c:formatCode="yyyy\-mm\-dd">
                  <c:v>42178</c:v>
                </c:pt>
                <c:pt idx="359" c:formatCode="yyyy\-mm\-dd">
                  <c:v>42179</c:v>
                </c:pt>
                <c:pt idx="360" c:formatCode="yyyy\-mm\-dd">
                  <c:v>42180</c:v>
                </c:pt>
                <c:pt idx="361" c:formatCode="yyyy\-mm\-dd">
                  <c:v>42181</c:v>
                </c:pt>
                <c:pt idx="362" c:formatCode="yyyy\-mm\-dd">
                  <c:v>42184</c:v>
                </c:pt>
                <c:pt idx="363" c:formatCode="yyyy\-mm\-dd">
                  <c:v>42185</c:v>
                </c:pt>
                <c:pt idx="364" c:formatCode="yyyy\-mm\-dd">
                  <c:v>42186</c:v>
                </c:pt>
                <c:pt idx="365" c:formatCode="yyyy\-mm\-dd">
                  <c:v>42187</c:v>
                </c:pt>
                <c:pt idx="366" c:formatCode="yyyy\-mm\-dd">
                  <c:v>42188</c:v>
                </c:pt>
                <c:pt idx="367" c:formatCode="yyyy\-mm\-dd">
                  <c:v>42191</c:v>
                </c:pt>
                <c:pt idx="368" c:formatCode="yyyy\-mm\-dd">
                  <c:v>42192</c:v>
                </c:pt>
                <c:pt idx="369" c:formatCode="yyyy\-mm\-dd">
                  <c:v>42193</c:v>
                </c:pt>
                <c:pt idx="370" c:formatCode="yyyy\-mm\-dd">
                  <c:v>42194</c:v>
                </c:pt>
                <c:pt idx="371" c:formatCode="yyyy\-mm\-dd">
                  <c:v>42195</c:v>
                </c:pt>
                <c:pt idx="372" c:formatCode="yyyy\-mm\-dd">
                  <c:v>42198</c:v>
                </c:pt>
                <c:pt idx="373" c:formatCode="yyyy\-mm\-dd">
                  <c:v>42199</c:v>
                </c:pt>
                <c:pt idx="374" c:formatCode="yyyy\-mm\-dd">
                  <c:v>42200</c:v>
                </c:pt>
                <c:pt idx="375" c:formatCode="yyyy\-mm\-dd">
                  <c:v>42201</c:v>
                </c:pt>
                <c:pt idx="376" c:formatCode="yyyy\-mm\-dd">
                  <c:v>42202</c:v>
                </c:pt>
                <c:pt idx="377" c:formatCode="yyyy\-mm\-dd">
                  <c:v>42205</c:v>
                </c:pt>
                <c:pt idx="378" c:formatCode="yyyy\-mm\-dd">
                  <c:v>42206</c:v>
                </c:pt>
                <c:pt idx="379" c:formatCode="yyyy\-mm\-dd">
                  <c:v>42207</c:v>
                </c:pt>
                <c:pt idx="380" c:formatCode="yyyy\-mm\-dd">
                  <c:v>42208</c:v>
                </c:pt>
                <c:pt idx="381" c:formatCode="yyyy\-mm\-dd">
                  <c:v>42209</c:v>
                </c:pt>
                <c:pt idx="382" c:formatCode="yyyy\-mm\-dd">
                  <c:v>42212</c:v>
                </c:pt>
                <c:pt idx="383" c:formatCode="yyyy\-mm\-dd">
                  <c:v>42213</c:v>
                </c:pt>
                <c:pt idx="384" c:formatCode="yyyy\-mm\-dd">
                  <c:v>42214</c:v>
                </c:pt>
                <c:pt idx="385" c:formatCode="yyyy\-mm\-dd">
                  <c:v>42215</c:v>
                </c:pt>
                <c:pt idx="386" c:formatCode="yyyy\-mm\-dd">
                  <c:v>42216</c:v>
                </c:pt>
                <c:pt idx="387" c:formatCode="yyyy\-mm\-dd">
                  <c:v>42219</c:v>
                </c:pt>
                <c:pt idx="388" c:formatCode="yyyy\-mm\-dd">
                  <c:v>42220</c:v>
                </c:pt>
                <c:pt idx="389" c:formatCode="yyyy\-mm\-dd">
                  <c:v>42221</c:v>
                </c:pt>
                <c:pt idx="390" c:formatCode="yyyy\-mm\-dd">
                  <c:v>42222</c:v>
                </c:pt>
                <c:pt idx="391" c:formatCode="yyyy\-mm\-dd">
                  <c:v>42223</c:v>
                </c:pt>
                <c:pt idx="392" c:formatCode="yyyy\-mm\-dd">
                  <c:v>42226</c:v>
                </c:pt>
                <c:pt idx="393" c:formatCode="yyyy\-mm\-dd">
                  <c:v>42227</c:v>
                </c:pt>
                <c:pt idx="394" c:formatCode="yyyy\-mm\-dd">
                  <c:v>42228</c:v>
                </c:pt>
                <c:pt idx="395" c:formatCode="yyyy\-mm\-dd">
                  <c:v>42229</c:v>
                </c:pt>
                <c:pt idx="396" c:formatCode="yyyy\-mm\-dd">
                  <c:v>42230</c:v>
                </c:pt>
                <c:pt idx="397" c:formatCode="yyyy\-mm\-dd">
                  <c:v>42233</c:v>
                </c:pt>
                <c:pt idx="398" c:formatCode="yyyy\-mm\-dd">
                  <c:v>42234</c:v>
                </c:pt>
                <c:pt idx="399" c:formatCode="yyyy\-mm\-dd">
                  <c:v>42235</c:v>
                </c:pt>
                <c:pt idx="400" c:formatCode="yyyy\-mm\-dd">
                  <c:v>42236</c:v>
                </c:pt>
                <c:pt idx="401" c:formatCode="yyyy\-mm\-dd">
                  <c:v>42237</c:v>
                </c:pt>
                <c:pt idx="402" c:formatCode="yyyy\-mm\-dd">
                  <c:v>42240</c:v>
                </c:pt>
                <c:pt idx="403" c:formatCode="yyyy\-mm\-dd">
                  <c:v>42241</c:v>
                </c:pt>
                <c:pt idx="404" c:formatCode="yyyy\-mm\-dd">
                  <c:v>42242</c:v>
                </c:pt>
                <c:pt idx="405" c:formatCode="yyyy\-mm\-dd">
                  <c:v>42243</c:v>
                </c:pt>
                <c:pt idx="406" c:formatCode="yyyy\-mm\-dd">
                  <c:v>42244</c:v>
                </c:pt>
                <c:pt idx="407" c:formatCode="yyyy\-mm\-dd">
                  <c:v>42247</c:v>
                </c:pt>
                <c:pt idx="408" c:formatCode="yyyy\-mm\-dd">
                  <c:v>42248</c:v>
                </c:pt>
                <c:pt idx="409" c:formatCode="yyyy\-mm\-dd">
                  <c:v>42249</c:v>
                </c:pt>
                <c:pt idx="410" c:formatCode="yyyy\-mm\-dd">
                  <c:v>42254</c:v>
                </c:pt>
                <c:pt idx="411" c:formatCode="yyyy\-mm\-dd">
                  <c:v>42255</c:v>
                </c:pt>
                <c:pt idx="412" c:formatCode="yyyy\-mm\-dd">
                  <c:v>42256</c:v>
                </c:pt>
                <c:pt idx="413" c:formatCode="yyyy\-mm\-dd">
                  <c:v>42257</c:v>
                </c:pt>
                <c:pt idx="414" c:formatCode="yyyy\-mm\-dd">
                  <c:v>42258</c:v>
                </c:pt>
                <c:pt idx="415" c:formatCode="yyyy\-mm\-dd">
                  <c:v>42261</c:v>
                </c:pt>
                <c:pt idx="416" c:formatCode="yyyy\-mm\-dd">
                  <c:v>42262</c:v>
                </c:pt>
                <c:pt idx="417" c:formatCode="yyyy\-mm\-dd">
                  <c:v>42263</c:v>
                </c:pt>
                <c:pt idx="418" c:formatCode="yyyy\-mm\-dd">
                  <c:v>42264</c:v>
                </c:pt>
                <c:pt idx="419" c:formatCode="yyyy\-mm\-dd">
                  <c:v>42265</c:v>
                </c:pt>
                <c:pt idx="420" c:formatCode="yyyy\-mm\-dd">
                  <c:v>42268</c:v>
                </c:pt>
                <c:pt idx="421" c:formatCode="yyyy\-mm\-dd">
                  <c:v>42269</c:v>
                </c:pt>
                <c:pt idx="422" c:formatCode="yyyy\-mm\-dd">
                  <c:v>42270</c:v>
                </c:pt>
                <c:pt idx="423" c:formatCode="yyyy\-mm\-dd">
                  <c:v>42271</c:v>
                </c:pt>
                <c:pt idx="424" c:formatCode="yyyy\-mm\-dd">
                  <c:v>42272</c:v>
                </c:pt>
                <c:pt idx="425" c:formatCode="yyyy\-mm\-dd">
                  <c:v>42275</c:v>
                </c:pt>
                <c:pt idx="426" c:formatCode="yyyy\-mm\-dd">
                  <c:v>42276</c:v>
                </c:pt>
                <c:pt idx="427" c:formatCode="yyyy\-mm\-dd">
                  <c:v>42277</c:v>
                </c:pt>
                <c:pt idx="428" c:formatCode="yyyy\-mm\-dd">
                  <c:v>42285</c:v>
                </c:pt>
                <c:pt idx="429" c:formatCode="yyyy\-mm\-dd">
                  <c:v>42286</c:v>
                </c:pt>
                <c:pt idx="430" c:formatCode="yyyy\-mm\-dd">
                  <c:v>42289</c:v>
                </c:pt>
                <c:pt idx="431" c:formatCode="yyyy\-mm\-dd">
                  <c:v>42290</c:v>
                </c:pt>
                <c:pt idx="432" c:formatCode="yyyy\-mm\-dd">
                  <c:v>42291</c:v>
                </c:pt>
                <c:pt idx="433" c:formatCode="yyyy\-mm\-dd">
                  <c:v>42292</c:v>
                </c:pt>
                <c:pt idx="434" c:formatCode="yyyy\-mm\-dd">
                  <c:v>42293</c:v>
                </c:pt>
                <c:pt idx="435" c:formatCode="yyyy\-mm\-dd">
                  <c:v>42296</c:v>
                </c:pt>
                <c:pt idx="436" c:formatCode="yyyy\-mm\-dd">
                  <c:v>42297</c:v>
                </c:pt>
                <c:pt idx="437" c:formatCode="yyyy\-mm\-dd">
                  <c:v>42298</c:v>
                </c:pt>
                <c:pt idx="438" c:formatCode="yyyy\-mm\-dd">
                  <c:v>42299</c:v>
                </c:pt>
                <c:pt idx="439" c:formatCode="yyyy\-mm\-dd">
                  <c:v>42300</c:v>
                </c:pt>
                <c:pt idx="440" c:formatCode="yyyy\-mm\-dd">
                  <c:v>42303</c:v>
                </c:pt>
                <c:pt idx="441" c:formatCode="yyyy\-mm\-dd">
                  <c:v>42304</c:v>
                </c:pt>
                <c:pt idx="442" c:formatCode="yyyy\-mm\-dd">
                  <c:v>42305</c:v>
                </c:pt>
                <c:pt idx="443" c:formatCode="yyyy\-mm\-dd">
                  <c:v>42306</c:v>
                </c:pt>
                <c:pt idx="444" c:formatCode="yyyy\-mm\-dd">
                  <c:v>42307</c:v>
                </c:pt>
                <c:pt idx="445" c:formatCode="yyyy\-mm\-dd">
                  <c:v>42310</c:v>
                </c:pt>
                <c:pt idx="446" c:formatCode="yyyy\-mm\-dd">
                  <c:v>42311</c:v>
                </c:pt>
                <c:pt idx="447" c:formatCode="yyyy\-mm\-dd">
                  <c:v>42312</c:v>
                </c:pt>
                <c:pt idx="448" c:formatCode="yyyy\-mm\-dd">
                  <c:v>42313</c:v>
                </c:pt>
                <c:pt idx="449" c:formatCode="yyyy\-mm\-dd">
                  <c:v>42314</c:v>
                </c:pt>
                <c:pt idx="450" c:formatCode="yyyy\-mm\-dd">
                  <c:v>42317</c:v>
                </c:pt>
                <c:pt idx="451" c:formatCode="yyyy\-mm\-dd">
                  <c:v>42318</c:v>
                </c:pt>
                <c:pt idx="452" c:formatCode="yyyy\-mm\-dd">
                  <c:v>42319</c:v>
                </c:pt>
                <c:pt idx="453" c:formatCode="yyyy\-mm\-dd">
                  <c:v>42320</c:v>
                </c:pt>
                <c:pt idx="454" c:formatCode="yyyy\-mm\-dd">
                  <c:v>42321</c:v>
                </c:pt>
                <c:pt idx="455" c:formatCode="yyyy\-mm\-dd">
                  <c:v>42324</c:v>
                </c:pt>
                <c:pt idx="456" c:formatCode="yyyy\-mm\-dd">
                  <c:v>42325</c:v>
                </c:pt>
                <c:pt idx="457" c:formatCode="yyyy\-mm\-dd">
                  <c:v>42326</c:v>
                </c:pt>
                <c:pt idx="458" c:formatCode="yyyy\-mm\-dd">
                  <c:v>42327</c:v>
                </c:pt>
                <c:pt idx="459" c:formatCode="yyyy\-mm\-dd">
                  <c:v>42328</c:v>
                </c:pt>
                <c:pt idx="460" c:formatCode="yyyy\-mm\-dd">
                  <c:v>42331</c:v>
                </c:pt>
                <c:pt idx="461" c:formatCode="yyyy\-mm\-dd">
                  <c:v>42332</c:v>
                </c:pt>
                <c:pt idx="462" c:formatCode="yyyy\-mm\-dd">
                  <c:v>42333</c:v>
                </c:pt>
                <c:pt idx="463" c:formatCode="yyyy\-mm\-dd">
                  <c:v>42334</c:v>
                </c:pt>
                <c:pt idx="464" c:formatCode="yyyy\-mm\-dd">
                  <c:v>42335</c:v>
                </c:pt>
                <c:pt idx="465" c:formatCode="yyyy\-mm\-dd">
                  <c:v>42338</c:v>
                </c:pt>
                <c:pt idx="466" c:formatCode="yyyy\-mm\-dd">
                  <c:v>42339</c:v>
                </c:pt>
                <c:pt idx="467" c:formatCode="yyyy\-mm\-dd">
                  <c:v>42340</c:v>
                </c:pt>
                <c:pt idx="468" c:formatCode="yyyy\-mm\-dd">
                  <c:v>42341</c:v>
                </c:pt>
                <c:pt idx="469" c:formatCode="yyyy\-mm\-dd">
                  <c:v>42342</c:v>
                </c:pt>
                <c:pt idx="470" c:formatCode="yyyy\-mm\-dd">
                  <c:v>42345</c:v>
                </c:pt>
                <c:pt idx="471" c:formatCode="yyyy\-mm\-dd">
                  <c:v>42346</c:v>
                </c:pt>
                <c:pt idx="472" c:formatCode="yyyy\-mm\-dd">
                  <c:v>42347</c:v>
                </c:pt>
                <c:pt idx="473" c:formatCode="yyyy\-mm\-dd">
                  <c:v>42348</c:v>
                </c:pt>
                <c:pt idx="474" c:formatCode="yyyy\-mm\-dd">
                  <c:v>42349</c:v>
                </c:pt>
                <c:pt idx="475" c:formatCode="yyyy\-mm\-dd">
                  <c:v>42352</c:v>
                </c:pt>
                <c:pt idx="476" c:formatCode="yyyy\-mm\-dd">
                  <c:v>42353</c:v>
                </c:pt>
                <c:pt idx="477" c:formatCode="yyyy\-mm\-dd">
                  <c:v>42354</c:v>
                </c:pt>
                <c:pt idx="478" c:formatCode="yyyy\-mm\-dd">
                  <c:v>42355</c:v>
                </c:pt>
                <c:pt idx="479" c:formatCode="yyyy\-mm\-dd">
                  <c:v>42356</c:v>
                </c:pt>
                <c:pt idx="480" c:formatCode="yyyy\-mm\-dd">
                  <c:v>42359</c:v>
                </c:pt>
                <c:pt idx="481" c:formatCode="yyyy\-mm\-dd">
                  <c:v>42360</c:v>
                </c:pt>
                <c:pt idx="482" c:formatCode="yyyy\-mm\-dd">
                  <c:v>42361</c:v>
                </c:pt>
                <c:pt idx="483" c:formatCode="yyyy\-mm\-dd">
                  <c:v>42362</c:v>
                </c:pt>
                <c:pt idx="484" c:formatCode="yyyy\-mm\-dd">
                  <c:v>42363</c:v>
                </c:pt>
                <c:pt idx="485" c:formatCode="yyyy\-mm\-dd">
                  <c:v>42366</c:v>
                </c:pt>
                <c:pt idx="486" c:formatCode="yyyy\-mm\-dd">
                  <c:v>42367</c:v>
                </c:pt>
                <c:pt idx="487" c:formatCode="yyyy\-mm\-dd">
                  <c:v>42368</c:v>
                </c:pt>
                <c:pt idx="488" c:formatCode="yyyy\-mm\-dd">
                  <c:v>42369</c:v>
                </c:pt>
                <c:pt idx="489" c:formatCode="yyyy\-mm\-dd">
                  <c:v>42373</c:v>
                </c:pt>
                <c:pt idx="490" c:formatCode="yyyy\-mm\-dd">
                  <c:v>42374</c:v>
                </c:pt>
                <c:pt idx="491" c:formatCode="yyyy\-mm\-dd">
                  <c:v>42375</c:v>
                </c:pt>
                <c:pt idx="492" c:formatCode="yyyy\-mm\-dd">
                  <c:v>42376</c:v>
                </c:pt>
                <c:pt idx="493" c:formatCode="yyyy\-mm\-dd">
                  <c:v>42377</c:v>
                </c:pt>
                <c:pt idx="494" c:formatCode="yyyy\-mm\-dd">
                  <c:v>42380</c:v>
                </c:pt>
                <c:pt idx="495" c:formatCode="yyyy\-mm\-dd">
                  <c:v>42381</c:v>
                </c:pt>
                <c:pt idx="496" c:formatCode="yyyy\-mm\-dd">
                  <c:v>42382</c:v>
                </c:pt>
                <c:pt idx="497" c:formatCode="yyyy\-mm\-dd">
                  <c:v>42383</c:v>
                </c:pt>
                <c:pt idx="498" c:formatCode="yyyy\-mm\-dd">
                  <c:v>42384</c:v>
                </c:pt>
                <c:pt idx="499" c:formatCode="yyyy\-mm\-dd">
                  <c:v>42387</c:v>
                </c:pt>
                <c:pt idx="500" c:formatCode="yyyy\-mm\-dd">
                  <c:v>42388</c:v>
                </c:pt>
                <c:pt idx="501" c:formatCode="yyyy\-mm\-dd">
                  <c:v>42389</c:v>
                </c:pt>
                <c:pt idx="502" c:formatCode="yyyy\-mm\-dd">
                  <c:v>42390</c:v>
                </c:pt>
                <c:pt idx="503" c:formatCode="yyyy\-mm\-dd">
                  <c:v>42391</c:v>
                </c:pt>
                <c:pt idx="504" c:formatCode="yyyy\-mm\-dd">
                  <c:v>42394</c:v>
                </c:pt>
                <c:pt idx="505" c:formatCode="yyyy\-mm\-dd">
                  <c:v>42395</c:v>
                </c:pt>
                <c:pt idx="506" c:formatCode="yyyy\-mm\-dd">
                  <c:v>42396</c:v>
                </c:pt>
                <c:pt idx="507" c:formatCode="yyyy\-mm\-dd">
                  <c:v>42397</c:v>
                </c:pt>
                <c:pt idx="508" c:formatCode="yyyy\-mm\-dd">
                  <c:v>42398</c:v>
                </c:pt>
                <c:pt idx="509" c:formatCode="yyyy\-mm\-dd">
                  <c:v>42401</c:v>
                </c:pt>
                <c:pt idx="510" c:formatCode="yyyy\-mm\-dd">
                  <c:v>42402</c:v>
                </c:pt>
                <c:pt idx="511" c:formatCode="yyyy\-mm\-dd">
                  <c:v>42403</c:v>
                </c:pt>
                <c:pt idx="512" c:formatCode="yyyy\-mm\-dd">
                  <c:v>42404</c:v>
                </c:pt>
                <c:pt idx="513" c:formatCode="yyyy\-mm\-dd">
                  <c:v>42405</c:v>
                </c:pt>
                <c:pt idx="514" c:formatCode="yyyy\-mm\-dd">
                  <c:v>42415</c:v>
                </c:pt>
                <c:pt idx="515" c:formatCode="yyyy\-mm\-dd">
                  <c:v>42416</c:v>
                </c:pt>
                <c:pt idx="516" c:formatCode="yyyy\-mm\-dd">
                  <c:v>42417</c:v>
                </c:pt>
                <c:pt idx="517" c:formatCode="yyyy\-mm\-dd">
                  <c:v>42418</c:v>
                </c:pt>
                <c:pt idx="518" c:formatCode="yyyy\-mm\-dd">
                  <c:v>42419</c:v>
                </c:pt>
                <c:pt idx="519" c:formatCode="yyyy\-mm\-dd">
                  <c:v>42422</c:v>
                </c:pt>
                <c:pt idx="520" c:formatCode="yyyy\-mm\-dd">
                  <c:v>42423</c:v>
                </c:pt>
                <c:pt idx="521" c:formatCode="yyyy\-mm\-dd">
                  <c:v>42424</c:v>
                </c:pt>
                <c:pt idx="522" c:formatCode="yyyy\-mm\-dd">
                  <c:v>42425</c:v>
                </c:pt>
                <c:pt idx="523" c:formatCode="yyyy\-mm\-dd">
                  <c:v>42426</c:v>
                </c:pt>
                <c:pt idx="524" c:formatCode="yyyy\-mm\-dd">
                  <c:v>42429</c:v>
                </c:pt>
                <c:pt idx="525" c:formatCode="yyyy\-mm\-dd">
                  <c:v>42430</c:v>
                </c:pt>
                <c:pt idx="526" c:formatCode="yyyy\-mm\-dd">
                  <c:v>42431</c:v>
                </c:pt>
                <c:pt idx="527" c:formatCode="yyyy\-mm\-dd">
                  <c:v>42432</c:v>
                </c:pt>
                <c:pt idx="528" c:formatCode="yyyy\-mm\-dd">
                  <c:v>42433</c:v>
                </c:pt>
                <c:pt idx="529" c:formatCode="yyyy\-mm\-dd">
                  <c:v>42436</c:v>
                </c:pt>
                <c:pt idx="530" c:formatCode="yyyy\-mm\-dd">
                  <c:v>42437</c:v>
                </c:pt>
                <c:pt idx="531" c:formatCode="yyyy\-mm\-dd">
                  <c:v>42438</c:v>
                </c:pt>
                <c:pt idx="532" c:formatCode="yyyy\-mm\-dd">
                  <c:v>42439</c:v>
                </c:pt>
                <c:pt idx="533" c:formatCode="yyyy\-mm\-dd">
                  <c:v>42440</c:v>
                </c:pt>
                <c:pt idx="534" c:formatCode="yyyy\-mm\-dd">
                  <c:v>42443</c:v>
                </c:pt>
                <c:pt idx="535" c:formatCode="yyyy\-mm\-dd">
                  <c:v>42444</c:v>
                </c:pt>
                <c:pt idx="536" c:formatCode="yyyy\-mm\-dd">
                  <c:v>42445</c:v>
                </c:pt>
                <c:pt idx="537" c:formatCode="yyyy\-mm\-dd">
                  <c:v>42446</c:v>
                </c:pt>
                <c:pt idx="538" c:formatCode="yyyy\-mm\-dd">
                  <c:v>42447</c:v>
                </c:pt>
                <c:pt idx="539" c:formatCode="yyyy\-mm\-dd">
                  <c:v>42450</c:v>
                </c:pt>
                <c:pt idx="540" c:formatCode="yyyy\-mm\-dd">
                  <c:v>42451</c:v>
                </c:pt>
                <c:pt idx="541" c:formatCode="yyyy\-mm\-dd">
                  <c:v>42452</c:v>
                </c:pt>
                <c:pt idx="542" c:formatCode="yyyy\-mm\-dd">
                  <c:v>42453</c:v>
                </c:pt>
                <c:pt idx="543" c:formatCode="yyyy\-mm\-dd">
                  <c:v>42454</c:v>
                </c:pt>
                <c:pt idx="544" c:formatCode="yyyy\-mm\-dd">
                  <c:v>42457</c:v>
                </c:pt>
                <c:pt idx="545" c:formatCode="yyyy\-mm\-dd">
                  <c:v>42458</c:v>
                </c:pt>
                <c:pt idx="546" c:formatCode="yyyy\-mm\-dd">
                  <c:v>42459</c:v>
                </c:pt>
                <c:pt idx="547" c:formatCode="yyyy\-mm\-dd">
                  <c:v>42460</c:v>
                </c:pt>
                <c:pt idx="548" c:formatCode="yyyy\-mm\-dd">
                  <c:v>42461</c:v>
                </c:pt>
                <c:pt idx="549" c:formatCode="yyyy\-mm\-dd">
                  <c:v>42465</c:v>
                </c:pt>
                <c:pt idx="550" c:formatCode="yyyy\-mm\-dd">
                  <c:v>42466</c:v>
                </c:pt>
                <c:pt idx="551" c:formatCode="yyyy\-mm\-dd">
                  <c:v>42467</c:v>
                </c:pt>
                <c:pt idx="552" c:formatCode="yyyy\-mm\-dd">
                  <c:v>42468</c:v>
                </c:pt>
                <c:pt idx="553" c:formatCode="yyyy\-mm\-dd">
                  <c:v>42471</c:v>
                </c:pt>
                <c:pt idx="554" c:formatCode="yyyy\-mm\-dd">
                  <c:v>42472</c:v>
                </c:pt>
                <c:pt idx="555" c:formatCode="yyyy\-mm\-dd">
                  <c:v>42473</c:v>
                </c:pt>
                <c:pt idx="556" c:formatCode="yyyy\-mm\-dd">
                  <c:v>42474</c:v>
                </c:pt>
                <c:pt idx="557" c:formatCode="yyyy\-mm\-dd">
                  <c:v>42475</c:v>
                </c:pt>
                <c:pt idx="558" c:formatCode="yyyy\-mm\-dd">
                  <c:v>42478</c:v>
                </c:pt>
                <c:pt idx="559" c:formatCode="yyyy\-mm\-dd">
                  <c:v>42479</c:v>
                </c:pt>
                <c:pt idx="560" c:formatCode="yyyy\-mm\-dd">
                  <c:v>42480</c:v>
                </c:pt>
                <c:pt idx="561" c:formatCode="yyyy\-mm\-dd">
                  <c:v>42481</c:v>
                </c:pt>
                <c:pt idx="562" c:formatCode="yyyy\-mm\-dd">
                  <c:v>42482</c:v>
                </c:pt>
                <c:pt idx="563" c:formatCode="yyyy\-mm\-dd">
                  <c:v>42485</c:v>
                </c:pt>
                <c:pt idx="564" c:formatCode="yyyy\-mm\-dd">
                  <c:v>42486</c:v>
                </c:pt>
                <c:pt idx="565" c:formatCode="yyyy\-mm\-dd">
                  <c:v>42487</c:v>
                </c:pt>
                <c:pt idx="566" c:formatCode="yyyy\-mm\-dd">
                  <c:v>42488</c:v>
                </c:pt>
                <c:pt idx="567" c:formatCode="yyyy\-mm\-dd">
                  <c:v>42489</c:v>
                </c:pt>
                <c:pt idx="568" c:formatCode="yyyy\-mm\-dd">
                  <c:v>42493</c:v>
                </c:pt>
                <c:pt idx="569" c:formatCode="yyyy\-mm\-dd">
                  <c:v>42494</c:v>
                </c:pt>
                <c:pt idx="570" c:formatCode="yyyy\-mm\-dd">
                  <c:v>42495</c:v>
                </c:pt>
                <c:pt idx="571" c:formatCode="yyyy\-mm\-dd">
                  <c:v>42496</c:v>
                </c:pt>
                <c:pt idx="572" c:formatCode="yyyy\-mm\-dd">
                  <c:v>42499</c:v>
                </c:pt>
                <c:pt idx="573" c:formatCode="yyyy\-mm\-dd">
                  <c:v>42500</c:v>
                </c:pt>
                <c:pt idx="574" c:formatCode="yyyy\-mm\-dd">
                  <c:v>42501</c:v>
                </c:pt>
                <c:pt idx="575" c:formatCode="yyyy\-mm\-dd">
                  <c:v>42502</c:v>
                </c:pt>
                <c:pt idx="576" c:formatCode="yyyy\-mm\-dd">
                  <c:v>42503</c:v>
                </c:pt>
                <c:pt idx="577" c:formatCode="yyyy\-mm\-dd">
                  <c:v>42506</c:v>
                </c:pt>
                <c:pt idx="578" c:formatCode="yyyy\-mm\-dd">
                  <c:v>42507</c:v>
                </c:pt>
                <c:pt idx="579" c:formatCode="yyyy\-mm\-dd">
                  <c:v>42508</c:v>
                </c:pt>
                <c:pt idx="580" c:formatCode="yyyy\-mm\-dd">
                  <c:v>42509</c:v>
                </c:pt>
                <c:pt idx="581" c:formatCode="yyyy\-mm\-dd">
                  <c:v>42510</c:v>
                </c:pt>
                <c:pt idx="582" c:formatCode="yyyy\-mm\-dd">
                  <c:v>42513</c:v>
                </c:pt>
                <c:pt idx="583" c:formatCode="yyyy\-mm\-dd">
                  <c:v>42514</c:v>
                </c:pt>
                <c:pt idx="584" c:formatCode="yyyy\-mm\-dd">
                  <c:v>42515</c:v>
                </c:pt>
                <c:pt idx="585" c:formatCode="yyyy\-mm\-dd">
                  <c:v>42516</c:v>
                </c:pt>
                <c:pt idx="586" c:formatCode="yyyy\-mm\-dd">
                  <c:v>42517</c:v>
                </c:pt>
                <c:pt idx="587" c:formatCode="yyyy\-mm\-dd">
                  <c:v>42520</c:v>
                </c:pt>
                <c:pt idx="588" c:formatCode="yyyy\-mm\-dd">
                  <c:v>42521</c:v>
                </c:pt>
                <c:pt idx="589" c:formatCode="yyyy\-mm\-dd">
                  <c:v>42522</c:v>
                </c:pt>
                <c:pt idx="590" c:formatCode="yyyy\-mm\-dd">
                  <c:v>42523</c:v>
                </c:pt>
                <c:pt idx="591" c:formatCode="yyyy\-mm\-dd">
                  <c:v>42524</c:v>
                </c:pt>
                <c:pt idx="592" c:formatCode="yyyy\-mm\-dd">
                  <c:v>42527</c:v>
                </c:pt>
                <c:pt idx="593" c:formatCode="yyyy\-mm\-dd">
                  <c:v>42528</c:v>
                </c:pt>
                <c:pt idx="594" c:formatCode="yyyy\-mm\-dd">
                  <c:v>42529</c:v>
                </c:pt>
                <c:pt idx="595" c:formatCode="yyyy\-mm\-dd">
                  <c:v>42534</c:v>
                </c:pt>
                <c:pt idx="596" c:formatCode="yyyy\-mm\-dd">
                  <c:v>42535</c:v>
                </c:pt>
                <c:pt idx="597" c:formatCode="yyyy\-mm\-dd">
                  <c:v>42536</c:v>
                </c:pt>
                <c:pt idx="598" c:formatCode="yyyy\-mm\-dd">
                  <c:v>42537</c:v>
                </c:pt>
                <c:pt idx="599" c:formatCode="yyyy\-mm\-dd">
                  <c:v>42538</c:v>
                </c:pt>
                <c:pt idx="600" c:formatCode="yyyy\-mm\-dd">
                  <c:v>42541</c:v>
                </c:pt>
                <c:pt idx="601" c:formatCode="yyyy\-mm\-dd">
                  <c:v>42542</c:v>
                </c:pt>
                <c:pt idx="602" c:formatCode="yyyy\-mm\-dd">
                  <c:v>42543</c:v>
                </c:pt>
                <c:pt idx="603" c:formatCode="yyyy\-mm\-dd">
                  <c:v>42544</c:v>
                </c:pt>
                <c:pt idx="604" c:formatCode="yyyy\-mm\-dd">
                  <c:v>42545</c:v>
                </c:pt>
                <c:pt idx="605" c:formatCode="yyyy\-mm\-dd">
                  <c:v>42548</c:v>
                </c:pt>
                <c:pt idx="606" c:formatCode="yyyy\-mm\-dd">
                  <c:v>42549</c:v>
                </c:pt>
                <c:pt idx="607" c:formatCode="yyyy\-mm\-dd">
                  <c:v>42550</c:v>
                </c:pt>
                <c:pt idx="608" c:formatCode="yyyy\-mm\-dd">
                  <c:v>42551</c:v>
                </c:pt>
                <c:pt idx="609" c:formatCode="yyyy\-mm\-dd">
                  <c:v>42552</c:v>
                </c:pt>
                <c:pt idx="610" c:formatCode="yyyy\-mm\-dd">
                  <c:v>42555</c:v>
                </c:pt>
                <c:pt idx="611" c:formatCode="yyyy\-mm\-dd">
                  <c:v>42556</c:v>
                </c:pt>
                <c:pt idx="612" c:formatCode="yyyy\-mm\-dd">
                  <c:v>42557</c:v>
                </c:pt>
                <c:pt idx="613" c:formatCode="yyyy\-mm\-dd">
                  <c:v>42558</c:v>
                </c:pt>
                <c:pt idx="614" c:formatCode="yyyy\-mm\-dd">
                  <c:v>42559</c:v>
                </c:pt>
                <c:pt idx="615" c:formatCode="yyyy\-mm\-dd">
                  <c:v>42562</c:v>
                </c:pt>
                <c:pt idx="616" c:formatCode="yyyy\-mm\-dd">
                  <c:v>42563</c:v>
                </c:pt>
                <c:pt idx="617" c:formatCode="yyyy\-mm\-dd">
                  <c:v>42564</c:v>
                </c:pt>
                <c:pt idx="618" c:formatCode="yyyy\-mm\-dd">
                  <c:v>42565</c:v>
                </c:pt>
                <c:pt idx="619" c:formatCode="yyyy\-mm\-dd">
                  <c:v>42566</c:v>
                </c:pt>
                <c:pt idx="620" c:formatCode="yyyy\-mm\-dd">
                  <c:v>42569</c:v>
                </c:pt>
                <c:pt idx="621" c:formatCode="yyyy\-mm\-dd">
                  <c:v>42570</c:v>
                </c:pt>
                <c:pt idx="622" c:formatCode="yyyy\-mm\-dd">
                  <c:v>42571</c:v>
                </c:pt>
                <c:pt idx="623" c:formatCode="yyyy\-mm\-dd">
                  <c:v>42572</c:v>
                </c:pt>
                <c:pt idx="624" c:formatCode="yyyy\-mm\-dd">
                  <c:v>42573</c:v>
                </c:pt>
                <c:pt idx="625" c:formatCode="yyyy\-mm\-dd">
                  <c:v>42576</c:v>
                </c:pt>
                <c:pt idx="626" c:formatCode="yyyy\-mm\-dd">
                  <c:v>42577</c:v>
                </c:pt>
                <c:pt idx="627" c:formatCode="yyyy\-mm\-dd">
                  <c:v>42578</c:v>
                </c:pt>
                <c:pt idx="628" c:formatCode="yyyy\-mm\-dd">
                  <c:v>42579</c:v>
                </c:pt>
                <c:pt idx="629" c:formatCode="yyyy\-mm\-dd">
                  <c:v>42580</c:v>
                </c:pt>
                <c:pt idx="630" c:formatCode="yyyy\-mm\-dd">
                  <c:v>42583</c:v>
                </c:pt>
                <c:pt idx="631" c:formatCode="yyyy\-mm\-dd">
                  <c:v>42584</c:v>
                </c:pt>
                <c:pt idx="632" c:formatCode="yyyy\-mm\-dd">
                  <c:v>42585</c:v>
                </c:pt>
                <c:pt idx="633" c:formatCode="yyyy\-mm\-dd">
                  <c:v>42586</c:v>
                </c:pt>
                <c:pt idx="634" c:formatCode="yyyy\-mm\-dd">
                  <c:v>42587</c:v>
                </c:pt>
                <c:pt idx="635" c:formatCode="yyyy\-mm\-dd">
                  <c:v>42590</c:v>
                </c:pt>
                <c:pt idx="636" c:formatCode="yyyy\-mm\-dd">
                  <c:v>42591</c:v>
                </c:pt>
                <c:pt idx="637" c:formatCode="yyyy\-mm\-dd">
                  <c:v>42592</c:v>
                </c:pt>
                <c:pt idx="638" c:formatCode="yyyy\-mm\-dd">
                  <c:v>42593</c:v>
                </c:pt>
                <c:pt idx="639" c:formatCode="yyyy\-mm\-dd">
                  <c:v>42594</c:v>
                </c:pt>
                <c:pt idx="640" c:formatCode="yyyy\-mm\-dd">
                  <c:v>42597</c:v>
                </c:pt>
                <c:pt idx="641" c:formatCode="yyyy\-mm\-dd">
                  <c:v>42598</c:v>
                </c:pt>
                <c:pt idx="642" c:formatCode="yyyy\-mm\-dd">
                  <c:v>42599</c:v>
                </c:pt>
                <c:pt idx="643" c:formatCode="yyyy\-mm\-dd">
                  <c:v>42600</c:v>
                </c:pt>
                <c:pt idx="644" c:formatCode="yyyy\-mm\-dd">
                  <c:v>42601</c:v>
                </c:pt>
                <c:pt idx="645" c:formatCode="yyyy\-mm\-dd">
                  <c:v>42604</c:v>
                </c:pt>
                <c:pt idx="646" c:formatCode="yyyy\-mm\-dd">
                  <c:v>42605</c:v>
                </c:pt>
                <c:pt idx="647" c:formatCode="yyyy\-mm\-dd">
                  <c:v>42606</c:v>
                </c:pt>
                <c:pt idx="648" c:formatCode="yyyy\-mm\-dd">
                  <c:v>42607</c:v>
                </c:pt>
                <c:pt idx="649" c:formatCode="yyyy\-mm\-dd">
                  <c:v>42608</c:v>
                </c:pt>
                <c:pt idx="650" c:formatCode="yyyy\-mm\-dd">
                  <c:v>42611</c:v>
                </c:pt>
                <c:pt idx="651" c:formatCode="yyyy\-mm\-dd">
                  <c:v>42612</c:v>
                </c:pt>
                <c:pt idx="652" c:formatCode="yyyy\-mm\-dd">
                  <c:v>42613</c:v>
                </c:pt>
                <c:pt idx="653" c:formatCode="yyyy\-mm\-dd">
                  <c:v>42614</c:v>
                </c:pt>
                <c:pt idx="654" c:formatCode="yyyy\-mm\-dd">
                  <c:v>42615</c:v>
                </c:pt>
                <c:pt idx="655" c:formatCode="yyyy\-mm\-dd">
                  <c:v>42618</c:v>
                </c:pt>
                <c:pt idx="656" c:formatCode="yyyy\-mm\-dd">
                  <c:v>42619</c:v>
                </c:pt>
                <c:pt idx="657" c:formatCode="yyyy\-mm\-dd">
                  <c:v>42620</c:v>
                </c:pt>
                <c:pt idx="658" c:formatCode="yyyy\-mm\-dd">
                  <c:v>42621</c:v>
                </c:pt>
                <c:pt idx="659" c:formatCode="yyyy\-mm\-dd">
                  <c:v>42622</c:v>
                </c:pt>
                <c:pt idx="660" c:formatCode="yyyy\-mm\-dd">
                  <c:v>42625</c:v>
                </c:pt>
                <c:pt idx="661" c:formatCode="yyyy\-mm\-dd">
                  <c:v>42626</c:v>
                </c:pt>
                <c:pt idx="662" c:formatCode="yyyy\-mm\-dd">
                  <c:v>42627</c:v>
                </c:pt>
                <c:pt idx="663" c:formatCode="yyyy\-mm\-dd">
                  <c:v>42632</c:v>
                </c:pt>
                <c:pt idx="664" c:formatCode="yyyy\-mm\-dd">
                  <c:v>42633</c:v>
                </c:pt>
                <c:pt idx="665" c:formatCode="yyyy\-mm\-dd">
                  <c:v>42634</c:v>
                </c:pt>
                <c:pt idx="666" c:formatCode="yyyy\-mm\-dd">
                  <c:v>42635</c:v>
                </c:pt>
                <c:pt idx="667" c:formatCode="yyyy\-mm\-dd">
                  <c:v>42636</c:v>
                </c:pt>
                <c:pt idx="668" c:formatCode="yyyy\-mm\-dd">
                  <c:v>42639</c:v>
                </c:pt>
                <c:pt idx="669" c:formatCode="yyyy\-mm\-dd">
                  <c:v>42640</c:v>
                </c:pt>
                <c:pt idx="670" c:formatCode="yyyy\-mm\-dd">
                  <c:v>42641</c:v>
                </c:pt>
                <c:pt idx="671" c:formatCode="yyyy\-mm\-dd">
                  <c:v>42642</c:v>
                </c:pt>
                <c:pt idx="672" c:formatCode="yyyy\-mm\-dd">
                  <c:v>42643</c:v>
                </c:pt>
                <c:pt idx="673" c:formatCode="yyyy\-mm\-dd">
                  <c:v>42653</c:v>
                </c:pt>
                <c:pt idx="674" c:formatCode="yyyy\-mm\-dd">
                  <c:v>42654</c:v>
                </c:pt>
                <c:pt idx="675" c:formatCode="yyyy\-mm\-dd">
                  <c:v>42655</c:v>
                </c:pt>
                <c:pt idx="676" c:formatCode="yyyy\-mm\-dd">
                  <c:v>42656</c:v>
                </c:pt>
                <c:pt idx="677" c:formatCode="yyyy\-mm\-dd">
                  <c:v>42657</c:v>
                </c:pt>
                <c:pt idx="678" c:formatCode="yyyy\-mm\-dd">
                  <c:v>42660</c:v>
                </c:pt>
                <c:pt idx="679" c:formatCode="yyyy\-mm\-dd">
                  <c:v>42661</c:v>
                </c:pt>
                <c:pt idx="680" c:formatCode="yyyy\-mm\-dd">
                  <c:v>42662</c:v>
                </c:pt>
                <c:pt idx="681" c:formatCode="yyyy\-mm\-dd">
                  <c:v>42663</c:v>
                </c:pt>
                <c:pt idx="682" c:formatCode="yyyy\-mm\-dd">
                  <c:v>42664</c:v>
                </c:pt>
                <c:pt idx="683" c:formatCode="yyyy\-mm\-dd">
                  <c:v>42667</c:v>
                </c:pt>
                <c:pt idx="684" c:formatCode="yyyy\-mm\-dd">
                  <c:v>42668</c:v>
                </c:pt>
                <c:pt idx="685" c:formatCode="yyyy\-mm\-dd">
                  <c:v>42669</c:v>
                </c:pt>
                <c:pt idx="686" c:formatCode="yyyy\-mm\-dd">
                  <c:v>42670</c:v>
                </c:pt>
                <c:pt idx="687" c:formatCode="yyyy\-mm\-dd">
                  <c:v>42671</c:v>
                </c:pt>
                <c:pt idx="688" c:formatCode="yyyy\-mm\-dd">
                  <c:v>42674</c:v>
                </c:pt>
                <c:pt idx="689" c:formatCode="yyyy\-mm\-dd">
                  <c:v>42675</c:v>
                </c:pt>
                <c:pt idx="690" c:formatCode="yyyy\-mm\-dd">
                  <c:v>42676</c:v>
                </c:pt>
                <c:pt idx="691" c:formatCode="yyyy\-mm\-dd">
                  <c:v>42677</c:v>
                </c:pt>
                <c:pt idx="692" c:formatCode="yyyy\-mm\-dd">
                  <c:v>42678</c:v>
                </c:pt>
                <c:pt idx="693" c:formatCode="yyyy\-mm\-dd">
                  <c:v>42681</c:v>
                </c:pt>
                <c:pt idx="694" c:formatCode="yyyy\-mm\-dd">
                  <c:v>42682</c:v>
                </c:pt>
                <c:pt idx="695" c:formatCode="yyyy\-mm\-dd">
                  <c:v>42683</c:v>
                </c:pt>
                <c:pt idx="696" c:formatCode="yyyy\-mm\-dd">
                  <c:v>42684</c:v>
                </c:pt>
                <c:pt idx="697" c:formatCode="yyyy\-mm\-dd">
                  <c:v>42685</c:v>
                </c:pt>
                <c:pt idx="698" c:formatCode="yyyy\-mm\-dd">
                  <c:v>42688</c:v>
                </c:pt>
                <c:pt idx="699" c:formatCode="yyyy\-mm\-dd">
                  <c:v>42689</c:v>
                </c:pt>
                <c:pt idx="700" c:formatCode="yyyy\-mm\-dd">
                  <c:v>42690</c:v>
                </c:pt>
                <c:pt idx="701" c:formatCode="yyyy\-mm\-dd">
                  <c:v>42691</c:v>
                </c:pt>
                <c:pt idx="702" c:formatCode="yyyy\-mm\-dd">
                  <c:v>42692</c:v>
                </c:pt>
                <c:pt idx="703" c:formatCode="yyyy\-mm\-dd">
                  <c:v>42695</c:v>
                </c:pt>
                <c:pt idx="704" c:formatCode="yyyy\-mm\-dd">
                  <c:v>42696</c:v>
                </c:pt>
                <c:pt idx="705" c:formatCode="yyyy\-mm\-dd">
                  <c:v>42697</c:v>
                </c:pt>
                <c:pt idx="706" c:formatCode="yyyy\-mm\-dd">
                  <c:v>42698</c:v>
                </c:pt>
                <c:pt idx="707" c:formatCode="yyyy\-mm\-dd">
                  <c:v>42699</c:v>
                </c:pt>
                <c:pt idx="708" c:formatCode="yyyy\-mm\-dd">
                  <c:v>42702</c:v>
                </c:pt>
                <c:pt idx="709" c:formatCode="yyyy\-mm\-dd">
                  <c:v>42703</c:v>
                </c:pt>
                <c:pt idx="710" c:formatCode="yyyy\-mm\-dd">
                  <c:v>42704</c:v>
                </c:pt>
                <c:pt idx="711" c:formatCode="yyyy\-mm\-dd">
                  <c:v>42705</c:v>
                </c:pt>
                <c:pt idx="712" c:formatCode="yyyy\-mm\-dd">
                  <c:v>42706</c:v>
                </c:pt>
                <c:pt idx="713" c:formatCode="yyyy\-mm\-dd">
                  <c:v>42709</c:v>
                </c:pt>
                <c:pt idx="714" c:formatCode="yyyy\-mm\-dd">
                  <c:v>42710</c:v>
                </c:pt>
                <c:pt idx="715" c:formatCode="yyyy\-mm\-dd">
                  <c:v>42711</c:v>
                </c:pt>
                <c:pt idx="716" c:formatCode="yyyy\-mm\-dd">
                  <c:v>42712</c:v>
                </c:pt>
                <c:pt idx="717" c:formatCode="yyyy\-mm\-dd">
                  <c:v>42713</c:v>
                </c:pt>
                <c:pt idx="718" c:formatCode="yyyy\-mm\-dd">
                  <c:v>42716</c:v>
                </c:pt>
                <c:pt idx="719" c:formatCode="yyyy\-mm\-dd">
                  <c:v>42717</c:v>
                </c:pt>
                <c:pt idx="720" c:formatCode="yyyy\-mm\-dd">
                  <c:v>42718</c:v>
                </c:pt>
                <c:pt idx="721" c:formatCode="yyyy\-mm\-dd">
                  <c:v>42719</c:v>
                </c:pt>
                <c:pt idx="722" c:formatCode="yyyy\-mm\-dd">
                  <c:v>42720</c:v>
                </c:pt>
                <c:pt idx="723" c:formatCode="yyyy\-mm\-dd">
                  <c:v>42723</c:v>
                </c:pt>
                <c:pt idx="724" c:formatCode="yyyy\-mm\-dd">
                  <c:v>42724</c:v>
                </c:pt>
                <c:pt idx="725" c:formatCode="yyyy\-mm\-dd">
                  <c:v>42725</c:v>
                </c:pt>
                <c:pt idx="726" c:formatCode="yyyy\-mm\-dd">
                  <c:v>42726</c:v>
                </c:pt>
                <c:pt idx="727" c:formatCode="yyyy\-mm\-dd">
                  <c:v>42727</c:v>
                </c:pt>
                <c:pt idx="728" c:formatCode="yyyy\-mm\-dd">
                  <c:v>42730</c:v>
                </c:pt>
                <c:pt idx="729" c:formatCode="yyyy\-mm\-dd">
                  <c:v>42731</c:v>
                </c:pt>
                <c:pt idx="730" c:formatCode="yyyy\-mm\-dd">
                  <c:v>42732</c:v>
                </c:pt>
                <c:pt idx="731" c:formatCode="yyyy\-mm\-dd">
                  <c:v>42733</c:v>
                </c:pt>
                <c:pt idx="732" c:formatCode="yyyy\-mm\-dd">
                  <c:v>42734</c:v>
                </c:pt>
                <c:pt idx="733" c:formatCode="yyyy\-mm\-dd">
                  <c:v>42738</c:v>
                </c:pt>
                <c:pt idx="734" c:formatCode="yyyy\-mm\-dd">
                  <c:v>42739</c:v>
                </c:pt>
                <c:pt idx="735" c:formatCode="yyyy\-mm\-dd">
                  <c:v>42740</c:v>
                </c:pt>
                <c:pt idx="736" c:formatCode="yyyy\-mm\-dd">
                  <c:v>42741</c:v>
                </c:pt>
                <c:pt idx="737" c:formatCode="yyyy\-mm\-dd">
                  <c:v>42744</c:v>
                </c:pt>
                <c:pt idx="738" c:formatCode="yyyy\-mm\-dd">
                  <c:v>42745</c:v>
                </c:pt>
                <c:pt idx="739" c:formatCode="yyyy\-mm\-dd">
                  <c:v>42746</c:v>
                </c:pt>
                <c:pt idx="740" c:formatCode="yyyy\-mm\-dd">
                  <c:v>42747</c:v>
                </c:pt>
                <c:pt idx="741" c:formatCode="yyyy\-mm\-dd">
                  <c:v>42748</c:v>
                </c:pt>
                <c:pt idx="742" c:formatCode="yyyy\-mm\-dd">
                  <c:v>42751</c:v>
                </c:pt>
                <c:pt idx="743" c:formatCode="yyyy\-mm\-dd">
                  <c:v>42752</c:v>
                </c:pt>
                <c:pt idx="744" c:formatCode="yyyy\-mm\-dd">
                  <c:v>42753</c:v>
                </c:pt>
                <c:pt idx="745" c:formatCode="yyyy\-mm\-dd">
                  <c:v>42754</c:v>
                </c:pt>
                <c:pt idx="746" c:formatCode="yyyy\-mm\-dd">
                  <c:v>42755</c:v>
                </c:pt>
                <c:pt idx="747" c:formatCode="yyyy\-mm\-dd">
                  <c:v>42758</c:v>
                </c:pt>
                <c:pt idx="748" c:formatCode="yyyy\-mm\-dd">
                  <c:v>42759</c:v>
                </c:pt>
                <c:pt idx="749" c:formatCode="yyyy\-mm\-dd">
                  <c:v>42760</c:v>
                </c:pt>
                <c:pt idx="750" c:formatCode="yyyy\-mm\-dd">
                  <c:v>42761</c:v>
                </c:pt>
                <c:pt idx="751" c:formatCode="yyyy\-mm\-dd">
                  <c:v>42769</c:v>
                </c:pt>
                <c:pt idx="752" c:formatCode="yyyy\-mm\-dd">
                  <c:v>42772</c:v>
                </c:pt>
                <c:pt idx="753" c:formatCode="yyyy\-mm\-dd">
                  <c:v>42773</c:v>
                </c:pt>
                <c:pt idx="754" c:formatCode="yyyy\-mm\-dd">
                  <c:v>42774</c:v>
                </c:pt>
                <c:pt idx="755" c:formatCode="yyyy\-mm\-dd">
                  <c:v>42775</c:v>
                </c:pt>
                <c:pt idx="756" c:formatCode="yyyy\-mm\-dd">
                  <c:v>42776</c:v>
                </c:pt>
                <c:pt idx="757" c:formatCode="yyyy\-mm\-dd">
                  <c:v>42779</c:v>
                </c:pt>
                <c:pt idx="758" c:formatCode="yyyy\-mm\-dd">
                  <c:v>42780</c:v>
                </c:pt>
                <c:pt idx="759" c:formatCode="yyyy\-mm\-dd">
                  <c:v>42781</c:v>
                </c:pt>
                <c:pt idx="760" c:formatCode="yyyy\-mm\-dd">
                  <c:v>42782</c:v>
                </c:pt>
                <c:pt idx="761" c:formatCode="yyyy\-mm\-dd">
                  <c:v>42783</c:v>
                </c:pt>
                <c:pt idx="762" c:formatCode="yyyy\-mm\-dd">
                  <c:v>42786</c:v>
                </c:pt>
                <c:pt idx="763" c:formatCode="yyyy\-mm\-dd">
                  <c:v>42787</c:v>
                </c:pt>
                <c:pt idx="764" c:formatCode="yyyy\-mm\-dd">
                  <c:v>42788</c:v>
                </c:pt>
                <c:pt idx="765" c:formatCode="yyyy\-mm\-dd">
                  <c:v>42789</c:v>
                </c:pt>
                <c:pt idx="766" c:formatCode="yyyy\-mm\-dd">
                  <c:v>42790</c:v>
                </c:pt>
                <c:pt idx="767" c:formatCode="yyyy\-mm\-dd">
                  <c:v>42793</c:v>
                </c:pt>
                <c:pt idx="768" c:formatCode="yyyy\-mm\-dd">
                  <c:v>42794</c:v>
                </c:pt>
                <c:pt idx="769" c:formatCode="yyyy\-mm\-dd">
                  <c:v>42795</c:v>
                </c:pt>
                <c:pt idx="770" c:formatCode="yyyy\-mm\-dd">
                  <c:v>42796</c:v>
                </c:pt>
                <c:pt idx="771" c:formatCode="yyyy\-mm\-dd">
                  <c:v>42797</c:v>
                </c:pt>
                <c:pt idx="772" c:formatCode="yyyy\-mm\-dd">
                  <c:v>42800</c:v>
                </c:pt>
                <c:pt idx="773" c:formatCode="yyyy\-mm\-dd">
                  <c:v>42801</c:v>
                </c:pt>
                <c:pt idx="774" c:formatCode="yyyy\-mm\-dd">
                  <c:v>42802</c:v>
                </c:pt>
                <c:pt idx="775" c:formatCode="yyyy\-mm\-dd">
                  <c:v>42803</c:v>
                </c:pt>
                <c:pt idx="776" c:formatCode="yyyy\-mm\-dd">
                  <c:v>42804</c:v>
                </c:pt>
                <c:pt idx="777" c:formatCode="yyyy\-mm\-dd">
                  <c:v>42807</c:v>
                </c:pt>
                <c:pt idx="778" c:formatCode="yyyy\-mm\-dd">
                  <c:v>42808</c:v>
                </c:pt>
                <c:pt idx="779" c:formatCode="yyyy\-mm\-dd">
                  <c:v>42809</c:v>
                </c:pt>
                <c:pt idx="780" c:formatCode="yyyy\-mm\-dd">
                  <c:v>42810</c:v>
                </c:pt>
                <c:pt idx="781" c:formatCode="yyyy\-mm\-dd">
                  <c:v>42811</c:v>
                </c:pt>
                <c:pt idx="782" c:formatCode="yyyy\-mm\-dd">
                  <c:v>42814</c:v>
                </c:pt>
                <c:pt idx="783" c:formatCode="yyyy\-mm\-dd">
                  <c:v>42815</c:v>
                </c:pt>
                <c:pt idx="784" c:formatCode="yyyy\-mm\-dd">
                  <c:v>42816</c:v>
                </c:pt>
                <c:pt idx="785" c:formatCode="yyyy\-mm\-dd">
                  <c:v>42817</c:v>
                </c:pt>
                <c:pt idx="786" c:formatCode="yyyy\-mm\-dd">
                  <c:v>42818</c:v>
                </c:pt>
                <c:pt idx="787" c:formatCode="yyyy\-mm\-dd">
                  <c:v>42821</c:v>
                </c:pt>
                <c:pt idx="788" c:formatCode="yyyy\-mm\-dd">
                  <c:v>42822</c:v>
                </c:pt>
                <c:pt idx="789" c:formatCode="yyyy\-mm\-dd">
                  <c:v>42823</c:v>
                </c:pt>
                <c:pt idx="790" c:formatCode="yyyy\-mm\-dd">
                  <c:v>42824</c:v>
                </c:pt>
                <c:pt idx="791" c:formatCode="yyyy\-mm\-dd">
                  <c:v>42825</c:v>
                </c:pt>
                <c:pt idx="792" c:formatCode="yyyy\-mm\-dd">
                  <c:v>42830</c:v>
                </c:pt>
                <c:pt idx="793" c:formatCode="yyyy\-mm\-dd">
                  <c:v>42831</c:v>
                </c:pt>
                <c:pt idx="794" c:formatCode="yyyy\-mm\-dd">
                  <c:v>42832</c:v>
                </c:pt>
                <c:pt idx="795" c:formatCode="yyyy\-mm\-dd">
                  <c:v>42835</c:v>
                </c:pt>
                <c:pt idx="796" c:formatCode="yyyy\-mm\-dd">
                  <c:v>42836</c:v>
                </c:pt>
                <c:pt idx="797" c:formatCode="yyyy\-mm\-dd">
                  <c:v>42837</c:v>
                </c:pt>
                <c:pt idx="798" c:formatCode="yyyy\-mm\-dd">
                  <c:v>42838</c:v>
                </c:pt>
                <c:pt idx="799" c:formatCode="yyyy\-mm\-dd">
                  <c:v>42839</c:v>
                </c:pt>
                <c:pt idx="800" c:formatCode="yyyy\-mm\-dd">
                  <c:v>42842</c:v>
                </c:pt>
                <c:pt idx="801" c:formatCode="yyyy\-mm\-dd">
                  <c:v>42843</c:v>
                </c:pt>
                <c:pt idx="802" c:formatCode="yyyy\-mm\-dd">
                  <c:v>42844</c:v>
                </c:pt>
                <c:pt idx="803" c:formatCode="yyyy\-mm\-dd">
                  <c:v>42845</c:v>
                </c:pt>
                <c:pt idx="804" c:formatCode="yyyy\-mm\-dd">
                  <c:v>42846</c:v>
                </c:pt>
                <c:pt idx="805" c:formatCode="yyyy\-mm\-dd">
                  <c:v>42849</c:v>
                </c:pt>
                <c:pt idx="806" c:formatCode="yyyy\-mm\-dd">
                  <c:v>42850</c:v>
                </c:pt>
                <c:pt idx="807" c:formatCode="yyyy\-mm\-dd">
                  <c:v>42851</c:v>
                </c:pt>
                <c:pt idx="808" c:formatCode="yyyy\-mm\-dd">
                  <c:v>42852</c:v>
                </c:pt>
                <c:pt idx="809" c:formatCode="yyyy\-mm\-dd">
                  <c:v>42853</c:v>
                </c:pt>
                <c:pt idx="810" c:formatCode="yyyy\-mm\-dd">
                  <c:v>42857</c:v>
                </c:pt>
                <c:pt idx="811" c:formatCode="yyyy\-mm\-dd">
                  <c:v>42858</c:v>
                </c:pt>
                <c:pt idx="812" c:formatCode="yyyy\-mm\-dd">
                  <c:v>42859</c:v>
                </c:pt>
                <c:pt idx="813" c:formatCode="yyyy\-mm\-dd">
                  <c:v>42860</c:v>
                </c:pt>
                <c:pt idx="814" c:formatCode="yyyy\-mm\-dd">
                  <c:v>42863</c:v>
                </c:pt>
                <c:pt idx="815" c:formatCode="yyyy\-mm\-dd">
                  <c:v>42864</c:v>
                </c:pt>
                <c:pt idx="816" c:formatCode="yyyy\-mm\-dd">
                  <c:v>42865</c:v>
                </c:pt>
                <c:pt idx="817" c:formatCode="yyyy\-mm\-dd">
                  <c:v>42866</c:v>
                </c:pt>
                <c:pt idx="818" c:formatCode="yyyy\-mm\-dd">
                  <c:v>42867</c:v>
                </c:pt>
                <c:pt idx="819" c:formatCode="yyyy\-mm\-dd">
                  <c:v>42870</c:v>
                </c:pt>
                <c:pt idx="820" c:formatCode="yyyy\-mm\-dd">
                  <c:v>42871</c:v>
                </c:pt>
                <c:pt idx="821" c:formatCode="yyyy\-mm\-dd">
                  <c:v>42872</c:v>
                </c:pt>
                <c:pt idx="822" c:formatCode="yyyy\-mm\-dd">
                  <c:v>42873</c:v>
                </c:pt>
                <c:pt idx="823" c:formatCode="yyyy\-mm\-dd">
                  <c:v>42874</c:v>
                </c:pt>
                <c:pt idx="824" c:formatCode="yyyy\-mm\-dd">
                  <c:v>42877</c:v>
                </c:pt>
                <c:pt idx="825" c:formatCode="yyyy\-mm\-dd">
                  <c:v>42878</c:v>
                </c:pt>
                <c:pt idx="826" c:formatCode="yyyy\-mm\-dd">
                  <c:v>42879</c:v>
                </c:pt>
                <c:pt idx="827" c:formatCode="yyyy\-mm\-dd">
                  <c:v>42880</c:v>
                </c:pt>
                <c:pt idx="828" c:formatCode="yyyy\-mm\-dd">
                  <c:v>42881</c:v>
                </c:pt>
                <c:pt idx="829" c:formatCode="yyyy\-mm\-dd">
                  <c:v>42886</c:v>
                </c:pt>
                <c:pt idx="830" c:formatCode="yyyy\-mm\-dd">
                  <c:v>42887</c:v>
                </c:pt>
                <c:pt idx="831" c:formatCode="yyyy\-mm\-dd">
                  <c:v>42888</c:v>
                </c:pt>
                <c:pt idx="832" c:formatCode="yyyy\-mm\-dd">
                  <c:v>42891</c:v>
                </c:pt>
                <c:pt idx="833" c:formatCode="yyyy\-mm\-dd">
                  <c:v>42892</c:v>
                </c:pt>
                <c:pt idx="834" c:formatCode="yyyy\-mm\-dd">
                  <c:v>42893</c:v>
                </c:pt>
                <c:pt idx="835" c:formatCode="yyyy\-mm\-dd">
                  <c:v>42894</c:v>
                </c:pt>
                <c:pt idx="836" c:formatCode="yyyy\-mm\-dd">
                  <c:v>42895</c:v>
                </c:pt>
                <c:pt idx="837" c:formatCode="yyyy\-mm\-dd">
                  <c:v>42898</c:v>
                </c:pt>
                <c:pt idx="838" c:formatCode="yyyy\-mm\-dd">
                  <c:v>42899</c:v>
                </c:pt>
                <c:pt idx="839" c:formatCode="yyyy\-mm\-dd">
                  <c:v>42900</c:v>
                </c:pt>
                <c:pt idx="840" c:formatCode="yyyy\-mm\-dd">
                  <c:v>42901</c:v>
                </c:pt>
                <c:pt idx="841" c:formatCode="yyyy\-mm\-dd">
                  <c:v>42902</c:v>
                </c:pt>
                <c:pt idx="842" c:formatCode="yyyy\-mm\-dd">
                  <c:v>42905</c:v>
                </c:pt>
                <c:pt idx="843" c:formatCode="yyyy\-mm\-dd">
                  <c:v>42906</c:v>
                </c:pt>
                <c:pt idx="844" c:formatCode="yyyy\-mm\-dd">
                  <c:v>42907</c:v>
                </c:pt>
                <c:pt idx="845" c:formatCode="yyyy\-mm\-dd">
                  <c:v>42908</c:v>
                </c:pt>
                <c:pt idx="846" c:formatCode="yyyy\-mm\-dd">
                  <c:v>42909</c:v>
                </c:pt>
                <c:pt idx="847" c:formatCode="yyyy\-mm\-dd">
                  <c:v>42912</c:v>
                </c:pt>
                <c:pt idx="848" c:formatCode="yyyy\-mm\-dd">
                  <c:v>42913</c:v>
                </c:pt>
                <c:pt idx="849" c:formatCode="yyyy\-mm\-dd">
                  <c:v>42914</c:v>
                </c:pt>
                <c:pt idx="850" c:formatCode="yyyy\-mm\-dd">
                  <c:v>42915</c:v>
                </c:pt>
                <c:pt idx="851" c:formatCode="yyyy\-mm\-dd">
                  <c:v>42916</c:v>
                </c:pt>
                <c:pt idx="852" c:formatCode="yyyy\-mm\-dd">
                  <c:v>42919</c:v>
                </c:pt>
                <c:pt idx="853" c:formatCode="yyyy\-mm\-dd">
                  <c:v>42920</c:v>
                </c:pt>
                <c:pt idx="854" c:formatCode="yyyy\-mm\-dd">
                  <c:v>42921</c:v>
                </c:pt>
                <c:pt idx="855" c:formatCode="yyyy\-mm\-dd">
                  <c:v>42922</c:v>
                </c:pt>
                <c:pt idx="856" c:formatCode="yyyy\-mm\-dd">
                  <c:v>42923</c:v>
                </c:pt>
                <c:pt idx="857" c:formatCode="yyyy\-mm\-dd">
                  <c:v>42926</c:v>
                </c:pt>
                <c:pt idx="858" c:formatCode="yyyy\-mm\-dd">
                  <c:v>42927</c:v>
                </c:pt>
                <c:pt idx="859" c:formatCode="yyyy\-mm\-dd">
                  <c:v>42928</c:v>
                </c:pt>
                <c:pt idx="860" c:formatCode="yyyy\-mm\-dd">
                  <c:v>42929</c:v>
                </c:pt>
                <c:pt idx="861" c:formatCode="yyyy\-mm\-dd">
                  <c:v>42930</c:v>
                </c:pt>
                <c:pt idx="862" c:formatCode="yyyy\-mm\-dd">
                  <c:v>42933</c:v>
                </c:pt>
                <c:pt idx="863" c:formatCode="yyyy\-mm\-dd">
                  <c:v>42934</c:v>
                </c:pt>
                <c:pt idx="864" c:formatCode="yyyy\-mm\-dd">
                  <c:v>42935</c:v>
                </c:pt>
                <c:pt idx="865" c:formatCode="yyyy\-mm\-dd">
                  <c:v>42936</c:v>
                </c:pt>
                <c:pt idx="866" c:formatCode="yyyy\-mm\-dd">
                  <c:v>42937</c:v>
                </c:pt>
                <c:pt idx="867" c:formatCode="yyyy\-mm\-dd">
                  <c:v>42940</c:v>
                </c:pt>
                <c:pt idx="868" c:formatCode="yyyy\-mm\-dd">
                  <c:v>42941</c:v>
                </c:pt>
                <c:pt idx="869" c:formatCode="yyyy\-mm\-dd">
                  <c:v>42942</c:v>
                </c:pt>
                <c:pt idx="870" c:formatCode="yyyy\-mm\-dd">
                  <c:v>42943</c:v>
                </c:pt>
                <c:pt idx="871" c:formatCode="yyyy\-mm\-dd">
                  <c:v>42944</c:v>
                </c:pt>
                <c:pt idx="872" c:formatCode="yyyy\-mm\-dd">
                  <c:v>42947</c:v>
                </c:pt>
                <c:pt idx="873" c:formatCode="yyyy\-mm\-dd">
                  <c:v>42948</c:v>
                </c:pt>
                <c:pt idx="874" c:formatCode="yyyy\-mm\-dd">
                  <c:v>42949</c:v>
                </c:pt>
                <c:pt idx="875" c:formatCode="yyyy\-mm\-dd">
                  <c:v>42950</c:v>
                </c:pt>
                <c:pt idx="876" c:formatCode="yyyy\-mm\-dd">
                  <c:v>42951</c:v>
                </c:pt>
                <c:pt idx="877" c:formatCode="yyyy\-mm\-dd">
                  <c:v>42954</c:v>
                </c:pt>
                <c:pt idx="878" c:formatCode="yyyy\-mm\-dd">
                  <c:v>42955</c:v>
                </c:pt>
                <c:pt idx="879" c:formatCode="yyyy\-mm\-dd">
                  <c:v>42956</c:v>
                </c:pt>
                <c:pt idx="880" c:formatCode="yyyy\-mm\-dd">
                  <c:v>42957</c:v>
                </c:pt>
                <c:pt idx="881" c:formatCode="yyyy\-mm\-dd">
                  <c:v>42958</c:v>
                </c:pt>
                <c:pt idx="882" c:formatCode="yyyy\-mm\-dd">
                  <c:v>42961</c:v>
                </c:pt>
                <c:pt idx="883" c:formatCode="yyyy\-mm\-dd">
                  <c:v>42962</c:v>
                </c:pt>
                <c:pt idx="884" c:formatCode="yyyy\-mm\-dd">
                  <c:v>42963</c:v>
                </c:pt>
                <c:pt idx="885" c:formatCode="yyyy\-mm\-dd">
                  <c:v>42964</c:v>
                </c:pt>
                <c:pt idx="886" c:formatCode="yyyy\-mm\-dd">
                  <c:v>42965</c:v>
                </c:pt>
                <c:pt idx="887" c:formatCode="yyyy\-mm\-dd">
                  <c:v>42968</c:v>
                </c:pt>
                <c:pt idx="888" c:formatCode="yyyy\-mm\-dd">
                  <c:v>42969</c:v>
                </c:pt>
                <c:pt idx="889" c:formatCode="yyyy\-mm\-dd">
                  <c:v>42970</c:v>
                </c:pt>
                <c:pt idx="890" c:formatCode="yyyy\-mm\-dd">
                  <c:v>42971</c:v>
                </c:pt>
                <c:pt idx="891" c:formatCode="yyyy\-mm\-dd">
                  <c:v>42972</c:v>
                </c:pt>
                <c:pt idx="892" c:formatCode="yyyy\-mm\-dd">
                  <c:v>42975</c:v>
                </c:pt>
                <c:pt idx="893" c:formatCode="yyyy\-mm\-dd">
                  <c:v>42976</c:v>
                </c:pt>
                <c:pt idx="894" c:formatCode="yyyy\-mm\-dd">
                  <c:v>42977</c:v>
                </c:pt>
                <c:pt idx="895" c:formatCode="yyyy\-mm\-dd">
                  <c:v>42978</c:v>
                </c:pt>
                <c:pt idx="896" c:formatCode="yyyy\-mm\-dd">
                  <c:v>42979</c:v>
                </c:pt>
                <c:pt idx="897" c:formatCode="yyyy\-mm\-dd">
                  <c:v>42982</c:v>
                </c:pt>
                <c:pt idx="898" c:formatCode="yyyy\-mm\-dd">
                  <c:v>42983</c:v>
                </c:pt>
                <c:pt idx="899" c:formatCode="yyyy\-mm\-dd">
                  <c:v>42984</c:v>
                </c:pt>
                <c:pt idx="900" c:formatCode="yyyy\-mm\-dd">
                  <c:v>42985</c:v>
                </c:pt>
                <c:pt idx="901" c:formatCode="yyyy\-mm\-dd">
                  <c:v>42986</c:v>
                </c:pt>
                <c:pt idx="902" c:formatCode="yyyy\-mm\-dd">
                  <c:v>42989</c:v>
                </c:pt>
                <c:pt idx="903" c:formatCode="yyyy\-mm\-dd">
                  <c:v>42990</c:v>
                </c:pt>
                <c:pt idx="904" c:formatCode="yyyy\-mm\-dd">
                  <c:v>42991</c:v>
                </c:pt>
                <c:pt idx="905" c:formatCode="yyyy\-mm\-dd">
                  <c:v>42992</c:v>
                </c:pt>
                <c:pt idx="906" c:formatCode="yyyy\-mm\-dd">
                  <c:v>42993</c:v>
                </c:pt>
                <c:pt idx="907" c:formatCode="yyyy\-mm\-dd">
                  <c:v>42996</c:v>
                </c:pt>
                <c:pt idx="908" c:formatCode="yyyy\-mm\-dd">
                  <c:v>42997</c:v>
                </c:pt>
                <c:pt idx="909" c:formatCode="yyyy\-mm\-dd">
                  <c:v>42998</c:v>
                </c:pt>
                <c:pt idx="910" c:formatCode="yyyy\-mm\-dd">
                  <c:v>42999</c:v>
                </c:pt>
                <c:pt idx="911" c:formatCode="yyyy\-mm\-dd">
                  <c:v>43000</c:v>
                </c:pt>
                <c:pt idx="912" c:formatCode="yyyy\-mm\-dd">
                  <c:v>43003</c:v>
                </c:pt>
                <c:pt idx="913" c:formatCode="yyyy\-mm\-dd">
                  <c:v>43004</c:v>
                </c:pt>
                <c:pt idx="914" c:formatCode="yyyy\-mm\-dd">
                  <c:v>43005</c:v>
                </c:pt>
                <c:pt idx="915" c:formatCode="yyyy\-mm\-dd">
                  <c:v>43006</c:v>
                </c:pt>
                <c:pt idx="916" c:formatCode="yyyy\-mm\-dd">
                  <c:v>43007</c:v>
                </c:pt>
                <c:pt idx="917" c:formatCode="yyyy\-mm\-dd">
                  <c:v>43017</c:v>
                </c:pt>
                <c:pt idx="918" c:formatCode="yyyy\-mm\-dd">
                  <c:v>43018</c:v>
                </c:pt>
                <c:pt idx="919" c:formatCode="yyyy\-mm\-dd">
                  <c:v>43019</c:v>
                </c:pt>
                <c:pt idx="920" c:formatCode="yyyy\-mm\-dd">
                  <c:v>43020</c:v>
                </c:pt>
                <c:pt idx="921" c:formatCode="yyyy\-mm\-dd">
                  <c:v>43021</c:v>
                </c:pt>
                <c:pt idx="922" c:formatCode="yyyy\-mm\-dd">
                  <c:v>43024</c:v>
                </c:pt>
                <c:pt idx="923" c:formatCode="yyyy\-mm\-dd">
                  <c:v>43025</c:v>
                </c:pt>
                <c:pt idx="924" c:formatCode="yyyy\-mm\-dd">
                  <c:v>43026</c:v>
                </c:pt>
                <c:pt idx="925" c:formatCode="yyyy\-mm\-dd">
                  <c:v>43027</c:v>
                </c:pt>
                <c:pt idx="926" c:formatCode="yyyy\-mm\-dd">
                  <c:v>43028</c:v>
                </c:pt>
                <c:pt idx="927" c:formatCode="yyyy\-mm\-dd">
                  <c:v>43031</c:v>
                </c:pt>
                <c:pt idx="928" c:formatCode="yyyy\-mm\-dd">
                  <c:v>43032</c:v>
                </c:pt>
                <c:pt idx="929" c:formatCode="yyyy\-mm\-dd">
                  <c:v>43033</c:v>
                </c:pt>
                <c:pt idx="930" c:formatCode="yyyy\-mm\-dd">
                  <c:v>43034</c:v>
                </c:pt>
                <c:pt idx="931" c:formatCode="yyyy\-mm\-dd">
                  <c:v>43035</c:v>
                </c:pt>
                <c:pt idx="932" c:formatCode="yyyy\-mm\-dd">
                  <c:v>43038</c:v>
                </c:pt>
                <c:pt idx="933" c:formatCode="yyyy\-mm\-dd">
                  <c:v>43039</c:v>
                </c:pt>
                <c:pt idx="934" c:formatCode="yyyy\-mm\-dd">
                  <c:v>43040</c:v>
                </c:pt>
                <c:pt idx="935" c:formatCode="yyyy\-mm\-dd">
                  <c:v>43041</c:v>
                </c:pt>
                <c:pt idx="936" c:formatCode="yyyy\-mm\-dd">
                  <c:v>43042</c:v>
                </c:pt>
                <c:pt idx="937" c:formatCode="yyyy\-mm\-dd">
                  <c:v>43045</c:v>
                </c:pt>
                <c:pt idx="938" c:formatCode="yyyy\-mm\-dd">
                  <c:v>43046</c:v>
                </c:pt>
                <c:pt idx="939" c:formatCode="yyyy\-mm\-dd">
                  <c:v>43047</c:v>
                </c:pt>
                <c:pt idx="940" c:formatCode="yyyy\-mm\-dd">
                  <c:v>43048</c:v>
                </c:pt>
                <c:pt idx="941" c:formatCode="yyyy\-mm\-dd">
                  <c:v>43049</c:v>
                </c:pt>
                <c:pt idx="942" c:formatCode="yyyy\-mm\-dd">
                  <c:v>43052</c:v>
                </c:pt>
                <c:pt idx="943" c:formatCode="yyyy\-mm\-dd">
                  <c:v>43053</c:v>
                </c:pt>
                <c:pt idx="944" c:formatCode="yyyy\-mm\-dd">
                  <c:v>43054</c:v>
                </c:pt>
                <c:pt idx="945" c:formatCode="yyyy\-mm\-dd">
                  <c:v>43055</c:v>
                </c:pt>
                <c:pt idx="946" c:formatCode="yyyy\-mm\-dd">
                  <c:v>43056</c:v>
                </c:pt>
                <c:pt idx="947" c:formatCode="yyyy\-mm\-dd">
                  <c:v>43059</c:v>
                </c:pt>
                <c:pt idx="948" c:formatCode="yyyy\-mm\-dd">
                  <c:v>43060</c:v>
                </c:pt>
                <c:pt idx="949" c:formatCode="yyyy\-mm\-dd">
                  <c:v>43061</c:v>
                </c:pt>
                <c:pt idx="950" c:formatCode="yyyy\-mm\-dd">
                  <c:v>43062</c:v>
                </c:pt>
                <c:pt idx="951" c:formatCode="yyyy\-mm\-dd">
                  <c:v>43063</c:v>
                </c:pt>
                <c:pt idx="952" c:formatCode="yyyy\-mm\-dd">
                  <c:v>43066</c:v>
                </c:pt>
                <c:pt idx="953" c:formatCode="yyyy\-mm\-dd">
                  <c:v>43067</c:v>
                </c:pt>
                <c:pt idx="954" c:formatCode="yyyy\-mm\-dd">
                  <c:v>43068</c:v>
                </c:pt>
                <c:pt idx="955" c:formatCode="yyyy\-mm\-dd">
                  <c:v>43069</c:v>
                </c:pt>
                <c:pt idx="956" c:formatCode="yyyy\-mm\-dd">
                  <c:v>43070</c:v>
                </c:pt>
                <c:pt idx="957" c:formatCode="yyyy\-mm\-dd">
                  <c:v>43073</c:v>
                </c:pt>
                <c:pt idx="958" c:formatCode="yyyy\-mm\-dd">
                  <c:v>43074</c:v>
                </c:pt>
                <c:pt idx="959" c:formatCode="yyyy\-mm\-dd">
                  <c:v>43075</c:v>
                </c:pt>
                <c:pt idx="960" c:formatCode="yyyy\-mm\-dd">
                  <c:v>43076</c:v>
                </c:pt>
                <c:pt idx="961" c:formatCode="yyyy\-mm\-dd">
                  <c:v>43077</c:v>
                </c:pt>
                <c:pt idx="962" c:formatCode="yyyy\-mm\-dd">
                  <c:v>43080</c:v>
                </c:pt>
                <c:pt idx="963" c:formatCode="yyyy\-mm\-dd">
                  <c:v>43081</c:v>
                </c:pt>
                <c:pt idx="964" c:formatCode="yyyy\-mm\-dd">
                  <c:v>43082</c:v>
                </c:pt>
                <c:pt idx="965" c:formatCode="yyyy\-mm\-dd">
                  <c:v>43083</c:v>
                </c:pt>
                <c:pt idx="966" c:formatCode="yyyy\-mm\-dd">
                  <c:v>43084</c:v>
                </c:pt>
                <c:pt idx="967" c:formatCode="yyyy\-mm\-dd">
                  <c:v>43087</c:v>
                </c:pt>
                <c:pt idx="968" c:formatCode="yyyy\-mm\-dd">
                  <c:v>43088</c:v>
                </c:pt>
                <c:pt idx="969" c:formatCode="yyyy\-mm\-dd">
                  <c:v>43089</c:v>
                </c:pt>
                <c:pt idx="970" c:formatCode="yyyy\-mm\-dd">
                  <c:v>43090</c:v>
                </c:pt>
                <c:pt idx="971" c:formatCode="yyyy\-mm\-dd">
                  <c:v>43091</c:v>
                </c:pt>
                <c:pt idx="972" c:formatCode="yyyy\-mm\-dd">
                  <c:v>43094</c:v>
                </c:pt>
                <c:pt idx="973" c:formatCode="yyyy\-mm\-dd">
                  <c:v>43095</c:v>
                </c:pt>
                <c:pt idx="974" c:formatCode="yyyy\-mm\-dd">
                  <c:v>43096</c:v>
                </c:pt>
                <c:pt idx="975" c:formatCode="yyyy\-mm\-dd">
                  <c:v>43097</c:v>
                </c:pt>
                <c:pt idx="976" c:formatCode="yyyy\-mm\-dd">
                  <c:v>43098</c:v>
                </c:pt>
                <c:pt idx="977" c:formatCode="yyyy\-mm\-dd">
                  <c:v>43102</c:v>
                </c:pt>
                <c:pt idx="978" c:formatCode="yyyy\-mm\-dd">
                  <c:v>43103</c:v>
                </c:pt>
                <c:pt idx="979" c:formatCode="yyyy\-mm\-dd">
                  <c:v>43104</c:v>
                </c:pt>
                <c:pt idx="980" c:formatCode="yyyy\-mm\-dd">
                  <c:v>43105</c:v>
                </c:pt>
                <c:pt idx="981" c:formatCode="yyyy\-mm\-dd">
                  <c:v>43108</c:v>
                </c:pt>
                <c:pt idx="982" c:formatCode="yyyy\-mm\-dd">
                  <c:v>43109</c:v>
                </c:pt>
                <c:pt idx="983" c:formatCode="yyyy\-mm\-dd">
                  <c:v>43110</c:v>
                </c:pt>
                <c:pt idx="984" c:formatCode="yyyy\-mm\-dd">
                  <c:v>43111</c:v>
                </c:pt>
                <c:pt idx="985" c:formatCode="yyyy\-mm\-dd">
                  <c:v>43112</c:v>
                </c:pt>
                <c:pt idx="986" c:formatCode="yyyy\-mm\-dd">
                  <c:v>43115</c:v>
                </c:pt>
                <c:pt idx="987" c:formatCode="yyyy\-mm\-dd">
                  <c:v>43116</c:v>
                </c:pt>
                <c:pt idx="988" c:formatCode="yyyy\-mm\-dd">
                  <c:v>43117</c:v>
                </c:pt>
                <c:pt idx="989" c:formatCode="yyyy\-mm\-dd">
                  <c:v>43118</c:v>
                </c:pt>
                <c:pt idx="990" c:formatCode="yyyy\-mm\-dd">
                  <c:v>43119</c:v>
                </c:pt>
                <c:pt idx="991" c:formatCode="yyyy\-mm\-dd">
                  <c:v>43122</c:v>
                </c:pt>
                <c:pt idx="992" c:formatCode="yyyy\-mm\-dd">
                  <c:v>43123</c:v>
                </c:pt>
                <c:pt idx="993" c:formatCode="yyyy\-mm\-dd">
                  <c:v>43124</c:v>
                </c:pt>
                <c:pt idx="994" c:formatCode="yyyy\-mm\-dd">
                  <c:v>43125</c:v>
                </c:pt>
                <c:pt idx="995" c:formatCode="yyyy\-mm\-dd">
                  <c:v>43126</c:v>
                </c:pt>
                <c:pt idx="996" c:formatCode="yyyy\-mm\-dd">
                  <c:v>43129</c:v>
                </c:pt>
                <c:pt idx="997" c:formatCode="yyyy\-mm\-dd">
                  <c:v>43130</c:v>
                </c:pt>
                <c:pt idx="998" c:formatCode="yyyy\-mm\-dd">
                  <c:v>43131</c:v>
                </c:pt>
                <c:pt idx="999" c:formatCode="yyyy\-mm\-dd">
                  <c:v>43132</c:v>
                </c:pt>
                <c:pt idx="1000" c:formatCode="yyyy\-mm\-dd">
                  <c:v>43133</c:v>
                </c:pt>
                <c:pt idx="1001" c:formatCode="yyyy\-mm\-dd">
                  <c:v>43136</c:v>
                </c:pt>
                <c:pt idx="1002" c:formatCode="yyyy\-mm\-dd">
                  <c:v>43137</c:v>
                </c:pt>
                <c:pt idx="1003" c:formatCode="yyyy\-mm\-dd">
                  <c:v>43138</c:v>
                </c:pt>
                <c:pt idx="1004" c:formatCode="yyyy\-mm\-dd">
                  <c:v>43139</c:v>
                </c:pt>
                <c:pt idx="1005" c:formatCode="yyyy\-mm\-dd">
                  <c:v>43140</c:v>
                </c:pt>
                <c:pt idx="1006" c:formatCode="yyyy\-mm\-dd">
                  <c:v>43143</c:v>
                </c:pt>
                <c:pt idx="1007" c:formatCode="yyyy\-mm\-dd">
                  <c:v>43144</c:v>
                </c:pt>
                <c:pt idx="1008" c:formatCode="yyyy\-mm\-dd">
                  <c:v>43145</c:v>
                </c:pt>
                <c:pt idx="1009" c:formatCode="yyyy\-mm\-dd">
                  <c:v>43153</c:v>
                </c:pt>
                <c:pt idx="1010" c:formatCode="yyyy\-mm\-dd">
                  <c:v>43154</c:v>
                </c:pt>
                <c:pt idx="1011" c:formatCode="yyyy\-mm\-dd">
                  <c:v>43157</c:v>
                </c:pt>
                <c:pt idx="1012" c:formatCode="yyyy\-mm\-dd">
                  <c:v>43158</c:v>
                </c:pt>
                <c:pt idx="1013" c:formatCode="yyyy\-mm\-dd">
                  <c:v>43159</c:v>
                </c:pt>
                <c:pt idx="1014" c:formatCode="yyyy\-mm\-dd">
                  <c:v>43160</c:v>
                </c:pt>
                <c:pt idx="1015" c:formatCode="yyyy\-mm\-dd">
                  <c:v>43161</c:v>
                </c:pt>
                <c:pt idx="1016" c:formatCode="yyyy\-mm\-dd">
                  <c:v>43164</c:v>
                </c:pt>
                <c:pt idx="1017" c:formatCode="yyyy\-mm\-dd">
                  <c:v>43165</c:v>
                </c:pt>
                <c:pt idx="1018" c:formatCode="yyyy\-mm\-dd">
                  <c:v>43166</c:v>
                </c:pt>
                <c:pt idx="1019" c:formatCode="yyyy\-mm\-dd">
                  <c:v>43167</c:v>
                </c:pt>
                <c:pt idx="1020" c:formatCode="yyyy\-mm\-dd">
                  <c:v>43168</c:v>
                </c:pt>
                <c:pt idx="1021" c:formatCode="yyyy\-mm\-dd">
                  <c:v>43171</c:v>
                </c:pt>
                <c:pt idx="1022" c:formatCode="yyyy\-mm\-dd">
                  <c:v>43172</c:v>
                </c:pt>
                <c:pt idx="1023" c:formatCode="yyyy\-mm\-dd">
                  <c:v>43173</c:v>
                </c:pt>
                <c:pt idx="1024" c:formatCode="yyyy\-mm\-dd">
                  <c:v>43174</c:v>
                </c:pt>
                <c:pt idx="1025" c:formatCode="yyyy\-mm\-dd">
                  <c:v>43175</c:v>
                </c:pt>
                <c:pt idx="1026" c:formatCode="yyyy\-mm\-dd">
                  <c:v>43178</c:v>
                </c:pt>
                <c:pt idx="1027" c:formatCode="yyyy\-mm\-dd">
                  <c:v>43179</c:v>
                </c:pt>
                <c:pt idx="1028" c:formatCode="yyyy\-mm\-dd">
                  <c:v>43180</c:v>
                </c:pt>
                <c:pt idx="1029" c:formatCode="yyyy\-mm\-dd">
                  <c:v>43181</c:v>
                </c:pt>
                <c:pt idx="1030" c:formatCode="yyyy\-mm\-dd">
                  <c:v>43182</c:v>
                </c:pt>
                <c:pt idx="1031" c:formatCode="yyyy\-mm\-dd">
                  <c:v>43185</c:v>
                </c:pt>
                <c:pt idx="1032" c:formatCode="yyyy\-mm\-dd">
                  <c:v>43186</c:v>
                </c:pt>
                <c:pt idx="1033" c:formatCode="yyyy\-mm\-dd">
                  <c:v>43187</c:v>
                </c:pt>
                <c:pt idx="1034" c:formatCode="yyyy\-mm\-dd">
                  <c:v>43188</c:v>
                </c:pt>
                <c:pt idx="1035" c:formatCode="yyyy\-mm\-dd">
                  <c:v>43189</c:v>
                </c:pt>
                <c:pt idx="1036" c:formatCode="yyyy\-mm\-dd">
                  <c:v>43192</c:v>
                </c:pt>
                <c:pt idx="1037" c:formatCode="yyyy\-mm\-dd">
                  <c:v>43193</c:v>
                </c:pt>
                <c:pt idx="1038" c:formatCode="yyyy\-mm\-dd">
                  <c:v>43194</c:v>
                </c:pt>
                <c:pt idx="1039" c:formatCode="yyyy\-mm\-dd">
                  <c:v>43199</c:v>
                </c:pt>
                <c:pt idx="1040" c:formatCode="yyyy\-mm\-dd">
                  <c:v>43200</c:v>
                </c:pt>
                <c:pt idx="1041" c:formatCode="yyyy\-mm\-dd">
                  <c:v>43201</c:v>
                </c:pt>
                <c:pt idx="1042" c:formatCode="yyyy\-mm\-dd">
                  <c:v>43202</c:v>
                </c:pt>
                <c:pt idx="1043" c:formatCode="yyyy\-mm\-dd">
                  <c:v>43203</c:v>
                </c:pt>
                <c:pt idx="1044" c:formatCode="yyyy\-mm\-dd">
                  <c:v>43206</c:v>
                </c:pt>
                <c:pt idx="1045" c:formatCode="yyyy\-mm\-dd">
                  <c:v>43207</c:v>
                </c:pt>
                <c:pt idx="1046" c:formatCode="yyyy\-mm\-dd">
                  <c:v>43208</c:v>
                </c:pt>
                <c:pt idx="1047" c:formatCode="yyyy\-mm\-dd">
                  <c:v>43209</c:v>
                </c:pt>
                <c:pt idx="1048" c:formatCode="yyyy\-mm\-dd">
                  <c:v>43210</c:v>
                </c:pt>
                <c:pt idx="1049" c:formatCode="yyyy\-mm\-dd">
                  <c:v>43213</c:v>
                </c:pt>
                <c:pt idx="1050" c:formatCode="yyyy\-mm\-dd">
                  <c:v>43214</c:v>
                </c:pt>
                <c:pt idx="1051" c:formatCode="yyyy\-mm\-dd">
                  <c:v>43215</c:v>
                </c:pt>
                <c:pt idx="1052" c:formatCode="yyyy\-mm\-dd">
                  <c:v>43216</c:v>
                </c:pt>
                <c:pt idx="1053" c:formatCode="yyyy\-mm\-dd">
                  <c:v>43217</c:v>
                </c:pt>
                <c:pt idx="1054" c:formatCode="yyyy\-mm\-dd">
                  <c:v>43222</c:v>
                </c:pt>
                <c:pt idx="1055" c:formatCode="yyyy\-mm\-dd">
                  <c:v>43223</c:v>
                </c:pt>
                <c:pt idx="1056" c:formatCode="yyyy\-mm\-dd">
                  <c:v>43224</c:v>
                </c:pt>
                <c:pt idx="1057" c:formatCode="yyyy\-mm\-dd">
                  <c:v>43227</c:v>
                </c:pt>
                <c:pt idx="1058" c:formatCode="yyyy\-mm\-dd">
                  <c:v>43228</c:v>
                </c:pt>
                <c:pt idx="1059" c:formatCode="yyyy\-mm\-dd">
                  <c:v>43229</c:v>
                </c:pt>
                <c:pt idx="1060" c:formatCode="yyyy\-mm\-dd">
                  <c:v>43230</c:v>
                </c:pt>
                <c:pt idx="1061" c:formatCode="yyyy\-mm\-dd">
                  <c:v>43231</c:v>
                </c:pt>
                <c:pt idx="1062" c:formatCode="yyyy\-mm\-dd">
                  <c:v>43234</c:v>
                </c:pt>
                <c:pt idx="1063" c:formatCode="yyyy\-mm\-dd">
                  <c:v>43235</c:v>
                </c:pt>
                <c:pt idx="1064" c:formatCode="yyyy\-mm\-dd">
                  <c:v>43236</c:v>
                </c:pt>
                <c:pt idx="1065" c:formatCode="yyyy\-mm\-dd">
                  <c:v>43237</c:v>
                </c:pt>
                <c:pt idx="1066" c:formatCode="yyyy\-mm\-dd">
                  <c:v>43238</c:v>
                </c:pt>
                <c:pt idx="1067" c:formatCode="yyyy\-mm\-dd">
                  <c:v>43241</c:v>
                </c:pt>
                <c:pt idx="1068" c:formatCode="yyyy\-mm\-dd">
                  <c:v>43242</c:v>
                </c:pt>
                <c:pt idx="1069" c:formatCode="yyyy\-mm\-dd">
                  <c:v>43243</c:v>
                </c:pt>
                <c:pt idx="1070" c:formatCode="yyyy\-mm\-dd">
                  <c:v>43244</c:v>
                </c:pt>
                <c:pt idx="1071" c:formatCode="yyyy\-mm\-dd">
                  <c:v>43245</c:v>
                </c:pt>
                <c:pt idx="1072" c:formatCode="yyyy\-mm\-dd">
                  <c:v>43248</c:v>
                </c:pt>
                <c:pt idx="1073" c:formatCode="yyyy\-mm\-dd">
                  <c:v>43249</c:v>
                </c:pt>
                <c:pt idx="1074" c:formatCode="yyyy\-mm\-dd">
                  <c:v>43250</c:v>
                </c:pt>
                <c:pt idx="1075" c:formatCode="yyyy\-mm\-dd">
                  <c:v>43251</c:v>
                </c:pt>
                <c:pt idx="1076" c:formatCode="yyyy\-mm\-dd">
                  <c:v>43252</c:v>
                </c:pt>
                <c:pt idx="1077" c:formatCode="yyyy\-mm\-dd">
                  <c:v>43255</c:v>
                </c:pt>
                <c:pt idx="1078" c:formatCode="yyyy\-mm\-dd">
                  <c:v>43256</c:v>
                </c:pt>
                <c:pt idx="1079" c:formatCode="yyyy\-mm\-dd">
                  <c:v>43257</c:v>
                </c:pt>
                <c:pt idx="1080" c:formatCode="yyyy\-mm\-dd">
                  <c:v>43258</c:v>
                </c:pt>
                <c:pt idx="1081" c:formatCode="yyyy\-mm\-dd">
                  <c:v>43259</c:v>
                </c:pt>
                <c:pt idx="1082" c:formatCode="yyyy\-mm\-dd">
                  <c:v>43262</c:v>
                </c:pt>
                <c:pt idx="1083" c:formatCode="yyyy\-mm\-dd">
                  <c:v>43263</c:v>
                </c:pt>
                <c:pt idx="1084" c:formatCode="yyyy\-mm\-dd">
                  <c:v>43264</c:v>
                </c:pt>
                <c:pt idx="1085" c:formatCode="yyyy\-mm\-dd">
                  <c:v>43265</c:v>
                </c:pt>
                <c:pt idx="1086" c:formatCode="yyyy\-mm\-dd">
                  <c:v>43266</c:v>
                </c:pt>
                <c:pt idx="1087" c:formatCode="yyyy\-mm\-dd">
                  <c:v>43270</c:v>
                </c:pt>
                <c:pt idx="1088" c:formatCode="yyyy\-mm\-dd">
                  <c:v>43271</c:v>
                </c:pt>
                <c:pt idx="1089" c:formatCode="yyyy\-mm\-dd">
                  <c:v>43272</c:v>
                </c:pt>
                <c:pt idx="1090" c:formatCode="yyyy\-mm\-dd">
                  <c:v>43273</c:v>
                </c:pt>
                <c:pt idx="1091" c:formatCode="yyyy\-mm\-dd">
                  <c:v>43276</c:v>
                </c:pt>
                <c:pt idx="1092" c:formatCode="yyyy\-mm\-dd">
                  <c:v>43277</c:v>
                </c:pt>
                <c:pt idx="1093" c:formatCode="yyyy\-mm\-dd">
                  <c:v>43278</c:v>
                </c:pt>
                <c:pt idx="1094" c:formatCode="yyyy\-mm\-dd">
                  <c:v>43279</c:v>
                </c:pt>
                <c:pt idx="1095" c:formatCode="yyyy\-mm\-dd">
                  <c:v>43280</c:v>
                </c:pt>
                <c:pt idx="1096" c:formatCode="yyyy\-mm\-dd">
                  <c:v>43283</c:v>
                </c:pt>
                <c:pt idx="1097" c:formatCode="yyyy\-mm\-dd">
                  <c:v>43284</c:v>
                </c:pt>
                <c:pt idx="1098" c:formatCode="yyyy\-mm\-dd">
                  <c:v>43285</c:v>
                </c:pt>
                <c:pt idx="1099" c:formatCode="yyyy\-mm\-dd">
                  <c:v>43286</c:v>
                </c:pt>
                <c:pt idx="1100" c:formatCode="yyyy\-mm\-dd">
                  <c:v>43287</c:v>
                </c:pt>
                <c:pt idx="1101" c:formatCode="yyyy\-mm\-dd">
                  <c:v>43290</c:v>
                </c:pt>
                <c:pt idx="1102" c:formatCode="yyyy\-mm\-dd">
                  <c:v>43291</c:v>
                </c:pt>
                <c:pt idx="1103" c:formatCode="yyyy\-mm\-dd">
                  <c:v>43292</c:v>
                </c:pt>
                <c:pt idx="1104" c:formatCode="yyyy\-mm\-dd">
                  <c:v>43293</c:v>
                </c:pt>
                <c:pt idx="1105" c:formatCode="yyyy\-mm\-dd">
                  <c:v>43294</c:v>
                </c:pt>
                <c:pt idx="1106" c:formatCode="yyyy\-mm\-dd">
                  <c:v>43297</c:v>
                </c:pt>
                <c:pt idx="1107" c:formatCode="yyyy\-mm\-dd">
                  <c:v>43298</c:v>
                </c:pt>
                <c:pt idx="1108" c:formatCode="yyyy\-mm\-dd">
                  <c:v>43299</c:v>
                </c:pt>
                <c:pt idx="1109" c:formatCode="yyyy\-mm\-dd">
                  <c:v>43300</c:v>
                </c:pt>
                <c:pt idx="1110" c:formatCode="yyyy\-mm\-dd">
                  <c:v>43301</c:v>
                </c:pt>
                <c:pt idx="1111" c:formatCode="yyyy\-mm\-dd">
                  <c:v>43304</c:v>
                </c:pt>
                <c:pt idx="1112" c:formatCode="yyyy\-mm\-dd">
                  <c:v>43305</c:v>
                </c:pt>
                <c:pt idx="1113" c:formatCode="yyyy\-mm\-dd">
                  <c:v>43306</c:v>
                </c:pt>
                <c:pt idx="1114" c:formatCode="yyyy\-mm\-dd">
                  <c:v>43307</c:v>
                </c:pt>
                <c:pt idx="1115" c:formatCode="yyyy\-mm\-dd">
                  <c:v>43308</c:v>
                </c:pt>
                <c:pt idx="1116" c:formatCode="yyyy\-mm\-dd">
                  <c:v>43311</c:v>
                </c:pt>
                <c:pt idx="1117" c:formatCode="yyyy\-mm\-dd">
                  <c:v>43312</c:v>
                </c:pt>
                <c:pt idx="1118" c:formatCode="yyyy\-mm\-dd">
                  <c:v>43313</c:v>
                </c:pt>
                <c:pt idx="1119" c:formatCode="yyyy\-mm\-dd">
                  <c:v>43314</c:v>
                </c:pt>
                <c:pt idx="1120" c:formatCode="yyyy\-mm\-dd">
                  <c:v>43315</c:v>
                </c:pt>
                <c:pt idx="1121" c:formatCode="yyyy\-mm\-dd">
                  <c:v>43318</c:v>
                </c:pt>
                <c:pt idx="1122" c:formatCode="yyyy\-mm\-dd">
                  <c:v>43319</c:v>
                </c:pt>
                <c:pt idx="1123" c:formatCode="yyyy\-mm\-dd">
                  <c:v>43320</c:v>
                </c:pt>
                <c:pt idx="1124" c:formatCode="yyyy\-mm\-dd">
                  <c:v>43321</c:v>
                </c:pt>
                <c:pt idx="1125" c:formatCode="yyyy\-mm\-dd">
                  <c:v>43322</c:v>
                </c:pt>
                <c:pt idx="1126" c:formatCode="yyyy\-mm\-dd">
                  <c:v>43325</c:v>
                </c:pt>
                <c:pt idx="1127" c:formatCode="yyyy\-mm\-dd">
                  <c:v>43326</c:v>
                </c:pt>
                <c:pt idx="1128" c:formatCode="yyyy\-mm\-dd">
                  <c:v>43327</c:v>
                </c:pt>
                <c:pt idx="1129" c:formatCode="yyyy\-mm\-dd">
                  <c:v>43328</c:v>
                </c:pt>
                <c:pt idx="1130" c:formatCode="yyyy\-mm\-dd">
                  <c:v>43329</c:v>
                </c:pt>
                <c:pt idx="1131" c:formatCode="yyyy\-mm\-dd">
                  <c:v>43332</c:v>
                </c:pt>
                <c:pt idx="1132" c:formatCode="yyyy\-mm\-dd">
                  <c:v>43333</c:v>
                </c:pt>
                <c:pt idx="1133" c:formatCode="yyyy\-mm\-dd">
                  <c:v>43334</c:v>
                </c:pt>
                <c:pt idx="1134" c:formatCode="yyyy\-mm\-dd">
                  <c:v>43335</c:v>
                </c:pt>
                <c:pt idx="1135" c:formatCode="yyyy\-mm\-dd">
                  <c:v>43336</c:v>
                </c:pt>
                <c:pt idx="1136" c:formatCode="yyyy\-mm\-dd">
                  <c:v>43339</c:v>
                </c:pt>
                <c:pt idx="1137" c:formatCode="yyyy\-mm\-dd">
                  <c:v>43340</c:v>
                </c:pt>
                <c:pt idx="1138" c:formatCode="yyyy\-mm\-dd">
                  <c:v>43341</c:v>
                </c:pt>
                <c:pt idx="1139" c:formatCode="yyyy\-mm\-dd">
                  <c:v>43342</c:v>
                </c:pt>
                <c:pt idx="1140" c:formatCode="yyyy\-mm\-dd">
                  <c:v>43343</c:v>
                </c:pt>
                <c:pt idx="1141" c:formatCode="yyyy\-mm\-dd">
                  <c:v>43346</c:v>
                </c:pt>
                <c:pt idx="1142" c:formatCode="yyyy\-mm\-dd">
                  <c:v>43347</c:v>
                </c:pt>
                <c:pt idx="1143" c:formatCode="yyyy\-mm\-dd">
                  <c:v>43348</c:v>
                </c:pt>
                <c:pt idx="1144" c:formatCode="yyyy\-mm\-dd">
                  <c:v>43349</c:v>
                </c:pt>
                <c:pt idx="1145" c:formatCode="yyyy\-mm\-dd">
                  <c:v>43350</c:v>
                </c:pt>
                <c:pt idx="1146" c:formatCode="yyyy\-mm\-dd">
                  <c:v>43353</c:v>
                </c:pt>
                <c:pt idx="1147" c:formatCode="yyyy\-mm\-dd">
                  <c:v>43354</c:v>
                </c:pt>
                <c:pt idx="1148" c:formatCode="yyyy\-mm\-dd">
                  <c:v>43355</c:v>
                </c:pt>
                <c:pt idx="1149" c:formatCode="yyyy\-mm\-dd">
                  <c:v>43356</c:v>
                </c:pt>
                <c:pt idx="1150" c:formatCode="yyyy\-mm\-dd">
                  <c:v>43357</c:v>
                </c:pt>
                <c:pt idx="1151" c:formatCode="yyyy\-mm\-dd">
                  <c:v>43360</c:v>
                </c:pt>
                <c:pt idx="1152" c:formatCode="yyyy\-mm\-dd">
                  <c:v>43361</c:v>
                </c:pt>
                <c:pt idx="1153" c:formatCode="yyyy\-mm\-dd">
                  <c:v>43362</c:v>
                </c:pt>
                <c:pt idx="1154" c:formatCode="yyyy\-mm\-dd">
                  <c:v>43363</c:v>
                </c:pt>
                <c:pt idx="1155" c:formatCode="yyyy\-mm\-dd">
                  <c:v>43364</c:v>
                </c:pt>
                <c:pt idx="1156" c:formatCode="yyyy\-mm\-dd">
                  <c:v>43368</c:v>
                </c:pt>
                <c:pt idx="1157" c:formatCode="yyyy\-mm\-dd">
                  <c:v>43369</c:v>
                </c:pt>
                <c:pt idx="1158" c:formatCode="yyyy\-mm\-dd">
                  <c:v>43370</c:v>
                </c:pt>
                <c:pt idx="1159" c:formatCode="yyyy\-mm\-dd">
                  <c:v>43371</c:v>
                </c:pt>
                <c:pt idx="1160" c:formatCode="yyyy\-mm\-dd">
                  <c:v>43381</c:v>
                </c:pt>
                <c:pt idx="1161" c:formatCode="yyyy\-mm\-dd">
                  <c:v>43382</c:v>
                </c:pt>
                <c:pt idx="1162" c:formatCode="yyyy\-mm\-dd">
                  <c:v>43383</c:v>
                </c:pt>
                <c:pt idx="1163" c:formatCode="yyyy\-mm\-dd">
                  <c:v>43384</c:v>
                </c:pt>
                <c:pt idx="1164" c:formatCode="yyyy\-mm\-dd">
                  <c:v>43385</c:v>
                </c:pt>
                <c:pt idx="1165" c:formatCode="yyyy\-mm\-dd">
                  <c:v>43388</c:v>
                </c:pt>
                <c:pt idx="1166" c:formatCode="yyyy\-mm\-dd">
                  <c:v>43389</c:v>
                </c:pt>
                <c:pt idx="1167" c:formatCode="yyyy\-mm\-dd">
                  <c:v>43390</c:v>
                </c:pt>
                <c:pt idx="1168" c:formatCode="yyyy\-mm\-dd">
                  <c:v>43391</c:v>
                </c:pt>
                <c:pt idx="1169" c:formatCode="yyyy\-mm\-dd">
                  <c:v>43392</c:v>
                </c:pt>
                <c:pt idx="1170" c:formatCode="yyyy\-mm\-dd">
                  <c:v>43395</c:v>
                </c:pt>
                <c:pt idx="1171" c:formatCode="yyyy\-mm\-dd">
                  <c:v>43396</c:v>
                </c:pt>
                <c:pt idx="1172" c:formatCode="yyyy\-mm\-dd">
                  <c:v>43397</c:v>
                </c:pt>
                <c:pt idx="1173" c:formatCode="yyyy\-mm\-dd">
                  <c:v>43398</c:v>
                </c:pt>
                <c:pt idx="1174" c:formatCode="yyyy\-mm\-dd">
                  <c:v>43399</c:v>
                </c:pt>
                <c:pt idx="1175" c:formatCode="yyyy\-mm\-dd">
                  <c:v>43402</c:v>
                </c:pt>
                <c:pt idx="1176" c:formatCode="yyyy\-mm\-dd">
                  <c:v>43403</c:v>
                </c:pt>
                <c:pt idx="1177" c:formatCode="yyyy\-mm\-dd">
                  <c:v>43404</c:v>
                </c:pt>
                <c:pt idx="1178" c:formatCode="yyyy\-mm\-dd">
                  <c:v>43405</c:v>
                </c:pt>
                <c:pt idx="1179" c:formatCode="yyyy\-mm\-dd">
                  <c:v>43406</c:v>
                </c:pt>
                <c:pt idx="1180" c:formatCode="yyyy\-mm\-dd">
                  <c:v>43409</c:v>
                </c:pt>
                <c:pt idx="1181" c:formatCode="yyyy\-mm\-dd">
                  <c:v>43410</c:v>
                </c:pt>
                <c:pt idx="1182" c:formatCode="yyyy\-mm\-dd">
                  <c:v>43411</c:v>
                </c:pt>
                <c:pt idx="1183" c:formatCode="yyyy\-mm\-dd">
                  <c:v>43412</c:v>
                </c:pt>
                <c:pt idx="1184" c:formatCode="yyyy\-mm\-dd">
                  <c:v>43413</c:v>
                </c:pt>
                <c:pt idx="1185" c:formatCode="yyyy\-mm\-dd">
                  <c:v>43416</c:v>
                </c:pt>
                <c:pt idx="1186" c:formatCode="yyyy\-mm\-dd">
                  <c:v>43417</c:v>
                </c:pt>
                <c:pt idx="1187" c:formatCode="yyyy\-mm\-dd">
                  <c:v>43418</c:v>
                </c:pt>
                <c:pt idx="1188" c:formatCode="yyyy\-mm\-dd">
                  <c:v>43419</c:v>
                </c:pt>
                <c:pt idx="1189" c:formatCode="yyyy\-mm\-dd">
                  <c:v>43420</c:v>
                </c:pt>
                <c:pt idx="1190" c:formatCode="yyyy\-mm\-dd">
                  <c:v>43423</c:v>
                </c:pt>
                <c:pt idx="1191" c:formatCode="yyyy\-mm\-dd">
                  <c:v>43424</c:v>
                </c:pt>
                <c:pt idx="1192" c:formatCode="yyyy\-mm\-dd">
                  <c:v>43425</c:v>
                </c:pt>
                <c:pt idx="1193" c:formatCode="yyyy\-mm\-dd">
                  <c:v>43426</c:v>
                </c:pt>
                <c:pt idx="1194" c:formatCode="yyyy\-mm\-dd">
                  <c:v>43427</c:v>
                </c:pt>
                <c:pt idx="1195" c:formatCode="yyyy\-mm\-dd">
                  <c:v>43430</c:v>
                </c:pt>
                <c:pt idx="1196" c:formatCode="yyyy\-mm\-dd">
                  <c:v>43431</c:v>
                </c:pt>
                <c:pt idx="1197" c:formatCode="yyyy\-mm\-dd">
                  <c:v>43432</c:v>
                </c:pt>
                <c:pt idx="1198" c:formatCode="yyyy\-mm\-dd">
                  <c:v>43433</c:v>
                </c:pt>
                <c:pt idx="1199" c:formatCode="yyyy\-mm\-dd">
                  <c:v>43434</c:v>
                </c:pt>
                <c:pt idx="1200" c:formatCode="yyyy\-mm\-dd">
                  <c:v>43437</c:v>
                </c:pt>
                <c:pt idx="1201" c:formatCode="yyyy\-mm\-dd">
                  <c:v>43438</c:v>
                </c:pt>
                <c:pt idx="1202" c:formatCode="yyyy\-mm\-dd">
                  <c:v>43439</c:v>
                </c:pt>
                <c:pt idx="1203" c:formatCode="yyyy\-mm\-dd">
                  <c:v>43440</c:v>
                </c:pt>
                <c:pt idx="1204" c:formatCode="yyyy\-mm\-dd">
                  <c:v>43441</c:v>
                </c:pt>
                <c:pt idx="1205" c:formatCode="yyyy\-mm\-dd">
                  <c:v>43444</c:v>
                </c:pt>
                <c:pt idx="1206" c:formatCode="yyyy\-mm\-dd">
                  <c:v>43445</c:v>
                </c:pt>
                <c:pt idx="1207" c:formatCode="yyyy\-mm\-dd">
                  <c:v>43446</c:v>
                </c:pt>
                <c:pt idx="1208" c:formatCode="yyyy\-mm\-dd">
                  <c:v>43447</c:v>
                </c:pt>
                <c:pt idx="1209" c:formatCode="yyyy\-mm\-dd">
                  <c:v>43448</c:v>
                </c:pt>
                <c:pt idx="1210" c:formatCode="yyyy\-mm\-dd">
                  <c:v>43451</c:v>
                </c:pt>
                <c:pt idx="1211" c:formatCode="yyyy\-mm\-dd">
                  <c:v>43452</c:v>
                </c:pt>
                <c:pt idx="1212" c:formatCode="yyyy\-mm\-dd">
                  <c:v>43453</c:v>
                </c:pt>
                <c:pt idx="1213" c:formatCode="yyyy\-mm\-dd">
                  <c:v>43454</c:v>
                </c:pt>
                <c:pt idx="1214" c:formatCode="yyyy\-mm\-dd">
                  <c:v>43455</c:v>
                </c:pt>
                <c:pt idx="1215" c:formatCode="yyyy\-mm\-dd">
                  <c:v>43458</c:v>
                </c:pt>
                <c:pt idx="1216" c:formatCode="yyyy\-mm\-dd">
                  <c:v>43459</c:v>
                </c:pt>
                <c:pt idx="1217" c:formatCode="yyyy\-mm\-dd">
                  <c:v>43460</c:v>
                </c:pt>
                <c:pt idx="1218" c:formatCode="yyyy\-mm\-dd">
                  <c:v>43461</c:v>
                </c:pt>
                <c:pt idx="1219" c:formatCode="yyyy\-mm\-dd">
                  <c:v>43462</c:v>
                </c:pt>
                <c:pt idx="1220" c:formatCode="yyyy\-mm\-dd">
                  <c:v>43467</c:v>
                </c:pt>
                <c:pt idx="1221" c:formatCode="yyyy\-mm\-dd">
                  <c:v>43468</c:v>
                </c:pt>
                <c:pt idx="1222" c:formatCode="yyyy\-mm\-dd">
                  <c:v>43469</c:v>
                </c:pt>
                <c:pt idx="1223" c:formatCode="yyyy\-mm\-dd">
                  <c:v>43472</c:v>
                </c:pt>
                <c:pt idx="1224" c:formatCode="yyyy\-mm\-dd">
                  <c:v>43473</c:v>
                </c:pt>
                <c:pt idx="1225" c:formatCode="yyyy\-mm\-dd">
                  <c:v>43474</c:v>
                </c:pt>
                <c:pt idx="1226" c:formatCode="yyyy\-mm\-dd">
                  <c:v>43475</c:v>
                </c:pt>
                <c:pt idx="1227" c:formatCode="yyyy\-mm\-dd">
                  <c:v>43476</c:v>
                </c:pt>
                <c:pt idx="1228" c:formatCode="yyyy\-mm\-dd">
                  <c:v>43479</c:v>
                </c:pt>
                <c:pt idx="1229" c:formatCode="yyyy\-mm\-dd">
                  <c:v>43480</c:v>
                </c:pt>
                <c:pt idx="1230" c:formatCode="yyyy\-mm\-dd">
                  <c:v>43481</c:v>
                </c:pt>
                <c:pt idx="1231" c:formatCode="yyyy\-mm\-dd">
                  <c:v>43482</c:v>
                </c:pt>
                <c:pt idx="1232" c:formatCode="yyyy\-mm\-dd">
                  <c:v>43483</c:v>
                </c:pt>
                <c:pt idx="1233" c:formatCode="yyyy\-mm\-dd">
                  <c:v>43486</c:v>
                </c:pt>
                <c:pt idx="1234" c:formatCode="yyyy\-mm\-dd">
                  <c:v>43487</c:v>
                </c:pt>
                <c:pt idx="1235" c:formatCode="yyyy\-mm\-dd">
                  <c:v>43488</c:v>
                </c:pt>
                <c:pt idx="1236" c:formatCode="yyyy\-mm\-dd">
                  <c:v>43489</c:v>
                </c:pt>
                <c:pt idx="1237" c:formatCode="yyyy\-mm\-dd">
                  <c:v>43490</c:v>
                </c:pt>
                <c:pt idx="1238" c:formatCode="yyyy\-mm\-dd">
                  <c:v>43493</c:v>
                </c:pt>
                <c:pt idx="1239" c:formatCode="yyyy\-mm\-dd">
                  <c:v>43494</c:v>
                </c:pt>
                <c:pt idx="1240" c:formatCode="yyyy\-mm\-dd">
                  <c:v>43495</c:v>
                </c:pt>
                <c:pt idx="1241" c:formatCode="yyyy\-mm\-dd">
                  <c:v>43496</c:v>
                </c:pt>
                <c:pt idx="1242" c:formatCode="yyyy\-mm\-dd">
                  <c:v>43497</c:v>
                </c:pt>
                <c:pt idx="1243" c:formatCode="yyyy\-mm\-dd">
                  <c:v>43507</c:v>
                </c:pt>
                <c:pt idx="1244" c:formatCode="yyyy\-mm\-dd">
                  <c:v>43508</c:v>
                </c:pt>
                <c:pt idx="1245" c:formatCode="yyyy\-mm\-dd">
                  <c:v>43509</c:v>
                </c:pt>
                <c:pt idx="1246" c:formatCode="yyyy\-mm\-dd">
                  <c:v>43510</c:v>
                </c:pt>
                <c:pt idx="1247" c:formatCode="yyyy\-mm\-dd">
                  <c:v>43511</c:v>
                </c:pt>
                <c:pt idx="1248" c:formatCode="yyyy\-mm\-dd">
                  <c:v>43514</c:v>
                </c:pt>
                <c:pt idx="1249" c:formatCode="yyyy\-mm\-dd">
                  <c:v>43515</c:v>
                </c:pt>
                <c:pt idx="1250" c:formatCode="yyyy\-mm\-dd">
                  <c:v>43516</c:v>
                </c:pt>
                <c:pt idx="1251" c:formatCode="yyyy\-mm\-dd">
                  <c:v>43517</c:v>
                </c:pt>
                <c:pt idx="1252" c:formatCode="yyyy\-mm\-dd">
                  <c:v>43518</c:v>
                </c:pt>
                <c:pt idx="1253" c:formatCode="yyyy\-mm\-dd">
                  <c:v>43521</c:v>
                </c:pt>
                <c:pt idx="1254" c:formatCode="yyyy\-mm\-dd">
                  <c:v>43522</c:v>
                </c:pt>
                <c:pt idx="1255" c:formatCode="yyyy\-mm\-dd">
                  <c:v>43523</c:v>
                </c:pt>
                <c:pt idx="1256" c:formatCode="yyyy\-mm\-dd">
                  <c:v>43524</c:v>
                </c:pt>
                <c:pt idx="1257" c:formatCode="yyyy\-mm\-dd">
                  <c:v>43525</c:v>
                </c:pt>
                <c:pt idx="1258" c:formatCode="yyyy\-mm\-dd">
                  <c:v>43528</c:v>
                </c:pt>
                <c:pt idx="1259" c:formatCode="yyyy\-mm\-dd">
                  <c:v>43529</c:v>
                </c:pt>
                <c:pt idx="1260" c:formatCode="yyyy\-mm\-dd">
                  <c:v>43530</c:v>
                </c:pt>
                <c:pt idx="1261" c:formatCode="yyyy\-mm\-dd">
                  <c:v>43531</c:v>
                </c:pt>
                <c:pt idx="1262" c:formatCode="yyyy\-mm\-dd">
                  <c:v>43532</c:v>
                </c:pt>
                <c:pt idx="1263" c:formatCode="yyyy\-mm\-dd">
                  <c:v>43535</c:v>
                </c:pt>
                <c:pt idx="1264" c:formatCode="yyyy\-mm\-dd">
                  <c:v>43536</c:v>
                </c:pt>
                <c:pt idx="1265" c:formatCode="yyyy\-mm\-dd">
                  <c:v>43537</c:v>
                </c:pt>
                <c:pt idx="1266" c:formatCode="yyyy\-mm\-dd">
                  <c:v>43538</c:v>
                </c:pt>
                <c:pt idx="1267" c:formatCode="yyyy\-mm\-dd">
                  <c:v>43539</c:v>
                </c:pt>
                <c:pt idx="1268" c:formatCode="yyyy\-mm\-dd">
                  <c:v>43542</c:v>
                </c:pt>
                <c:pt idx="1269" c:formatCode="yyyy\-mm\-dd">
                  <c:v>43543</c:v>
                </c:pt>
                <c:pt idx="1270" c:formatCode="yyyy\-mm\-dd">
                  <c:v>43544</c:v>
                </c:pt>
                <c:pt idx="1271" c:formatCode="yyyy\-mm\-dd">
                  <c:v>43545</c:v>
                </c:pt>
                <c:pt idx="1272" c:formatCode="yyyy\-mm\-dd">
                  <c:v>43546</c:v>
                </c:pt>
                <c:pt idx="1273" c:formatCode="yyyy\-mm\-dd">
                  <c:v>43549</c:v>
                </c:pt>
                <c:pt idx="1274" c:formatCode="yyyy\-mm\-dd">
                  <c:v>43550</c:v>
                </c:pt>
                <c:pt idx="1275" c:formatCode="yyyy\-mm\-dd">
                  <c:v>43551</c:v>
                </c:pt>
                <c:pt idx="1276" c:formatCode="yyyy\-mm\-dd">
                  <c:v>43552</c:v>
                </c:pt>
                <c:pt idx="1277" c:formatCode="yyyy\-mm\-dd">
                  <c:v>43553</c:v>
                </c:pt>
                <c:pt idx="1278" c:formatCode="yyyy\-mm\-dd">
                  <c:v>43556</c:v>
                </c:pt>
                <c:pt idx="1279" c:formatCode="yyyy\-mm\-dd">
                  <c:v>43557</c:v>
                </c:pt>
                <c:pt idx="1280" c:formatCode="yyyy\-mm\-dd">
                  <c:v>43558</c:v>
                </c:pt>
                <c:pt idx="1281" c:formatCode="yyyy\-mm\-dd">
                  <c:v>43559</c:v>
                </c:pt>
                <c:pt idx="1282" c:formatCode="yyyy\-mm\-dd">
                  <c:v>43563</c:v>
                </c:pt>
                <c:pt idx="1283" c:formatCode="yyyy\-mm\-dd">
                  <c:v>43564</c:v>
                </c:pt>
                <c:pt idx="1284" c:formatCode="yyyy\-mm\-dd">
                  <c:v>43565</c:v>
                </c:pt>
                <c:pt idx="1285" c:formatCode="yyyy\-mm\-dd">
                  <c:v>43566</c:v>
                </c:pt>
                <c:pt idx="1286" c:formatCode="yyyy\-mm\-dd">
                  <c:v>43567</c:v>
                </c:pt>
                <c:pt idx="1287" c:formatCode="yyyy\-mm\-dd">
                  <c:v>43570</c:v>
                </c:pt>
                <c:pt idx="1288" c:formatCode="yyyy\-mm\-dd">
                  <c:v>43571</c:v>
                </c:pt>
                <c:pt idx="1289" c:formatCode="yyyy\-mm\-dd">
                  <c:v>43572</c:v>
                </c:pt>
                <c:pt idx="1290" c:formatCode="yyyy\-mm\-dd">
                  <c:v>43573</c:v>
                </c:pt>
                <c:pt idx="1291" c:formatCode="yyyy\-mm\-dd">
                  <c:v>43574</c:v>
                </c:pt>
                <c:pt idx="1292" c:formatCode="yyyy\-mm\-dd">
                  <c:v>43577</c:v>
                </c:pt>
                <c:pt idx="1293" c:formatCode="yyyy\-mm\-dd">
                  <c:v>43578</c:v>
                </c:pt>
                <c:pt idx="1294" c:formatCode="yyyy\-mm\-dd">
                  <c:v>43579</c:v>
                </c:pt>
                <c:pt idx="1295" c:formatCode="yyyy\-mm\-dd">
                  <c:v>43580</c:v>
                </c:pt>
                <c:pt idx="1296" c:formatCode="yyyy\-mm\-dd">
                  <c:v>43581</c:v>
                </c:pt>
                <c:pt idx="1297" c:formatCode="yyyy\-mm\-dd">
                  <c:v>43584</c:v>
                </c:pt>
                <c:pt idx="1298" c:formatCode="yyyy\-mm\-dd">
                  <c:v>43585</c:v>
                </c:pt>
                <c:pt idx="1299" c:formatCode="yyyy\-mm\-dd">
                  <c:v>43591</c:v>
                </c:pt>
                <c:pt idx="1300" c:formatCode="yyyy\-mm\-dd">
                  <c:v>43592</c:v>
                </c:pt>
                <c:pt idx="1301" c:formatCode="yyyy\-mm\-dd">
                  <c:v>43593</c:v>
                </c:pt>
                <c:pt idx="1302" c:formatCode="yyyy\-mm\-dd">
                  <c:v>43594</c:v>
                </c:pt>
                <c:pt idx="1303" c:formatCode="yyyy\-mm\-dd">
                  <c:v>43595</c:v>
                </c:pt>
                <c:pt idx="1304" c:formatCode="yyyy\-mm\-dd">
                  <c:v>43598</c:v>
                </c:pt>
                <c:pt idx="1305" c:formatCode="yyyy\-mm\-dd">
                  <c:v>43599</c:v>
                </c:pt>
                <c:pt idx="1306" c:formatCode="yyyy\-mm\-dd">
                  <c:v>43600</c:v>
                </c:pt>
                <c:pt idx="1307" c:formatCode="yyyy\-mm\-dd">
                  <c:v>43601</c:v>
                </c:pt>
                <c:pt idx="1308" c:formatCode="yyyy\-mm\-dd">
                  <c:v>43602</c:v>
                </c:pt>
                <c:pt idx="1309" c:formatCode="yyyy\-mm\-dd">
                  <c:v>43605</c:v>
                </c:pt>
                <c:pt idx="1310" c:formatCode="yyyy\-mm\-dd">
                  <c:v>43606</c:v>
                </c:pt>
                <c:pt idx="1311" c:formatCode="yyyy\-mm\-dd">
                  <c:v>43607</c:v>
                </c:pt>
                <c:pt idx="1312" c:formatCode="yyyy\-mm\-dd">
                  <c:v>43608</c:v>
                </c:pt>
                <c:pt idx="1313" c:formatCode="yyyy\-mm\-dd">
                  <c:v>43609</c:v>
                </c:pt>
                <c:pt idx="1314" c:formatCode="yyyy\-mm\-dd">
                  <c:v>43612</c:v>
                </c:pt>
                <c:pt idx="1315" c:formatCode="yyyy\-mm\-dd">
                  <c:v>43613</c:v>
                </c:pt>
                <c:pt idx="1316" c:formatCode="yyyy\-mm\-dd">
                  <c:v>43614</c:v>
                </c:pt>
                <c:pt idx="1317" c:formatCode="yyyy\-mm\-dd">
                  <c:v>43615</c:v>
                </c:pt>
                <c:pt idx="1318" c:formatCode="yyyy\-mm\-dd">
                  <c:v>43616</c:v>
                </c:pt>
                <c:pt idx="1319" c:formatCode="yyyy\-mm\-dd">
                  <c:v>43619</c:v>
                </c:pt>
                <c:pt idx="1320" c:formatCode="yyyy\-mm\-dd">
                  <c:v>43620</c:v>
                </c:pt>
                <c:pt idx="1321" c:formatCode="yyyy\-mm\-dd">
                  <c:v>43621</c:v>
                </c:pt>
                <c:pt idx="1322" c:formatCode="yyyy\-mm\-dd">
                  <c:v>43622</c:v>
                </c:pt>
                <c:pt idx="1323" c:formatCode="yyyy\-mm\-dd">
                  <c:v>43626</c:v>
                </c:pt>
                <c:pt idx="1324" c:formatCode="yyyy\-mm\-dd">
                  <c:v>43627</c:v>
                </c:pt>
                <c:pt idx="1325" c:formatCode="yyyy\-mm\-dd">
                  <c:v>43628</c:v>
                </c:pt>
                <c:pt idx="1326" c:formatCode="yyyy\-mm\-dd">
                  <c:v>43629</c:v>
                </c:pt>
                <c:pt idx="1327" c:formatCode="yyyy\-mm\-dd">
                  <c:v>43630</c:v>
                </c:pt>
                <c:pt idx="1328" c:formatCode="yyyy\-mm\-dd">
                  <c:v>43633</c:v>
                </c:pt>
                <c:pt idx="1329" c:formatCode="yyyy\-mm\-dd">
                  <c:v>43634</c:v>
                </c:pt>
                <c:pt idx="1330" c:formatCode="yyyy\-mm\-dd">
                  <c:v>43635</c:v>
                </c:pt>
                <c:pt idx="1331" c:formatCode="yyyy\-mm\-dd">
                  <c:v>43636</c:v>
                </c:pt>
                <c:pt idx="1332" c:formatCode="yyyy\-mm\-dd">
                  <c:v>43637</c:v>
                </c:pt>
                <c:pt idx="1333" c:formatCode="yyyy\-mm\-dd">
                  <c:v>43640</c:v>
                </c:pt>
                <c:pt idx="1334" c:formatCode="yyyy\-mm\-dd">
                  <c:v>43641</c:v>
                </c:pt>
                <c:pt idx="1335" c:formatCode="yyyy\-mm\-dd">
                  <c:v>43642</c:v>
                </c:pt>
                <c:pt idx="1336" c:formatCode="yyyy\-mm\-dd">
                  <c:v>43643</c:v>
                </c:pt>
                <c:pt idx="1337" c:formatCode="yyyy\-mm\-dd">
                  <c:v>43644</c:v>
                </c:pt>
                <c:pt idx="1338" c:formatCode="yyyy\-mm\-dd">
                  <c:v>43647</c:v>
                </c:pt>
                <c:pt idx="1339" c:formatCode="yyyy\-mm\-dd">
                  <c:v>43648</c:v>
                </c:pt>
                <c:pt idx="1340" c:formatCode="yyyy\-mm\-dd">
                  <c:v>43649</c:v>
                </c:pt>
                <c:pt idx="1341" c:formatCode="yyyy\-mm\-dd">
                  <c:v>43650</c:v>
                </c:pt>
                <c:pt idx="1342" c:formatCode="yyyy\-mm\-dd">
                  <c:v>43651</c:v>
                </c:pt>
                <c:pt idx="1343" c:formatCode="yyyy\-mm\-dd">
                  <c:v>43654</c:v>
                </c:pt>
                <c:pt idx="1344" c:formatCode="yyyy\-mm\-dd">
                  <c:v>43655</c:v>
                </c:pt>
                <c:pt idx="1345" c:formatCode="yyyy\-mm\-dd">
                  <c:v>43656</c:v>
                </c:pt>
                <c:pt idx="1346" c:formatCode="yyyy\-mm\-dd">
                  <c:v>43657</c:v>
                </c:pt>
                <c:pt idx="1347" c:formatCode="yyyy\-mm\-dd">
                  <c:v>43658</c:v>
                </c:pt>
                <c:pt idx="1348" c:formatCode="yyyy\-mm\-dd">
                  <c:v>43661</c:v>
                </c:pt>
                <c:pt idx="1349" c:formatCode="yyyy\-mm\-dd">
                  <c:v>43662</c:v>
                </c:pt>
                <c:pt idx="1350" c:formatCode="yyyy\-mm\-dd">
                  <c:v>43663</c:v>
                </c:pt>
                <c:pt idx="1351" c:formatCode="yyyy\-mm\-dd">
                  <c:v>43664</c:v>
                </c:pt>
                <c:pt idx="1352" c:formatCode="yyyy\-mm\-dd">
                  <c:v>43665</c:v>
                </c:pt>
                <c:pt idx="1353" c:formatCode="yyyy\-mm\-dd">
                  <c:v>43668</c:v>
                </c:pt>
                <c:pt idx="1354" c:formatCode="yyyy\-mm\-dd">
                  <c:v>43669</c:v>
                </c:pt>
                <c:pt idx="1355" c:formatCode="yyyy\-mm\-dd">
                  <c:v>43670</c:v>
                </c:pt>
                <c:pt idx="1356" c:formatCode="yyyy\-mm\-dd">
                  <c:v>43671</c:v>
                </c:pt>
                <c:pt idx="1357" c:formatCode="yyyy\-mm\-dd">
                  <c:v>43672</c:v>
                </c:pt>
                <c:pt idx="1358" c:formatCode="yyyy\-mm\-dd">
                  <c:v>43675</c:v>
                </c:pt>
                <c:pt idx="1359" c:formatCode="yyyy\-mm\-dd">
                  <c:v>43676</c:v>
                </c:pt>
                <c:pt idx="1360" c:formatCode="yyyy\-mm\-dd">
                  <c:v>43677</c:v>
                </c:pt>
                <c:pt idx="1361" c:formatCode="yyyy\-mm\-dd">
                  <c:v>43678</c:v>
                </c:pt>
                <c:pt idx="1362" c:formatCode="yyyy\-mm\-dd">
                  <c:v>43679</c:v>
                </c:pt>
                <c:pt idx="1363" c:formatCode="yyyy\-mm\-dd">
                  <c:v>43682</c:v>
                </c:pt>
                <c:pt idx="1364" c:formatCode="yyyy\-mm\-dd">
                  <c:v>43683</c:v>
                </c:pt>
                <c:pt idx="1365" c:formatCode="yyyy\-mm\-dd">
                  <c:v>43684</c:v>
                </c:pt>
                <c:pt idx="1366" c:formatCode="yyyy\-mm\-dd">
                  <c:v>43685</c:v>
                </c:pt>
                <c:pt idx="1367" c:formatCode="yyyy\-mm\-dd">
                  <c:v>43686</c:v>
                </c:pt>
                <c:pt idx="1368" c:formatCode="yyyy\-mm\-dd">
                  <c:v>43689</c:v>
                </c:pt>
                <c:pt idx="1369" c:formatCode="yyyy\-mm\-dd">
                  <c:v>43690</c:v>
                </c:pt>
                <c:pt idx="1370" c:formatCode="yyyy\-mm\-dd">
                  <c:v>43691</c:v>
                </c:pt>
                <c:pt idx="1371" c:formatCode="yyyy\-mm\-dd">
                  <c:v>43692</c:v>
                </c:pt>
                <c:pt idx="1372" c:formatCode="yyyy\-mm\-dd">
                  <c:v>43693</c:v>
                </c:pt>
                <c:pt idx="1373" c:formatCode="yyyy\-mm\-dd">
                  <c:v>43696</c:v>
                </c:pt>
                <c:pt idx="1374" c:formatCode="yyyy\-mm\-dd">
                  <c:v>43697</c:v>
                </c:pt>
                <c:pt idx="1375" c:formatCode="yyyy\-mm\-dd">
                  <c:v>43698</c:v>
                </c:pt>
                <c:pt idx="1376" c:formatCode="yyyy\-mm\-dd">
                  <c:v>43699</c:v>
                </c:pt>
                <c:pt idx="1377" c:formatCode="yyyy\-mm\-dd">
                  <c:v>43700</c:v>
                </c:pt>
                <c:pt idx="1378" c:formatCode="yyyy\-mm\-dd">
                  <c:v>43703</c:v>
                </c:pt>
                <c:pt idx="1379" c:formatCode="yyyy\-mm\-dd">
                  <c:v>43704</c:v>
                </c:pt>
                <c:pt idx="1380" c:formatCode="yyyy\-mm\-dd">
                  <c:v>43705</c:v>
                </c:pt>
                <c:pt idx="1381" c:formatCode="yyyy\-mm\-dd">
                  <c:v>43706</c:v>
                </c:pt>
                <c:pt idx="1382" c:formatCode="yyyy\-mm\-dd">
                  <c:v>43707</c:v>
                </c:pt>
                <c:pt idx="1383" c:formatCode="yyyy\-mm\-dd">
                  <c:v>43710</c:v>
                </c:pt>
                <c:pt idx="1384" c:formatCode="yyyy\-mm\-dd">
                  <c:v>43711</c:v>
                </c:pt>
                <c:pt idx="1385" c:formatCode="yyyy\-mm\-dd">
                  <c:v>43712</c:v>
                </c:pt>
                <c:pt idx="1386" c:formatCode="yyyy\-mm\-dd">
                  <c:v>43713</c:v>
                </c:pt>
                <c:pt idx="1387" c:formatCode="yyyy\-mm\-dd">
                  <c:v>43714</c:v>
                </c:pt>
                <c:pt idx="1388" c:formatCode="yyyy\-mm\-dd">
                  <c:v>43717</c:v>
                </c:pt>
                <c:pt idx="1389" c:formatCode="yyyy\-mm\-dd">
                  <c:v>43718</c:v>
                </c:pt>
                <c:pt idx="1390" c:formatCode="yyyy\-mm\-dd">
                  <c:v>43719</c:v>
                </c:pt>
                <c:pt idx="1391" c:formatCode="yyyy\-mm\-dd">
                  <c:v>43720</c:v>
                </c:pt>
                <c:pt idx="1392" c:formatCode="yyyy\-mm\-dd">
                  <c:v>43724</c:v>
                </c:pt>
                <c:pt idx="1393" c:formatCode="yyyy\-mm\-dd">
                  <c:v>43725</c:v>
                </c:pt>
                <c:pt idx="1394" c:formatCode="yyyy\-mm\-dd">
                  <c:v>43726</c:v>
                </c:pt>
                <c:pt idx="1395" c:formatCode="yyyy\-mm\-dd">
                  <c:v>43727</c:v>
                </c:pt>
                <c:pt idx="1396" c:formatCode="yyyy\-mm\-dd">
                  <c:v>43728</c:v>
                </c:pt>
                <c:pt idx="1397" c:formatCode="yyyy\-mm\-dd">
                  <c:v>43731</c:v>
                </c:pt>
                <c:pt idx="1398" c:formatCode="yyyy\-mm\-dd">
                  <c:v>43732</c:v>
                </c:pt>
                <c:pt idx="1399" c:formatCode="yyyy\-mm\-dd">
                  <c:v>43733</c:v>
                </c:pt>
                <c:pt idx="1400" c:formatCode="yyyy\-mm\-dd">
                  <c:v>43734</c:v>
                </c:pt>
                <c:pt idx="1401" c:formatCode="yyyy\-mm\-dd">
                  <c:v>43735</c:v>
                </c:pt>
                <c:pt idx="1402" c:formatCode="yyyy\-mm\-dd">
                  <c:v>43738</c:v>
                </c:pt>
                <c:pt idx="1403" c:formatCode="yyyy\-mm\-dd">
                  <c:v>43746</c:v>
                </c:pt>
                <c:pt idx="1404" c:formatCode="yyyy\-mm\-dd">
                  <c:v>43747</c:v>
                </c:pt>
                <c:pt idx="1405" c:formatCode="yyyy\-mm\-dd">
                  <c:v>43748</c:v>
                </c:pt>
                <c:pt idx="1406" c:formatCode="yyyy\-mm\-dd">
                  <c:v>43749</c:v>
                </c:pt>
                <c:pt idx="1407" c:formatCode="yyyy\-mm\-dd">
                  <c:v>43752</c:v>
                </c:pt>
                <c:pt idx="1408" c:formatCode="yyyy\-mm\-dd">
                  <c:v>43753</c:v>
                </c:pt>
                <c:pt idx="1409" c:formatCode="yyyy\-mm\-dd">
                  <c:v>43754</c:v>
                </c:pt>
                <c:pt idx="1410" c:formatCode="yyyy\-mm\-dd">
                  <c:v>43755</c:v>
                </c:pt>
                <c:pt idx="1411" c:formatCode="yyyy\-mm\-dd">
                  <c:v>43756</c:v>
                </c:pt>
                <c:pt idx="1412" c:formatCode="yyyy\-mm\-dd">
                  <c:v>43759</c:v>
                </c:pt>
                <c:pt idx="1413" c:formatCode="yyyy\-mm\-dd">
                  <c:v>43760</c:v>
                </c:pt>
                <c:pt idx="1414" c:formatCode="yyyy\-mm\-dd">
                  <c:v>43761</c:v>
                </c:pt>
                <c:pt idx="1415" c:formatCode="yyyy\-mm\-dd">
                  <c:v>43762</c:v>
                </c:pt>
                <c:pt idx="1416" c:formatCode="yyyy\-mm\-dd">
                  <c:v>43763</c:v>
                </c:pt>
                <c:pt idx="1417" c:formatCode="yyyy\-mm\-dd">
                  <c:v>43766</c:v>
                </c:pt>
                <c:pt idx="1418" c:formatCode="yyyy\-mm\-dd">
                  <c:v>43767</c:v>
                </c:pt>
                <c:pt idx="1419" c:formatCode="yyyy\-mm\-dd">
                  <c:v>43768</c:v>
                </c:pt>
                <c:pt idx="1420" c:formatCode="yyyy\-mm\-dd">
                  <c:v>43769</c:v>
                </c:pt>
                <c:pt idx="1421" c:formatCode="yyyy\-mm\-dd">
                  <c:v>43770</c:v>
                </c:pt>
                <c:pt idx="1422" c:formatCode="yyyy\-mm\-dd">
                  <c:v>43773</c:v>
                </c:pt>
                <c:pt idx="1423" c:formatCode="yyyy\-mm\-dd">
                  <c:v>43774</c:v>
                </c:pt>
                <c:pt idx="1424" c:formatCode="yyyy\-mm\-dd">
                  <c:v>43775</c:v>
                </c:pt>
                <c:pt idx="1425" c:formatCode="yyyy\-mm\-dd">
                  <c:v>43776</c:v>
                </c:pt>
                <c:pt idx="1426" c:formatCode="yyyy\-mm\-dd">
                  <c:v>43777</c:v>
                </c:pt>
                <c:pt idx="1427" c:formatCode="yyyy\-mm\-dd">
                  <c:v>43780</c:v>
                </c:pt>
                <c:pt idx="1428" c:formatCode="yyyy\-mm\-dd">
                  <c:v>43781</c:v>
                </c:pt>
                <c:pt idx="1429" c:formatCode="yyyy\-mm\-dd">
                  <c:v>43782</c:v>
                </c:pt>
                <c:pt idx="1430" c:formatCode="yyyy\-mm\-dd">
                  <c:v>43783</c:v>
                </c:pt>
                <c:pt idx="1431" c:formatCode="yyyy\-mm\-dd">
                  <c:v>43784</c:v>
                </c:pt>
                <c:pt idx="1432" c:formatCode="yyyy\-mm\-dd">
                  <c:v>43787</c:v>
                </c:pt>
                <c:pt idx="1433" c:formatCode="yyyy\-mm\-dd">
                  <c:v>43788</c:v>
                </c:pt>
                <c:pt idx="1434" c:formatCode="yyyy\-mm\-dd">
                  <c:v>43789</c:v>
                </c:pt>
                <c:pt idx="1435" c:formatCode="yyyy\-mm\-dd">
                  <c:v>43790</c:v>
                </c:pt>
                <c:pt idx="1436" c:formatCode="yyyy\-mm\-dd">
                  <c:v>43791</c:v>
                </c:pt>
                <c:pt idx="1437" c:formatCode="yyyy\-mm\-dd">
                  <c:v>43794</c:v>
                </c:pt>
                <c:pt idx="1438" c:formatCode="yyyy\-mm\-dd">
                  <c:v>43795</c:v>
                </c:pt>
                <c:pt idx="1439" c:formatCode="yyyy\-mm\-dd">
                  <c:v>43796</c:v>
                </c:pt>
                <c:pt idx="1440" c:formatCode="yyyy\-mm\-dd">
                  <c:v>43797</c:v>
                </c:pt>
                <c:pt idx="1441" c:formatCode="yyyy\-mm\-dd">
                  <c:v>43798</c:v>
                </c:pt>
                <c:pt idx="1442" c:formatCode="yyyy\-mm\-dd">
                  <c:v>43801</c:v>
                </c:pt>
                <c:pt idx="1443" c:formatCode="yyyy\-mm\-dd">
                  <c:v>43802</c:v>
                </c:pt>
                <c:pt idx="1444" c:formatCode="yyyy\-mm\-dd">
                  <c:v>43803</c:v>
                </c:pt>
                <c:pt idx="1445" c:formatCode="yyyy\-mm\-dd">
                  <c:v>43804</c:v>
                </c:pt>
                <c:pt idx="1446" c:formatCode="yyyy\-mm\-dd">
                  <c:v>43805</c:v>
                </c:pt>
                <c:pt idx="1447" c:formatCode="yyyy\-mm\-dd">
                  <c:v>43808</c:v>
                </c:pt>
                <c:pt idx="1448" c:formatCode="yyyy\-mm\-dd">
                  <c:v>43809</c:v>
                </c:pt>
                <c:pt idx="1449" c:formatCode="yyyy\-mm\-dd">
                  <c:v>43810</c:v>
                </c:pt>
                <c:pt idx="1450" c:formatCode="yyyy\-mm\-dd">
                  <c:v>43811</c:v>
                </c:pt>
                <c:pt idx="1451" c:formatCode="yyyy\-mm\-dd">
                  <c:v>43812</c:v>
                </c:pt>
                <c:pt idx="1452" c:formatCode="yyyy\-mm\-dd">
                  <c:v>43815</c:v>
                </c:pt>
                <c:pt idx="1453" c:formatCode="yyyy\-mm\-dd">
                  <c:v>43816</c:v>
                </c:pt>
                <c:pt idx="1454" c:formatCode="yyyy\-mm\-dd">
                  <c:v>43817</c:v>
                </c:pt>
                <c:pt idx="1455" c:formatCode="yyyy\-mm\-dd">
                  <c:v>43818</c:v>
                </c:pt>
                <c:pt idx="1456" c:formatCode="yyyy\-mm\-dd">
                  <c:v>43819</c:v>
                </c:pt>
                <c:pt idx="1457" c:formatCode="yyyy\-mm\-dd">
                  <c:v>43822</c:v>
                </c:pt>
                <c:pt idx="1458" c:formatCode="yyyy\-mm\-dd">
                  <c:v>43823</c:v>
                </c:pt>
                <c:pt idx="1459" c:formatCode="yyyy\-mm\-dd">
                  <c:v>43824</c:v>
                </c:pt>
                <c:pt idx="1460" c:formatCode="yyyy\-mm\-dd">
                  <c:v>43825</c:v>
                </c:pt>
                <c:pt idx="1461" c:formatCode="yyyy\-mm\-dd">
                  <c:v>43826</c:v>
                </c:pt>
                <c:pt idx="1462" c:formatCode="yyyy\-mm\-dd">
                  <c:v>43829</c:v>
                </c:pt>
                <c:pt idx="1463" c:formatCode="yyyy\-mm\-dd">
                  <c:v>43830</c:v>
                </c:pt>
                <c:pt idx="1464" c:formatCode="yyyy\-mm\-dd">
                  <c:v>43832</c:v>
                </c:pt>
                <c:pt idx="1465" c:formatCode="yyyy\-mm\-dd">
                  <c:v>43833</c:v>
                </c:pt>
                <c:pt idx="1466" c:formatCode="yyyy\-mm\-dd">
                  <c:v>43836</c:v>
                </c:pt>
                <c:pt idx="1467" c:formatCode="yyyy\-mm\-dd">
                  <c:v>43837</c:v>
                </c:pt>
                <c:pt idx="1468" c:formatCode="yyyy\-mm\-dd">
                  <c:v>43838</c:v>
                </c:pt>
                <c:pt idx="1469" c:formatCode="yyyy\-mm\-dd">
                  <c:v>43839</c:v>
                </c:pt>
                <c:pt idx="1470" c:formatCode="yyyy\-mm\-dd">
                  <c:v>43840</c:v>
                </c:pt>
                <c:pt idx="1471" c:formatCode="yyyy\-mm\-dd">
                  <c:v>43843</c:v>
                </c:pt>
                <c:pt idx="1472" c:formatCode="yyyy\-mm\-dd">
                  <c:v>43844</c:v>
                </c:pt>
                <c:pt idx="1473" c:formatCode="yyyy\-mm\-dd">
                  <c:v>43845</c:v>
                </c:pt>
                <c:pt idx="1474" c:formatCode="yyyy\-mm\-dd">
                  <c:v>43846</c:v>
                </c:pt>
                <c:pt idx="1475" c:formatCode="yyyy\-mm\-dd">
                  <c:v>43847</c:v>
                </c:pt>
                <c:pt idx="1476" c:formatCode="yyyy\-mm\-dd">
                  <c:v>43850</c:v>
                </c:pt>
                <c:pt idx="1477" c:formatCode="yyyy\-mm\-dd">
                  <c:v>43851</c:v>
                </c:pt>
                <c:pt idx="1478" c:formatCode="yyyy\-mm\-dd">
                  <c:v>43852</c:v>
                </c:pt>
                <c:pt idx="1479" c:formatCode="yyyy\-mm\-dd">
                  <c:v>43853</c:v>
                </c:pt>
                <c:pt idx="1480" c:formatCode="yyyy\-mm\-dd">
                  <c:v>43864</c:v>
                </c:pt>
                <c:pt idx="1481" c:formatCode="yyyy\-mm\-dd">
                  <c:v>43865</c:v>
                </c:pt>
                <c:pt idx="1482" c:formatCode="yyyy\-mm\-dd">
                  <c:v>43866</c:v>
                </c:pt>
                <c:pt idx="1483" c:formatCode="yyyy\-mm\-dd">
                  <c:v>43867</c:v>
                </c:pt>
                <c:pt idx="1484" c:formatCode="yyyy\-mm\-dd">
                  <c:v>43868</c:v>
                </c:pt>
                <c:pt idx="1485" c:formatCode="yyyy\-mm\-dd">
                  <c:v>43871</c:v>
                </c:pt>
                <c:pt idx="1486" c:formatCode="yyyy\-mm\-dd">
                  <c:v>43872</c:v>
                </c:pt>
                <c:pt idx="1487" c:formatCode="yyyy\-mm\-dd">
                  <c:v>43873</c:v>
                </c:pt>
                <c:pt idx="1488" c:formatCode="yyyy\-mm\-dd">
                  <c:v>43874</c:v>
                </c:pt>
                <c:pt idx="1489" c:formatCode="yyyy\-mm\-dd">
                  <c:v>43875</c:v>
                </c:pt>
                <c:pt idx="1490" c:formatCode="yyyy\-mm\-dd">
                  <c:v>43878</c:v>
                </c:pt>
                <c:pt idx="1491" c:formatCode="yyyy\-mm\-dd">
                  <c:v>43879</c:v>
                </c:pt>
                <c:pt idx="1492" c:formatCode="yyyy\-mm\-dd">
                  <c:v>43880</c:v>
                </c:pt>
                <c:pt idx="1493" c:formatCode="yyyy\-mm\-dd">
                  <c:v>43881</c:v>
                </c:pt>
                <c:pt idx="1494" c:formatCode="yyyy\-mm\-dd">
                  <c:v>43882</c:v>
                </c:pt>
                <c:pt idx="1495" c:formatCode="yyyy\-mm\-dd">
                  <c:v>43885</c:v>
                </c:pt>
                <c:pt idx="1496" c:formatCode="yyyy\-mm\-dd">
                  <c:v>43886</c:v>
                </c:pt>
                <c:pt idx="1497" c:formatCode="yyyy\-mm\-dd">
                  <c:v>43887</c:v>
                </c:pt>
                <c:pt idx="1498" c:formatCode="yyyy\-mm\-dd">
                  <c:v>43888</c:v>
                </c:pt>
                <c:pt idx="1499" c:formatCode="yyyy\-mm\-dd">
                  <c:v>43889</c:v>
                </c:pt>
                <c:pt idx="1500" c:formatCode="yyyy\-mm\-dd">
                  <c:v>43892</c:v>
                </c:pt>
                <c:pt idx="1501" c:formatCode="yyyy\-mm\-dd">
                  <c:v>43893</c:v>
                </c:pt>
                <c:pt idx="1502" c:formatCode="yyyy\-mm\-dd">
                  <c:v>43894</c:v>
                </c:pt>
                <c:pt idx="1503" c:formatCode="yyyy\-mm\-dd">
                  <c:v>43895</c:v>
                </c:pt>
                <c:pt idx="1504" c:formatCode="yyyy\-mm\-dd">
                  <c:v>43896</c:v>
                </c:pt>
                <c:pt idx="1505" c:formatCode="yyyy\-mm\-dd">
                  <c:v>43899</c:v>
                </c:pt>
                <c:pt idx="1506" c:formatCode="yyyy\-mm\-dd">
                  <c:v>43900</c:v>
                </c:pt>
                <c:pt idx="1507" c:formatCode="yyyy\-mm\-dd">
                  <c:v>43901</c:v>
                </c:pt>
                <c:pt idx="1508" c:formatCode="yyyy\-mm\-dd">
                  <c:v>43902</c:v>
                </c:pt>
                <c:pt idx="1509" c:formatCode="yyyy\-mm\-dd">
                  <c:v>43903</c:v>
                </c:pt>
                <c:pt idx="1510" c:formatCode="yyyy\-mm\-dd">
                  <c:v>43906</c:v>
                </c:pt>
                <c:pt idx="1511" c:formatCode="yyyy\-mm\-dd">
                  <c:v>43907</c:v>
                </c:pt>
                <c:pt idx="1512" c:formatCode="yyyy\-mm\-dd">
                  <c:v>43908</c:v>
                </c:pt>
                <c:pt idx="1513" c:formatCode="yyyy\-mm\-dd">
                  <c:v>43909</c:v>
                </c:pt>
                <c:pt idx="1514" c:formatCode="yyyy\-mm\-dd">
                  <c:v>43910</c:v>
                </c:pt>
                <c:pt idx="1515" c:formatCode="yyyy\-mm\-dd">
                  <c:v>43913</c:v>
                </c:pt>
                <c:pt idx="1516" c:formatCode="yyyy\-mm\-dd">
                  <c:v>43914</c:v>
                </c:pt>
                <c:pt idx="1517" c:formatCode="yyyy\-mm\-dd">
                  <c:v>43915</c:v>
                </c:pt>
                <c:pt idx="1518" c:formatCode="yyyy\-mm\-dd">
                  <c:v>43916</c:v>
                </c:pt>
                <c:pt idx="1519" c:formatCode="yyyy\-mm\-dd">
                  <c:v>43917</c:v>
                </c:pt>
                <c:pt idx="1520" c:formatCode="yyyy\-mm\-dd">
                  <c:v>43920</c:v>
                </c:pt>
                <c:pt idx="1521" c:formatCode="yyyy\-mm\-dd">
                  <c:v>43921</c:v>
                </c:pt>
                <c:pt idx="1522" c:formatCode="yyyy\-mm\-dd">
                  <c:v>43922</c:v>
                </c:pt>
                <c:pt idx="1523" c:formatCode="yyyy\-mm\-dd">
                  <c:v>43923</c:v>
                </c:pt>
                <c:pt idx="1524" c:formatCode="yyyy\-mm\-dd">
                  <c:v>43924</c:v>
                </c:pt>
                <c:pt idx="1525" c:formatCode="yyyy\-mm\-dd">
                  <c:v>43928</c:v>
                </c:pt>
                <c:pt idx="1526" c:formatCode="yyyy\-mm\-dd">
                  <c:v>43929</c:v>
                </c:pt>
                <c:pt idx="1527" c:formatCode="yyyy\-mm\-dd">
                  <c:v>43930</c:v>
                </c:pt>
                <c:pt idx="1528" c:formatCode="yyyy\-mm\-dd">
                  <c:v>43931</c:v>
                </c:pt>
                <c:pt idx="1529" c:formatCode="yyyy\-mm\-dd">
                  <c:v>43934</c:v>
                </c:pt>
                <c:pt idx="1530" c:formatCode="yyyy\-mm\-dd">
                  <c:v>43935</c:v>
                </c:pt>
                <c:pt idx="1531" c:formatCode="yyyy\-mm\-dd">
                  <c:v>43936</c:v>
                </c:pt>
                <c:pt idx="1532" c:formatCode="yyyy\-mm\-dd">
                  <c:v>43937</c:v>
                </c:pt>
                <c:pt idx="1533" c:formatCode="yyyy\-mm\-dd">
                  <c:v>43938</c:v>
                </c:pt>
                <c:pt idx="1534" c:formatCode="yyyy\-mm\-dd">
                  <c:v>43941</c:v>
                </c:pt>
                <c:pt idx="1535" c:formatCode="yyyy\-mm\-dd">
                  <c:v>43942</c:v>
                </c:pt>
                <c:pt idx="1536" c:formatCode="yyyy\-mm\-dd">
                  <c:v>43943</c:v>
                </c:pt>
                <c:pt idx="1537" c:formatCode="yyyy\-mm\-dd">
                  <c:v>43944</c:v>
                </c:pt>
                <c:pt idx="1538" c:formatCode="yyyy\-mm\-dd">
                  <c:v>43945</c:v>
                </c:pt>
                <c:pt idx="1539" c:formatCode="yyyy\-mm\-dd">
                  <c:v>43948</c:v>
                </c:pt>
                <c:pt idx="1540" c:formatCode="yyyy\-mm\-dd">
                  <c:v>43949</c:v>
                </c:pt>
                <c:pt idx="1541" c:formatCode="yyyy\-mm\-dd">
                  <c:v>43950</c:v>
                </c:pt>
                <c:pt idx="1542" c:formatCode="yyyy\-mm\-dd">
                  <c:v>43951</c:v>
                </c:pt>
                <c:pt idx="1543" c:formatCode="yyyy\-mm\-dd">
                  <c:v>43957</c:v>
                </c:pt>
                <c:pt idx="1544" c:formatCode="yyyy\-mm\-dd">
                  <c:v>43958</c:v>
                </c:pt>
                <c:pt idx="1545" c:formatCode="yyyy\-mm\-dd">
                  <c:v>43959</c:v>
                </c:pt>
                <c:pt idx="1546" c:formatCode="yyyy\-mm\-dd">
                  <c:v>43962</c:v>
                </c:pt>
                <c:pt idx="1547" c:formatCode="yyyy\-mm\-dd">
                  <c:v>43963</c:v>
                </c:pt>
                <c:pt idx="1548" c:formatCode="yyyy\-mm\-dd">
                  <c:v>43964</c:v>
                </c:pt>
                <c:pt idx="1549" c:formatCode="yyyy\-mm\-dd">
                  <c:v>43965</c:v>
                </c:pt>
                <c:pt idx="1550" c:formatCode="yyyy\-mm\-dd">
                  <c:v>43966</c:v>
                </c:pt>
                <c:pt idx="1551" c:formatCode="yyyy\-mm\-dd">
                  <c:v>43969</c:v>
                </c:pt>
                <c:pt idx="1552" c:formatCode="yyyy\-mm\-dd">
                  <c:v>43970</c:v>
                </c:pt>
                <c:pt idx="1553" c:formatCode="yyyy\-mm\-dd">
                  <c:v>43971</c:v>
                </c:pt>
                <c:pt idx="1554" c:formatCode="yyyy\-mm\-dd">
                  <c:v>43972</c:v>
                </c:pt>
                <c:pt idx="1555" c:formatCode="yyyy\-mm\-dd">
                  <c:v>43973</c:v>
                </c:pt>
                <c:pt idx="1556" c:formatCode="yyyy\-mm\-dd">
                  <c:v>43976</c:v>
                </c:pt>
                <c:pt idx="1557" c:formatCode="yyyy\-mm\-dd">
                  <c:v>43977</c:v>
                </c:pt>
                <c:pt idx="1558" c:formatCode="yyyy\-mm\-dd">
                  <c:v>43978</c:v>
                </c:pt>
                <c:pt idx="1559" c:formatCode="yyyy\-mm\-dd">
                  <c:v>43979</c:v>
                </c:pt>
                <c:pt idx="1560" c:formatCode="yyyy\-mm\-dd">
                  <c:v>43980</c:v>
                </c:pt>
                <c:pt idx="1561" c:formatCode="yyyy\-mm\-dd">
                  <c:v>43983</c:v>
                </c:pt>
                <c:pt idx="1562" c:formatCode="yyyy\-mm\-dd">
                  <c:v>43984</c:v>
                </c:pt>
                <c:pt idx="1563" c:formatCode="yyyy\-mm\-dd">
                  <c:v>43985</c:v>
                </c:pt>
                <c:pt idx="1564" c:formatCode="yyyy\-mm\-dd">
                  <c:v>43986</c:v>
                </c:pt>
                <c:pt idx="1565" c:formatCode="yyyy\-mm\-dd">
                  <c:v>43987</c:v>
                </c:pt>
                <c:pt idx="1566" c:formatCode="yyyy\-mm\-dd">
                  <c:v>43990</c:v>
                </c:pt>
                <c:pt idx="1567" c:formatCode="yyyy\-mm\-dd">
                  <c:v>43991</c:v>
                </c:pt>
                <c:pt idx="1568" c:formatCode="yyyy\-mm\-dd">
                  <c:v>43992</c:v>
                </c:pt>
                <c:pt idx="1569" c:formatCode="yyyy\-mm\-dd">
                  <c:v>43993</c:v>
                </c:pt>
                <c:pt idx="1570" c:formatCode="yyyy\-mm\-dd">
                  <c:v>43994</c:v>
                </c:pt>
                <c:pt idx="1571" c:formatCode="yyyy\-mm\-dd">
                  <c:v>43997</c:v>
                </c:pt>
                <c:pt idx="1572" c:formatCode="yyyy\-mm\-dd">
                  <c:v>43998</c:v>
                </c:pt>
                <c:pt idx="1573" c:formatCode="yyyy\-mm\-dd">
                  <c:v>43999</c:v>
                </c:pt>
                <c:pt idx="1574" c:formatCode="yyyy\-mm\-dd">
                  <c:v>44000</c:v>
                </c:pt>
                <c:pt idx="1575" c:formatCode="yyyy\-mm\-dd">
                  <c:v>44001</c:v>
                </c:pt>
                <c:pt idx="1576" c:formatCode="yyyy\-mm\-dd">
                  <c:v>44004</c:v>
                </c:pt>
                <c:pt idx="1577" c:formatCode="yyyy\-mm\-dd">
                  <c:v>44005</c:v>
                </c:pt>
                <c:pt idx="1578" c:formatCode="yyyy\-mm\-dd">
                  <c:v>44006</c:v>
                </c:pt>
                <c:pt idx="1579" c:formatCode="yyyy\-mm\-dd">
                  <c:v>44011</c:v>
                </c:pt>
                <c:pt idx="1580" c:formatCode="yyyy\-mm\-dd">
                  <c:v>44012</c:v>
                </c:pt>
                <c:pt idx="1581" c:formatCode="yyyy\-mm\-dd">
                  <c:v>44013</c:v>
                </c:pt>
                <c:pt idx="1582" c:formatCode="yyyy\-mm\-dd">
                  <c:v>44014</c:v>
                </c:pt>
                <c:pt idx="1583" c:formatCode="yyyy\-mm\-dd">
                  <c:v>44015</c:v>
                </c:pt>
                <c:pt idx="1584" c:formatCode="yyyy\-mm\-dd">
                  <c:v>44018</c:v>
                </c:pt>
                <c:pt idx="1585" c:formatCode="yyyy\-mm\-dd">
                  <c:v>44019</c:v>
                </c:pt>
                <c:pt idx="1586" c:formatCode="yyyy\-mm\-dd">
                  <c:v>44020</c:v>
                </c:pt>
                <c:pt idx="1587" c:formatCode="yyyy\-mm\-dd">
                  <c:v>44021</c:v>
                </c:pt>
                <c:pt idx="1588" c:formatCode="yyyy\-mm\-dd">
                  <c:v>44022</c:v>
                </c:pt>
                <c:pt idx="1589" c:formatCode="yyyy\-mm\-dd">
                  <c:v>44025</c:v>
                </c:pt>
                <c:pt idx="1590" c:formatCode="yyyy\-mm\-dd">
                  <c:v>44026</c:v>
                </c:pt>
                <c:pt idx="1591" c:formatCode="yyyy\-mm\-dd">
                  <c:v>44027</c:v>
                </c:pt>
                <c:pt idx="1592" c:formatCode="yyyy\-mm\-dd">
                  <c:v>44028</c:v>
                </c:pt>
                <c:pt idx="1593" c:formatCode="yyyy\-mm\-dd">
                  <c:v>44029</c:v>
                </c:pt>
                <c:pt idx="1594" c:formatCode="yyyy\-mm\-dd">
                  <c:v>44032</c:v>
                </c:pt>
                <c:pt idx="1595" c:formatCode="yyyy\-mm\-dd">
                  <c:v>44033</c:v>
                </c:pt>
                <c:pt idx="1596" c:formatCode="yyyy\-mm\-dd">
                  <c:v>44034</c:v>
                </c:pt>
                <c:pt idx="1597" c:formatCode="yyyy\-mm\-dd">
                  <c:v>44035</c:v>
                </c:pt>
                <c:pt idx="1598" c:formatCode="yyyy\-mm\-dd">
                  <c:v>44036</c:v>
                </c:pt>
                <c:pt idx="1599" c:formatCode="yyyy\-mm\-dd">
                  <c:v>44039</c:v>
                </c:pt>
                <c:pt idx="1600" c:formatCode="yyyy\-mm\-dd">
                  <c:v>44040</c:v>
                </c:pt>
                <c:pt idx="1601" c:formatCode="yyyy\-mm\-dd">
                  <c:v>44041</c:v>
                </c:pt>
                <c:pt idx="1602" c:formatCode="yyyy\-mm\-dd">
                  <c:v>44042</c:v>
                </c:pt>
                <c:pt idx="1603" c:formatCode="yyyy\-mm\-dd">
                  <c:v>44043</c:v>
                </c:pt>
                <c:pt idx="1604" c:formatCode="yyyy\-mm\-dd">
                  <c:v>44046</c:v>
                </c:pt>
                <c:pt idx="1605" c:formatCode="yyyy\-mm\-dd">
                  <c:v>44047</c:v>
                </c:pt>
                <c:pt idx="1606" c:formatCode="yyyy\-mm\-dd">
                  <c:v>44048</c:v>
                </c:pt>
                <c:pt idx="1607" c:formatCode="yyyy\-mm\-dd">
                  <c:v>44049</c:v>
                </c:pt>
                <c:pt idx="1608" c:formatCode="yyyy\-mm\-dd">
                  <c:v>44050</c:v>
                </c:pt>
                <c:pt idx="1609" c:formatCode="yyyy\-mm\-dd">
                  <c:v>44053</c:v>
                </c:pt>
                <c:pt idx="1610" c:formatCode="yyyy\-mm\-dd">
                  <c:v>44054</c:v>
                </c:pt>
                <c:pt idx="1611" c:formatCode="yyyy\-mm\-dd">
                  <c:v>44055</c:v>
                </c:pt>
                <c:pt idx="1612" c:formatCode="yyyy\-mm\-dd">
                  <c:v>44056</c:v>
                </c:pt>
                <c:pt idx="1613" c:formatCode="yyyy\-mm\-dd">
                  <c:v>44057</c:v>
                </c:pt>
                <c:pt idx="1614" c:formatCode="yyyy\-mm\-dd">
                  <c:v>44060</c:v>
                </c:pt>
                <c:pt idx="1615" c:formatCode="yyyy\-mm\-dd">
                  <c:v>44061</c:v>
                </c:pt>
                <c:pt idx="1616" c:formatCode="yyyy\-mm\-dd">
                  <c:v>44062</c:v>
                </c:pt>
                <c:pt idx="1617" c:formatCode="yyyy\-mm\-dd">
                  <c:v>44063</c:v>
                </c:pt>
                <c:pt idx="1618" c:formatCode="yyyy\-mm\-dd">
                  <c:v>44064</c:v>
                </c:pt>
                <c:pt idx="1619" c:formatCode="yyyy\-mm\-dd">
                  <c:v>44067</c:v>
                </c:pt>
                <c:pt idx="1620" c:formatCode="yyyy\-mm\-dd">
                  <c:v>44068</c:v>
                </c:pt>
                <c:pt idx="1621" c:formatCode="yyyy\-mm\-dd">
                  <c:v>44069</c:v>
                </c:pt>
                <c:pt idx="1622" c:formatCode="yyyy\-mm\-dd">
                  <c:v>44070</c:v>
                </c:pt>
                <c:pt idx="1623" c:formatCode="yyyy\-mm\-dd">
                  <c:v>44071</c:v>
                </c:pt>
                <c:pt idx="1624" c:formatCode="yyyy\-mm\-dd">
                  <c:v>44074</c:v>
                </c:pt>
                <c:pt idx="1625" c:formatCode="yyyy\-mm\-dd">
                  <c:v>44075</c:v>
                </c:pt>
                <c:pt idx="1626" c:formatCode="yyyy\-mm\-dd">
                  <c:v>44076</c:v>
                </c:pt>
                <c:pt idx="1627" c:formatCode="yyyy\-mm\-dd">
                  <c:v>44077</c:v>
                </c:pt>
                <c:pt idx="1628" c:formatCode="yyyy\-mm\-dd">
                  <c:v>44078</c:v>
                </c:pt>
                <c:pt idx="1629" c:formatCode="yyyy\-mm\-dd">
                  <c:v>44081</c:v>
                </c:pt>
                <c:pt idx="1630" c:formatCode="yyyy\-mm\-dd">
                  <c:v>44082</c:v>
                </c:pt>
                <c:pt idx="1631" c:formatCode="yyyy\-mm\-dd">
                  <c:v>44083</c:v>
                </c:pt>
                <c:pt idx="1632" c:formatCode="yyyy\-mm\-dd">
                  <c:v>44084</c:v>
                </c:pt>
                <c:pt idx="1633" c:formatCode="yyyy\-mm\-dd">
                  <c:v>44085</c:v>
                </c:pt>
                <c:pt idx="1634" c:formatCode="yyyy\-mm\-dd">
                  <c:v>44088</c:v>
                </c:pt>
                <c:pt idx="1635" c:formatCode="yyyy\-mm\-dd">
                  <c:v>44089</c:v>
                </c:pt>
                <c:pt idx="1636" c:formatCode="yyyy\-mm\-dd">
                  <c:v>44090</c:v>
                </c:pt>
                <c:pt idx="1637" c:formatCode="yyyy\-mm\-dd">
                  <c:v>44091</c:v>
                </c:pt>
                <c:pt idx="1638" c:formatCode="yyyy\-mm\-dd">
                  <c:v>44092</c:v>
                </c:pt>
                <c:pt idx="1639" c:formatCode="yyyy\-mm\-dd">
                  <c:v>44095</c:v>
                </c:pt>
                <c:pt idx="1640" c:formatCode="yyyy\-mm\-dd">
                  <c:v>44096</c:v>
                </c:pt>
                <c:pt idx="1641" c:formatCode="yyyy\-mm\-dd">
                  <c:v>44097</c:v>
                </c:pt>
                <c:pt idx="1642" c:formatCode="yyyy\-mm\-dd">
                  <c:v>44098</c:v>
                </c:pt>
                <c:pt idx="1643" c:formatCode="yyyy\-mm\-dd">
                  <c:v>44099</c:v>
                </c:pt>
                <c:pt idx="1644" c:formatCode="yyyy\-mm\-dd">
                  <c:v>44102</c:v>
                </c:pt>
                <c:pt idx="1645" c:formatCode="yyyy\-mm\-dd">
                  <c:v>44103</c:v>
                </c:pt>
                <c:pt idx="1646" c:formatCode="yyyy\-mm\-dd">
                  <c:v>44104</c:v>
                </c:pt>
                <c:pt idx="1647" c:formatCode="yyyy\-mm\-dd">
                  <c:v>44113</c:v>
                </c:pt>
                <c:pt idx="1648" c:formatCode="yyyy\-mm\-dd">
                  <c:v>44116</c:v>
                </c:pt>
                <c:pt idx="1649" c:formatCode="yyyy\-mm\-dd">
                  <c:v>44117</c:v>
                </c:pt>
                <c:pt idx="1650" c:formatCode="yyyy\-mm\-dd">
                  <c:v>44118</c:v>
                </c:pt>
                <c:pt idx="1651" c:formatCode="yyyy\-mm\-dd">
                  <c:v>44119</c:v>
                </c:pt>
                <c:pt idx="1652" c:formatCode="yyyy\-mm\-dd">
                  <c:v>44120</c:v>
                </c:pt>
                <c:pt idx="1653" c:formatCode="yyyy\-mm\-dd">
                  <c:v>44123</c:v>
                </c:pt>
                <c:pt idx="1654" c:formatCode="yyyy\-mm\-dd">
                  <c:v>44124</c:v>
                </c:pt>
                <c:pt idx="1655" c:formatCode="yyyy\-mm\-dd">
                  <c:v>44125</c:v>
                </c:pt>
                <c:pt idx="1656" c:formatCode="yyyy\-mm\-dd">
                  <c:v>44126</c:v>
                </c:pt>
                <c:pt idx="1657" c:formatCode="yyyy\-mm\-dd">
                  <c:v>44127</c:v>
                </c:pt>
                <c:pt idx="1658" c:formatCode="yyyy\-mm\-dd">
                  <c:v>44130</c:v>
                </c:pt>
                <c:pt idx="1659" c:formatCode="yyyy\-mm\-dd">
                  <c:v>44131</c:v>
                </c:pt>
                <c:pt idx="1660" c:formatCode="yyyy\-mm\-dd">
                  <c:v>44132</c:v>
                </c:pt>
                <c:pt idx="1661" c:formatCode="yyyy\-mm\-dd">
                  <c:v>44133</c:v>
                </c:pt>
                <c:pt idx="1662" c:formatCode="yyyy\-mm\-dd">
                  <c:v>44134</c:v>
                </c:pt>
                <c:pt idx="1663" c:formatCode="yyyy\-mm\-dd">
                  <c:v>44137</c:v>
                </c:pt>
                <c:pt idx="1664" c:formatCode="yyyy\-mm\-dd">
                  <c:v>44138</c:v>
                </c:pt>
                <c:pt idx="1665" c:formatCode="yyyy\-mm\-dd">
                  <c:v>44139</c:v>
                </c:pt>
                <c:pt idx="1666" c:formatCode="yyyy\-mm\-dd">
                  <c:v>44140</c:v>
                </c:pt>
                <c:pt idx="1667" c:formatCode="yyyy\-mm\-dd">
                  <c:v>44141</c:v>
                </c:pt>
                <c:pt idx="1668" c:formatCode="yyyy\-mm\-dd">
                  <c:v>44144</c:v>
                </c:pt>
                <c:pt idx="1669" c:formatCode="yyyy\-mm\-dd">
                  <c:v>44145</c:v>
                </c:pt>
                <c:pt idx="1670" c:formatCode="yyyy\-mm\-dd">
                  <c:v>44146</c:v>
                </c:pt>
                <c:pt idx="1671" c:formatCode="yyyy\-mm\-dd">
                  <c:v>44147</c:v>
                </c:pt>
                <c:pt idx="1672" c:formatCode="yyyy\-mm\-dd">
                  <c:v>44148</c:v>
                </c:pt>
                <c:pt idx="1673" c:formatCode="yyyy\-mm\-dd">
                  <c:v>44151</c:v>
                </c:pt>
                <c:pt idx="1674" c:formatCode="yyyy\-mm\-dd">
                  <c:v>44152</c:v>
                </c:pt>
                <c:pt idx="1675" c:formatCode="yyyy\-mm\-dd">
                  <c:v>44153</c:v>
                </c:pt>
                <c:pt idx="1676" c:formatCode="yyyy\-mm\-dd">
                  <c:v>44154</c:v>
                </c:pt>
                <c:pt idx="1677" c:formatCode="yyyy\-mm\-dd">
                  <c:v>44155</c:v>
                </c:pt>
                <c:pt idx="1678" c:formatCode="yyyy\-mm\-dd">
                  <c:v>44158</c:v>
                </c:pt>
                <c:pt idx="1679" c:formatCode="yyyy\-mm\-dd">
                  <c:v>44159</c:v>
                </c:pt>
                <c:pt idx="1680" c:formatCode="yyyy\-mm\-dd">
                  <c:v>44160</c:v>
                </c:pt>
                <c:pt idx="1681" c:formatCode="yyyy\-mm\-dd">
                  <c:v>44161</c:v>
                </c:pt>
                <c:pt idx="1682" c:formatCode="yyyy\-mm\-dd">
                  <c:v>44162</c:v>
                </c:pt>
                <c:pt idx="1683" c:formatCode="yyyy\-mm\-dd">
                  <c:v>44165</c:v>
                </c:pt>
                <c:pt idx="1684" c:formatCode="yyyy\-mm\-dd">
                  <c:v>44166</c:v>
                </c:pt>
                <c:pt idx="1685" c:formatCode="yyyy\-mm\-dd">
                  <c:v>44167</c:v>
                </c:pt>
                <c:pt idx="1686" c:formatCode="yyyy\-mm\-dd">
                  <c:v>44168</c:v>
                </c:pt>
                <c:pt idx="1687" c:formatCode="yyyy\-mm\-dd">
                  <c:v>44169</c:v>
                </c:pt>
                <c:pt idx="1688" c:formatCode="yyyy\-mm\-dd">
                  <c:v>44172</c:v>
                </c:pt>
                <c:pt idx="1689" c:formatCode="yyyy\-mm\-dd">
                  <c:v>44173</c:v>
                </c:pt>
                <c:pt idx="1690" c:formatCode="yyyy\-mm\-dd">
                  <c:v>44174</c:v>
                </c:pt>
                <c:pt idx="1691" c:formatCode="yyyy\-mm\-dd">
                  <c:v>44175</c:v>
                </c:pt>
                <c:pt idx="1692" c:formatCode="yyyy\-mm\-dd">
                  <c:v>44176</c:v>
                </c:pt>
                <c:pt idx="1693" c:formatCode="yyyy\-mm\-dd">
                  <c:v>44179</c:v>
                </c:pt>
                <c:pt idx="1694" c:formatCode="yyyy\-mm\-dd">
                  <c:v>44180</c:v>
                </c:pt>
                <c:pt idx="1695" c:formatCode="yyyy\-mm\-dd">
                  <c:v>44181</c:v>
                </c:pt>
                <c:pt idx="1696" c:formatCode="yyyy\-mm\-dd">
                  <c:v>44182</c:v>
                </c:pt>
                <c:pt idx="1697" c:formatCode="yyyy\-mm\-dd">
                  <c:v>44183</c:v>
                </c:pt>
                <c:pt idx="1698" c:formatCode="yyyy\-mm\-dd">
                  <c:v>44186</c:v>
                </c:pt>
                <c:pt idx="1699" c:formatCode="yyyy\-mm\-dd">
                  <c:v>44187</c:v>
                </c:pt>
                <c:pt idx="1700" c:formatCode="yyyy\-mm\-dd">
                  <c:v>44188</c:v>
                </c:pt>
                <c:pt idx="1701" c:formatCode="yyyy\-mm\-dd">
                  <c:v>44189</c:v>
                </c:pt>
                <c:pt idx="1702" c:formatCode="yyyy\-mm\-dd">
                  <c:v>44190</c:v>
                </c:pt>
                <c:pt idx="1703" c:formatCode="yyyy\-mm\-dd">
                  <c:v>44193</c:v>
                </c:pt>
                <c:pt idx="1704" c:formatCode="yyyy\-mm\-dd">
                  <c:v>44194</c:v>
                </c:pt>
                <c:pt idx="1705" c:formatCode="yyyy\-mm\-dd">
                  <c:v>44195</c:v>
                </c:pt>
                <c:pt idx="1706" c:formatCode="yyyy\-mm\-dd">
                  <c:v>44196</c:v>
                </c:pt>
                <c:pt idx="1707" c:formatCode="yyyy\-mm\-dd">
                  <c:v>44200</c:v>
                </c:pt>
                <c:pt idx="1708" c:formatCode="yyyy\-mm\-dd">
                  <c:v>44201</c:v>
                </c:pt>
                <c:pt idx="1709" c:formatCode="yyyy\-mm\-dd">
                  <c:v>44202</c:v>
                </c:pt>
                <c:pt idx="1710" c:formatCode="yyyy\-mm\-dd">
                  <c:v>44203</c:v>
                </c:pt>
                <c:pt idx="1711" c:formatCode="yyyy\-mm\-dd">
                  <c:v>44204</c:v>
                </c:pt>
                <c:pt idx="1712" c:formatCode="yyyy\-mm\-dd">
                  <c:v>44207</c:v>
                </c:pt>
                <c:pt idx="1713" c:formatCode="yyyy\-mm\-dd">
                  <c:v>44208</c:v>
                </c:pt>
                <c:pt idx="1714" c:formatCode="yyyy\-mm\-dd">
                  <c:v>44209</c:v>
                </c:pt>
                <c:pt idx="1715" c:formatCode="yyyy\-mm\-dd">
                  <c:v>44210</c:v>
                </c:pt>
                <c:pt idx="1716" c:formatCode="yyyy\-mm\-dd">
                  <c:v>44211</c:v>
                </c:pt>
                <c:pt idx="1717" c:formatCode="yyyy\-mm\-dd">
                  <c:v>44214</c:v>
                </c:pt>
                <c:pt idx="1718" c:formatCode="yyyy\-mm\-dd">
                  <c:v>44215</c:v>
                </c:pt>
                <c:pt idx="1719" c:formatCode="yyyy\-mm\-dd">
                  <c:v>44216</c:v>
                </c:pt>
                <c:pt idx="1720" c:formatCode="yyyy\-mm\-dd">
                  <c:v>44217</c:v>
                </c:pt>
                <c:pt idx="1721" c:formatCode="yyyy\-mm\-dd">
                  <c:v>44218</c:v>
                </c:pt>
                <c:pt idx="1722" c:formatCode="yyyy\-mm\-dd">
                  <c:v>44221</c:v>
                </c:pt>
                <c:pt idx="1723" c:formatCode="yyyy\-mm\-dd">
                  <c:v>44222</c:v>
                </c:pt>
                <c:pt idx="1724" c:formatCode="yyyy\-mm\-dd">
                  <c:v>44223</c:v>
                </c:pt>
                <c:pt idx="1725" c:formatCode="yyyy\-mm\-dd">
                  <c:v>44224</c:v>
                </c:pt>
                <c:pt idx="1726" c:formatCode="yyyy\-mm\-dd">
                  <c:v>44225</c:v>
                </c:pt>
                <c:pt idx="1727" c:formatCode="yyyy\-mm\-dd">
                  <c:v>44228</c:v>
                </c:pt>
                <c:pt idx="1728" c:formatCode="yyyy\-mm\-dd">
                  <c:v>44229</c:v>
                </c:pt>
                <c:pt idx="1729" c:formatCode="yyyy\-mm\-dd">
                  <c:v>44230</c:v>
                </c:pt>
                <c:pt idx="1730" c:formatCode="yyyy\-mm\-dd">
                  <c:v>44231</c:v>
                </c:pt>
                <c:pt idx="1731" c:formatCode="yyyy\-mm\-dd">
                  <c:v>44232</c:v>
                </c:pt>
                <c:pt idx="1732" c:formatCode="yyyy\-mm\-dd">
                  <c:v>44235</c:v>
                </c:pt>
                <c:pt idx="1733" c:formatCode="yyyy\-mm\-dd">
                  <c:v>44236</c:v>
                </c:pt>
                <c:pt idx="1734" c:formatCode="yyyy\-mm\-dd">
                  <c:v>44237</c:v>
                </c:pt>
                <c:pt idx="1735" c:formatCode="yyyy\-mm\-dd">
                  <c:v>44245</c:v>
                </c:pt>
                <c:pt idx="1736" c:formatCode="yyyy\-mm\-dd">
                  <c:v>44246</c:v>
                </c:pt>
                <c:pt idx="1737" c:formatCode="yyyy\-mm\-dd">
                  <c:v>44249</c:v>
                </c:pt>
                <c:pt idx="1738" c:formatCode="yyyy\-mm\-dd">
                  <c:v>44250</c:v>
                </c:pt>
                <c:pt idx="1739" c:formatCode="yyyy\-mm\-dd">
                  <c:v>44251</c:v>
                </c:pt>
                <c:pt idx="1740" c:formatCode="yyyy\-mm\-dd">
                  <c:v>44252</c:v>
                </c:pt>
                <c:pt idx="1741" c:formatCode="yyyy\-mm\-dd">
                  <c:v>44253</c:v>
                </c:pt>
                <c:pt idx="1742" c:formatCode="yyyy\-mm\-dd">
                  <c:v>44256</c:v>
                </c:pt>
                <c:pt idx="1743" c:formatCode="yyyy\-mm\-dd">
                  <c:v>44257</c:v>
                </c:pt>
                <c:pt idx="1744" c:formatCode="yyyy\-mm\-dd">
                  <c:v>44258</c:v>
                </c:pt>
                <c:pt idx="1745" c:formatCode="yyyy\-mm\-dd">
                  <c:v>44259</c:v>
                </c:pt>
                <c:pt idx="1746" c:formatCode="yyyy\-mm\-dd">
                  <c:v>44260</c:v>
                </c:pt>
                <c:pt idx="1747" c:formatCode="yyyy\-mm\-dd">
                  <c:v>44263</c:v>
                </c:pt>
                <c:pt idx="1748" c:formatCode="yyyy\-mm\-dd">
                  <c:v>44264</c:v>
                </c:pt>
                <c:pt idx="1749" c:formatCode="yyyy\-mm\-dd">
                  <c:v>44265</c:v>
                </c:pt>
                <c:pt idx="1750" c:formatCode="yyyy\-mm\-dd">
                  <c:v>44266</c:v>
                </c:pt>
                <c:pt idx="1751" c:formatCode="yyyy\-mm\-dd">
                  <c:v>44267</c:v>
                </c:pt>
                <c:pt idx="1752" c:formatCode="yyyy\-mm\-dd">
                  <c:v>44270</c:v>
                </c:pt>
                <c:pt idx="1753" c:formatCode="yyyy\-mm\-dd">
                  <c:v>44271</c:v>
                </c:pt>
                <c:pt idx="1754" c:formatCode="yyyy\-mm\-dd">
                  <c:v>44272</c:v>
                </c:pt>
                <c:pt idx="1755" c:formatCode="yyyy\-mm\-dd">
                  <c:v>44273</c:v>
                </c:pt>
                <c:pt idx="1756" c:formatCode="yyyy\-mm\-dd">
                  <c:v>44274</c:v>
                </c:pt>
                <c:pt idx="1757" c:formatCode="yyyy\-mm\-dd">
                  <c:v>44277</c:v>
                </c:pt>
                <c:pt idx="1758" c:formatCode="yyyy\-mm\-dd">
                  <c:v>44278</c:v>
                </c:pt>
                <c:pt idx="1759" c:formatCode="yyyy\-mm\-dd">
                  <c:v>44279</c:v>
                </c:pt>
                <c:pt idx="1760" c:formatCode="yyyy\-mm\-dd">
                  <c:v>44280</c:v>
                </c:pt>
                <c:pt idx="1761" c:formatCode="yyyy\-mm\-dd">
                  <c:v>44281</c:v>
                </c:pt>
                <c:pt idx="1762" c:formatCode="yyyy\-mm\-dd">
                  <c:v>44284</c:v>
                </c:pt>
                <c:pt idx="1763" c:formatCode="yyyy\-mm\-dd">
                  <c:v>44285</c:v>
                </c:pt>
                <c:pt idx="1764" c:formatCode="yyyy\-mm\-dd">
                  <c:v>44286</c:v>
                </c:pt>
                <c:pt idx="1765" c:formatCode="yyyy\-mm\-dd">
                  <c:v>44287</c:v>
                </c:pt>
                <c:pt idx="1766" c:formatCode="yyyy\-mm\-dd">
                  <c:v>44288</c:v>
                </c:pt>
                <c:pt idx="1767" c:formatCode="yyyy\-mm\-dd">
                  <c:v>44292</c:v>
                </c:pt>
                <c:pt idx="1768" c:formatCode="yyyy\-mm\-dd">
                  <c:v>44293</c:v>
                </c:pt>
                <c:pt idx="1769" c:formatCode="yyyy\-mm\-dd">
                  <c:v>44294</c:v>
                </c:pt>
                <c:pt idx="1770" c:formatCode="yyyy\-mm\-dd">
                  <c:v>44295</c:v>
                </c:pt>
                <c:pt idx="1771" c:formatCode="yyyy\-mm\-dd">
                  <c:v>44298</c:v>
                </c:pt>
                <c:pt idx="1772" c:formatCode="yyyy\-mm\-dd">
                  <c:v>44299</c:v>
                </c:pt>
                <c:pt idx="1773" c:formatCode="yyyy\-mm\-dd">
                  <c:v>44300</c:v>
                </c:pt>
                <c:pt idx="1774" c:formatCode="yyyy\-mm\-dd">
                  <c:v>44301</c:v>
                </c:pt>
                <c:pt idx="1775" c:formatCode="yyyy\-mm\-dd">
                  <c:v>44302</c:v>
                </c:pt>
                <c:pt idx="1776" c:formatCode="yyyy\-mm\-dd">
                  <c:v>44305</c:v>
                </c:pt>
                <c:pt idx="1777" c:formatCode="yyyy\-mm\-dd">
                  <c:v>44306</c:v>
                </c:pt>
                <c:pt idx="1778" c:formatCode="yyyy\-mm\-dd">
                  <c:v>44307</c:v>
                </c:pt>
                <c:pt idx="1779" c:formatCode="yyyy\-mm\-dd">
                  <c:v>44308</c:v>
                </c:pt>
                <c:pt idx="1780" c:formatCode="yyyy\-mm\-dd">
                  <c:v>44309</c:v>
                </c:pt>
                <c:pt idx="1781" c:formatCode="yyyy\-mm\-dd">
                  <c:v>44312</c:v>
                </c:pt>
                <c:pt idx="1782" c:formatCode="yyyy\-mm\-dd">
                  <c:v>44313</c:v>
                </c:pt>
                <c:pt idx="1783" c:formatCode="yyyy\-mm\-dd">
                  <c:v>44314</c:v>
                </c:pt>
                <c:pt idx="1784" c:formatCode="yyyy\-mm\-dd">
                  <c:v>44315</c:v>
                </c:pt>
                <c:pt idx="1785" c:formatCode="yyyy\-mm\-dd">
                  <c:v>44316</c:v>
                </c:pt>
                <c:pt idx="1786" c:formatCode="yyyy\-mm\-dd">
                  <c:v>44322</c:v>
                </c:pt>
                <c:pt idx="1787" c:formatCode="yyyy\-mm\-dd">
                  <c:v>44323</c:v>
                </c:pt>
                <c:pt idx="1788" c:formatCode="yyyy\-mm\-dd">
                  <c:v>44326</c:v>
                </c:pt>
                <c:pt idx="1789" c:formatCode="yyyy\-mm\-dd">
                  <c:v>44327</c:v>
                </c:pt>
                <c:pt idx="1790" c:formatCode="yyyy\-mm\-dd">
                  <c:v>44328</c:v>
                </c:pt>
                <c:pt idx="1791" c:formatCode="yyyy\-mm\-dd">
                  <c:v>44329</c:v>
                </c:pt>
                <c:pt idx="1792" c:formatCode="yyyy\-mm\-dd">
                  <c:v>44330</c:v>
                </c:pt>
                <c:pt idx="1793" c:formatCode="yyyy\-mm\-dd">
                  <c:v>44333</c:v>
                </c:pt>
                <c:pt idx="1794" c:formatCode="yyyy\-mm\-dd">
                  <c:v>44334</c:v>
                </c:pt>
                <c:pt idx="1795" c:formatCode="yyyy\-mm\-dd">
                  <c:v>44335</c:v>
                </c:pt>
                <c:pt idx="1796" c:formatCode="yyyy\-mm\-dd">
                  <c:v>44336</c:v>
                </c:pt>
                <c:pt idx="1797" c:formatCode="yyyy\-mm\-dd">
                  <c:v>44337</c:v>
                </c:pt>
                <c:pt idx="1798" c:formatCode="yyyy\-mm\-dd">
                  <c:v>44340</c:v>
                </c:pt>
                <c:pt idx="1799" c:formatCode="yyyy\-mm\-dd">
                  <c:v>44341</c:v>
                </c:pt>
                <c:pt idx="1800" c:formatCode="yyyy\-mm\-dd">
                  <c:v>44342</c:v>
                </c:pt>
                <c:pt idx="1801" c:formatCode="yyyy\-mm\-dd">
                  <c:v>44343</c:v>
                </c:pt>
                <c:pt idx="1802" c:formatCode="yyyy\-mm\-dd">
                  <c:v>44344</c:v>
                </c:pt>
                <c:pt idx="1803" c:formatCode="yyyy\-mm\-dd">
                  <c:v>44347</c:v>
                </c:pt>
                <c:pt idx="1804" c:formatCode="yyyy\-mm\-dd">
                  <c:v>44348</c:v>
                </c:pt>
                <c:pt idx="1805" c:formatCode="yyyy\-mm\-dd">
                  <c:v>44349</c:v>
                </c:pt>
                <c:pt idx="1806" c:formatCode="yyyy\-mm\-dd">
                  <c:v>44350</c:v>
                </c:pt>
                <c:pt idx="1807" c:formatCode="yyyy\-mm\-dd">
                  <c:v>44351</c:v>
                </c:pt>
                <c:pt idx="1808" c:formatCode="yyyy\-mm\-dd">
                  <c:v>44354</c:v>
                </c:pt>
                <c:pt idx="1809" c:formatCode="yyyy\-mm\-dd">
                  <c:v>44355</c:v>
                </c:pt>
                <c:pt idx="1810" c:formatCode="yyyy\-mm\-dd">
                  <c:v>44356</c:v>
                </c:pt>
                <c:pt idx="1811" c:formatCode="yyyy\-mm\-dd">
                  <c:v>44357</c:v>
                </c:pt>
                <c:pt idx="1812" c:formatCode="yyyy\-mm\-dd">
                  <c:v>44358</c:v>
                </c:pt>
                <c:pt idx="1813" c:formatCode="yyyy\-mm\-dd">
                  <c:v>44362</c:v>
                </c:pt>
                <c:pt idx="1814" c:formatCode="yyyy\-mm\-dd">
                  <c:v>44363</c:v>
                </c:pt>
                <c:pt idx="1815" c:formatCode="yyyy\-mm\-dd">
                  <c:v>44364</c:v>
                </c:pt>
                <c:pt idx="1816" c:formatCode="yyyy\-mm\-dd">
                  <c:v>44365</c:v>
                </c:pt>
                <c:pt idx="1817" c:formatCode="yyyy\-mm\-dd">
                  <c:v>44368</c:v>
                </c:pt>
                <c:pt idx="1818" c:formatCode="yyyy\-mm\-dd">
                  <c:v>44369</c:v>
                </c:pt>
                <c:pt idx="1819" c:formatCode="yyyy\-mm\-dd">
                  <c:v>44370</c:v>
                </c:pt>
                <c:pt idx="1820" c:formatCode="yyyy\-mm\-dd">
                  <c:v>44371</c:v>
                </c:pt>
                <c:pt idx="1821" c:formatCode="yyyy\-mm\-dd">
                  <c:v>44372</c:v>
                </c:pt>
                <c:pt idx="1822" c:formatCode="yyyy\-mm\-dd">
                  <c:v>44375</c:v>
                </c:pt>
                <c:pt idx="1823" c:formatCode="yyyy\-mm\-dd">
                  <c:v>44376</c:v>
                </c:pt>
                <c:pt idx="1824" c:formatCode="yyyy\-mm\-dd">
                  <c:v>44377</c:v>
                </c:pt>
                <c:pt idx="1825" c:formatCode="yyyy\-mm\-dd">
                  <c:v>44378</c:v>
                </c:pt>
                <c:pt idx="1826" c:formatCode="yyyy\-mm\-dd">
                  <c:v>44379</c:v>
                </c:pt>
                <c:pt idx="1827" c:formatCode="yyyy\-mm\-dd">
                  <c:v>44382</c:v>
                </c:pt>
                <c:pt idx="1828" c:formatCode="yyyy\-mm\-dd">
                  <c:v>44383</c:v>
                </c:pt>
                <c:pt idx="1829" c:formatCode="yyyy\-mm\-dd">
                  <c:v>44384</c:v>
                </c:pt>
                <c:pt idx="1830" c:formatCode="yyyy\-mm\-dd">
                  <c:v>44385</c:v>
                </c:pt>
                <c:pt idx="1831" c:formatCode="yyyy\-mm\-dd">
                  <c:v>44386</c:v>
                </c:pt>
                <c:pt idx="1832" c:formatCode="yyyy\-mm\-dd">
                  <c:v>44389</c:v>
                </c:pt>
                <c:pt idx="1833" c:formatCode="yyyy\-mm\-dd">
                  <c:v>44390</c:v>
                </c:pt>
                <c:pt idx="1834" c:formatCode="yyyy\-mm\-dd">
                  <c:v>44391</c:v>
                </c:pt>
                <c:pt idx="1835" c:formatCode="yyyy\-mm\-dd">
                  <c:v>44392</c:v>
                </c:pt>
                <c:pt idx="1836" c:formatCode="yyyy\-mm\-dd">
                  <c:v>44393</c:v>
                </c:pt>
                <c:pt idx="1837" c:formatCode="yyyy\-mm\-dd">
                  <c:v>44396</c:v>
                </c:pt>
                <c:pt idx="1838" c:formatCode="yyyy\-mm\-dd">
                  <c:v>44397</c:v>
                </c:pt>
                <c:pt idx="1839" c:formatCode="yyyy\-mm\-dd">
                  <c:v>44398</c:v>
                </c:pt>
                <c:pt idx="1840" c:formatCode="yyyy\-mm\-dd">
                  <c:v>44399</c:v>
                </c:pt>
                <c:pt idx="1841" c:formatCode="yyyy\-mm\-dd">
                  <c:v>44400</c:v>
                </c:pt>
                <c:pt idx="1842" c:formatCode="yyyy\-mm\-dd">
                  <c:v>44403</c:v>
                </c:pt>
                <c:pt idx="1843" c:formatCode="yyyy\-mm\-dd">
                  <c:v>44404</c:v>
                </c:pt>
                <c:pt idx="1844" c:formatCode="yyyy\-mm\-dd">
                  <c:v>44405</c:v>
                </c:pt>
                <c:pt idx="1845" c:formatCode="yyyy\-mm\-dd">
                  <c:v>44406</c:v>
                </c:pt>
                <c:pt idx="1846" c:formatCode="yyyy\-mm\-dd">
                  <c:v>44407</c:v>
                </c:pt>
                <c:pt idx="1847" c:formatCode="yyyy\-mm\-dd">
                  <c:v>44410</c:v>
                </c:pt>
                <c:pt idx="1848" c:formatCode="yyyy\-mm\-dd">
                  <c:v>44411</c:v>
                </c:pt>
                <c:pt idx="1849" c:formatCode="yyyy\-mm\-dd">
                  <c:v>44412</c:v>
                </c:pt>
                <c:pt idx="1850" c:formatCode="yyyy\-mm\-dd">
                  <c:v>44413</c:v>
                </c:pt>
                <c:pt idx="1851" c:formatCode="yyyy\-mm\-dd">
                  <c:v>44414</c:v>
                </c:pt>
                <c:pt idx="1852" c:formatCode="yyyy\-mm\-dd">
                  <c:v>44417</c:v>
                </c:pt>
                <c:pt idx="1853" c:formatCode="yyyy\-mm\-dd">
                  <c:v>44418</c:v>
                </c:pt>
                <c:pt idx="1854" c:formatCode="yyyy\-mm\-dd">
                  <c:v>44419</c:v>
                </c:pt>
                <c:pt idx="1855" c:formatCode="yyyy\-mm\-dd">
                  <c:v>44420</c:v>
                </c:pt>
                <c:pt idx="1856" c:formatCode="yyyy\-mm\-dd">
                  <c:v>44421</c:v>
                </c:pt>
                <c:pt idx="1857" c:formatCode="yyyy\-mm\-dd">
                  <c:v>44424</c:v>
                </c:pt>
                <c:pt idx="1858" c:formatCode="yyyy\-mm\-dd">
                  <c:v>44425</c:v>
                </c:pt>
                <c:pt idx="1859" c:formatCode="yyyy\-mm\-dd">
                  <c:v>44426</c:v>
                </c:pt>
                <c:pt idx="1860" c:formatCode="yyyy\-mm\-dd">
                  <c:v>44427</c:v>
                </c:pt>
                <c:pt idx="1861" c:formatCode="yyyy\-mm\-dd">
                  <c:v>44428</c:v>
                </c:pt>
                <c:pt idx="1862" c:formatCode="yyyy\-mm\-dd">
                  <c:v>44431</c:v>
                </c:pt>
                <c:pt idx="1863" c:formatCode="yyyy\-mm\-dd">
                  <c:v>44432</c:v>
                </c:pt>
                <c:pt idx="1864" c:formatCode="yyyy\-mm\-dd">
                  <c:v>44433</c:v>
                </c:pt>
                <c:pt idx="1865" c:formatCode="yyyy\-mm\-dd">
                  <c:v>44434</c:v>
                </c:pt>
                <c:pt idx="1866" c:formatCode="yyyy\-mm\-dd">
                  <c:v>44435</c:v>
                </c:pt>
                <c:pt idx="1867" c:formatCode="yyyy\-mm\-dd">
                  <c:v>44438</c:v>
                </c:pt>
                <c:pt idx="1868" c:formatCode="yyyy\-mm\-dd">
                  <c:v>44439</c:v>
                </c:pt>
                <c:pt idx="1869" c:formatCode="yyyy\-mm\-dd">
                  <c:v>44440</c:v>
                </c:pt>
                <c:pt idx="1870" c:formatCode="yyyy\-mm\-dd">
                  <c:v>44441</c:v>
                </c:pt>
                <c:pt idx="1871" c:formatCode="yyyy\-mm\-dd">
                  <c:v>44442</c:v>
                </c:pt>
                <c:pt idx="1872" c:formatCode="yyyy\-mm\-dd">
                  <c:v>44445</c:v>
                </c:pt>
                <c:pt idx="1873" c:formatCode="yyyy\-mm\-dd">
                  <c:v>44446</c:v>
                </c:pt>
                <c:pt idx="1874" c:formatCode="yyyy\-mm\-dd">
                  <c:v>44447</c:v>
                </c:pt>
                <c:pt idx="1875" c:formatCode="yyyy\-mm\-dd">
                  <c:v>44448</c:v>
                </c:pt>
                <c:pt idx="1876" c:formatCode="yyyy\-mm\-dd">
                  <c:v>44449</c:v>
                </c:pt>
                <c:pt idx="1877" c:formatCode="yyyy\-mm\-dd">
                  <c:v>44452</c:v>
                </c:pt>
                <c:pt idx="1878" c:formatCode="yyyy\-mm\-dd">
                  <c:v>44453</c:v>
                </c:pt>
                <c:pt idx="1879" c:formatCode="yyyy\-mm\-dd">
                  <c:v>44454</c:v>
                </c:pt>
                <c:pt idx="1880" c:formatCode="yyyy\-mm\-dd">
                  <c:v>44455</c:v>
                </c:pt>
                <c:pt idx="1881" c:formatCode="yyyy\-mm\-dd">
                  <c:v>44456</c:v>
                </c:pt>
                <c:pt idx="1882" c:formatCode="yyyy\-mm\-dd">
                  <c:v>44461</c:v>
                </c:pt>
                <c:pt idx="1883" c:formatCode="yyyy\-mm\-dd">
                  <c:v>44462</c:v>
                </c:pt>
                <c:pt idx="1884" c:formatCode="yyyy\-mm\-dd">
                  <c:v>44463</c:v>
                </c:pt>
                <c:pt idx="1885" c:formatCode="yyyy\-mm\-dd">
                  <c:v>44466</c:v>
                </c:pt>
                <c:pt idx="1886" c:formatCode="yyyy\-mm\-dd">
                  <c:v>44467</c:v>
                </c:pt>
                <c:pt idx="1887" c:formatCode="yyyy\-mm\-dd">
                  <c:v>44468</c:v>
                </c:pt>
                <c:pt idx="1888" c:formatCode="yyyy\-mm\-dd">
                  <c:v>44469</c:v>
                </c:pt>
                <c:pt idx="1889" c:formatCode="yyyy\-mm\-dd">
                  <c:v>44477</c:v>
                </c:pt>
                <c:pt idx="1890" c:formatCode="yyyy\-mm\-dd">
                  <c:v>44480</c:v>
                </c:pt>
                <c:pt idx="1891" c:formatCode="yyyy\-mm\-dd">
                  <c:v>44481</c:v>
                </c:pt>
                <c:pt idx="1892" c:formatCode="yyyy\-mm\-dd">
                  <c:v>44482</c:v>
                </c:pt>
                <c:pt idx="1893" c:formatCode="yyyy\-mm\-dd">
                  <c:v>44483</c:v>
                </c:pt>
                <c:pt idx="1894" c:formatCode="yyyy\-mm\-dd">
                  <c:v>44484</c:v>
                </c:pt>
                <c:pt idx="1895" c:formatCode="yyyy\-mm\-dd">
                  <c:v>44487</c:v>
                </c:pt>
                <c:pt idx="1896" c:formatCode="yyyy\-mm\-dd">
                  <c:v>44488</c:v>
                </c:pt>
                <c:pt idx="1897" c:formatCode="yyyy\-mm\-dd">
                  <c:v>44489</c:v>
                </c:pt>
                <c:pt idx="1898" c:formatCode="yyyy\-mm\-dd">
                  <c:v>44490</c:v>
                </c:pt>
                <c:pt idx="1899" c:formatCode="yyyy\-mm\-dd">
                  <c:v>44491</c:v>
                </c:pt>
                <c:pt idx="1900" c:formatCode="yyyy\-mm\-dd">
                  <c:v>44494</c:v>
                </c:pt>
                <c:pt idx="1901" c:formatCode="yyyy\-mm\-dd">
                  <c:v>44495</c:v>
                </c:pt>
                <c:pt idx="1902" c:formatCode="yyyy\-mm\-dd">
                  <c:v>44496</c:v>
                </c:pt>
                <c:pt idx="1903" c:formatCode="yyyy\-mm\-dd">
                  <c:v>44497</c:v>
                </c:pt>
                <c:pt idx="1904" c:formatCode="yyyy\-mm\-dd">
                  <c:v>44498</c:v>
                </c:pt>
                <c:pt idx="1905" c:formatCode="yyyy\-mm\-dd">
                  <c:v>44501</c:v>
                </c:pt>
                <c:pt idx="1906" c:formatCode="yyyy\-mm\-dd">
                  <c:v>44502</c:v>
                </c:pt>
                <c:pt idx="1907" c:formatCode="yyyy\-mm\-dd">
                  <c:v>44503</c:v>
                </c:pt>
                <c:pt idx="1908" c:formatCode="yyyy\-mm\-dd">
                  <c:v>44504</c:v>
                </c:pt>
                <c:pt idx="1909" c:formatCode="yyyy\-mm\-dd">
                  <c:v>44505</c:v>
                </c:pt>
                <c:pt idx="1910" c:formatCode="yyyy\-mm\-dd">
                  <c:v>44508</c:v>
                </c:pt>
                <c:pt idx="1911" c:formatCode="yyyy\-mm\-dd">
                  <c:v>44509</c:v>
                </c:pt>
                <c:pt idx="1912" c:formatCode="yyyy\-mm\-dd">
                  <c:v>44510</c:v>
                </c:pt>
                <c:pt idx="1913" c:formatCode="yyyy\-mm\-dd">
                  <c:v>44511</c:v>
                </c:pt>
                <c:pt idx="1914" c:formatCode="yyyy\-mm\-dd">
                  <c:v>44512</c:v>
                </c:pt>
                <c:pt idx="1915" c:formatCode="yyyy\-mm\-dd">
                  <c:v>44515</c:v>
                </c:pt>
                <c:pt idx="1916" c:formatCode="yyyy\-mm\-dd">
                  <c:v>44516</c:v>
                </c:pt>
                <c:pt idx="1917" c:formatCode="yyyy\-mm\-dd">
                  <c:v>44517</c:v>
                </c:pt>
                <c:pt idx="1918" c:formatCode="yyyy\-mm\-dd">
                  <c:v>44518</c:v>
                </c:pt>
                <c:pt idx="1919" c:formatCode="yyyy\-mm\-dd">
                  <c:v>44519</c:v>
                </c:pt>
                <c:pt idx="1920" c:formatCode="yyyy\-mm\-dd">
                  <c:v>44522</c:v>
                </c:pt>
                <c:pt idx="1921" c:formatCode="yyyy\-mm\-dd">
                  <c:v>44523</c:v>
                </c:pt>
                <c:pt idx="1922" c:formatCode="yyyy\-mm\-dd">
                  <c:v>44524</c:v>
                </c:pt>
                <c:pt idx="1923" c:formatCode="yyyy\-mm\-dd">
                  <c:v>44525</c:v>
                </c:pt>
                <c:pt idx="1924" c:formatCode="yyyy\-mm\-dd">
                  <c:v>44526</c:v>
                </c:pt>
                <c:pt idx="1925" c:formatCode="yyyy\-mm\-dd">
                  <c:v>44529</c:v>
                </c:pt>
                <c:pt idx="1926" c:formatCode="yyyy\-mm\-dd">
                  <c:v>44530</c:v>
                </c:pt>
                <c:pt idx="1927" c:formatCode="yyyy\-mm\-dd">
                  <c:v>44531</c:v>
                </c:pt>
                <c:pt idx="1928" c:formatCode="yyyy\-mm\-dd">
                  <c:v>44532</c:v>
                </c:pt>
                <c:pt idx="1929" c:formatCode="yyyy\-mm\-dd">
                  <c:v>44533</c:v>
                </c:pt>
                <c:pt idx="1930" c:formatCode="yyyy\-mm\-dd">
                  <c:v>44536</c:v>
                </c:pt>
                <c:pt idx="1931" c:formatCode="yyyy\-mm\-dd">
                  <c:v>44537</c:v>
                </c:pt>
                <c:pt idx="1932" c:formatCode="yyyy\-mm\-dd">
                  <c:v>44538</c:v>
                </c:pt>
                <c:pt idx="1933" c:formatCode="yyyy\-mm\-dd">
                  <c:v>44539</c:v>
                </c:pt>
                <c:pt idx="1934" c:formatCode="yyyy\-mm\-dd">
                  <c:v>44540</c:v>
                </c:pt>
                <c:pt idx="1935" c:formatCode="yyyy\-mm\-dd">
                  <c:v>44543</c:v>
                </c:pt>
                <c:pt idx="1936" c:formatCode="yyyy\-mm\-dd">
                  <c:v>44544</c:v>
                </c:pt>
                <c:pt idx="1937" c:formatCode="yyyy\-mm\-dd">
                  <c:v>44545</c:v>
                </c:pt>
                <c:pt idx="1938" c:formatCode="yyyy\-mm\-dd">
                  <c:v>44546</c:v>
                </c:pt>
                <c:pt idx="1939" c:formatCode="yyyy\-mm\-dd">
                  <c:v>44547</c:v>
                </c:pt>
                <c:pt idx="1940" c:formatCode="yyyy\-mm\-dd">
                  <c:v>44550</c:v>
                </c:pt>
                <c:pt idx="1941" c:formatCode="yyyy\-mm\-dd">
                  <c:v>44551</c:v>
                </c:pt>
                <c:pt idx="1942" c:formatCode="yyyy\-mm\-dd">
                  <c:v>44552</c:v>
                </c:pt>
                <c:pt idx="1943" c:formatCode="yyyy\-mm\-dd">
                  <c:v>44553</c:v>
                </c:pt>
                <c:pt idx="1944" c:formatCode="yyyy\-mm\-dd">
                  <c:v>44554</c:v>
                </c:pt>
                <c:pt idx="1945" c:formatCode="yyyy\-mm\-dd">
                  <c:v>44557</c:v>
                </c:pt>
                <c:pt idx="1946" c:formatCode="yyyy\-mm\-dd">
                  <c:v>44558</c:v>
                </c:pt>
                <c:pt idx="1947" c:formatCode="yyyy\-mm\-dd">
                  <c:v>44559</c:v>
                </c:pt>
                <c:pt idx="1948" c:formatCode="yyyy\-mm\-dd">
                  <c:v>44560</c:v>
                </c:pt>
                <c:pt idx="1949" c:formatCode="yyyy\-mm\-dd">
                  <c:v>44561</c:v>
                </c:pt>
                <c:pt idx="1950" c:formatCode="yyyy\-mm\-dd">
                  <c:v>44565</c:v>
                </c:pt>
                <c:pt idx="1951" c:formatCode="yyyy\-mm\-dd">
                  <c:v>44566</c:v>
                </c:pt>
                <c:pt idx="1952" c:formatCode="yyyy\-mm\-dd">
                  <c:v>44567</c:v>
                </c:pt>
                <c:pt idx="1953" c:formatCode="yyyy\-mm\-dd">
                  <c:v>44568</c:v>
                </c:pt>
                <c:pt idx="1954" c:formatCode="yyyy\-mm\-dd">
                  <c:v>44571</c:v>
                </c:pt>
                <c:pt idx="1955" c:formatCode="yyyy\-mm\-dd">
                  <c:v>44572</c:v>
                </c:pt>
                <c:pt idx="1956" c:formatCode="yyyy\-mm\-dd">
                  <c:v>44573</c:v>
                </c:pt>
                <c:pt idx="1957" c:formatCode="yyyy\-mm\-dd">
                  <c:v>44574</c:v>
                </c:pt>
                <c:pt idx="1958" c:formatCode="yyyy\-mm\-dd">
                  <c:v>44575</c:v>
                </c:pt>
                <c:pt idx="1959" c:formatCode="yyyy\-mm\-dd">
                  <c:v>44578</c:v>
                </c:pt>
                <c:pt idx="1960" c:formatCode="yyyy\-mm\-dd">
                  <c:v>44579</c:v>
                </c:pt>
                <c:pt idx="1961" c:formatCode="yyyy\-mm\-dd">
                  <c:v>44580</c:v>
                </c:pt>
                <c:pt idx="1962" c:formatCode="yyyy\-mm\-dd">
                  <c:v>44581</c:v>
                </c:pt>
                <c:pt idx="1963" c:formatCode="yyyy\-mm\-dd">
                  <c:v>44582</c:v>
                </c:pt>
                <c:pt idx="1964" c:formatCode="yyyy\-mm\-dd">
                  <c:v>44585</c:v>
                </c:pt>
                <c:pt idx="1965" c:formatCode="yyyy\-mm\-dd">
                  <c:v>44586</c:v>
                </c:pt>
                <c:pt idx="1966" c:formatCode="yyyy\-mm\-dd">
                  <c:v>44587</c:v>
                </c:pt>
                <c:pt idx="1967" c:formatCode="yyyy\-mm\-dd">
                  <c:v>44588</c:v>
                </c:pt>
                <c:pt idx="1968" c:formatCode="yyyy\-mm\-dd">
                  <c:v>44589</c:v>
                </c:pt>
                <c:pt idx="1969" c:formatCode="yyyy\-mm\-dd">
                  <c:v>44599</c:v>
                </c:pt>
                <c:pt idx="1970" c:formatCode="yyyy\-mm\-dd">
                  <c:v>44600</c:v>
                </c:pt>
                <c:pt idx="1971" c:formatCode="yyyy\-mm\-dd">
                  <c:v>44601</c:v>
                </c:pt>
                <c:pt idx="1972" c:formatCode="yyyy\-mm\-dd">
                  <c:v>44602</c:v>
                </c:pt>
                <c:pt idx="1973" c:formatCode="yyyy\-mm\-dd">
                  <c:v>44603</c:v>
                </c:pt>
                <c:pt idx="1974" c:formatCode="yyyy\-mm\-dd">
                  <c:v>44606</c:v>
                </c:pt>
                <c:pt idx="1975" c:formatCode="yyyy\-mm\-dd">
                  <c:v>44607</c:v>
                </c:pt>
                <c:pt idx="1976" c:formatCode="yyyy\-mm\-dd">
                  <c:v>44608</c:v>
                </c:pt>
                <c:pt idx="1977" c:formatCode="yyyy\-mm\-dd">
                  <c:v>44609</c:v>
                </c:pt>
                <c:pt idx="1978" c:formatCode="yyyy\-mm\-dd">
                  <c:v>44610</c:v>
                </c:pt>
                <c:pt idx="1979" c:formatCode="yyyy\-mm\-dd">
                  <c:v>44613</c:v>
                </c:pt>
                <c:pt idx="1980" c:formatCode="yyyy\-mm\-dd">
                  <c:v>44614</c:v>
                </c:pt>
                <c:pt idx="1981" c:formatCode="yyyy\-mm\-dd">
                  <c:v>44615</c:v>
                </c:pt>
                <c:pt idx="1982" c:formatCode="yyyy\-mm\-dd">
                  <c:v>44616</c:v>
                </c:pt>
                <c:pt idx="1983" c:formatCode="yyyy\-mm\-dd">
                  <c:v>44617</c:v>
                </c:pt>
                <c:pt idx="1984" c:formatCode="yyyy\-mm\-dd">
                  <c:v>44620</c:v>
                </c:pt>
                <c:pt idx="1985" c:formatCode="yyyy\-mm\-dd">
                  <c:v>44621</c:v>
                </c:pt>
                <c:pt idx="1986" c:formatCode="yyyy\-mm\-dd">
                  <c:v>44622</c:v>
                </c:pt>
                <c:pt idx="1987" c:formatCode="yyyy\-mm\-dd">
                  <c:v>44623</c:v>
                </c:pt>
                <c:pt idx="1988" c:formatCode="yyyy\-mm\-dd">
                  <c:v>44624</c:v>
                </c:pt>
                <c:pt idx="1989" c:formatCode="yyyy\-mm\-dd">
                  <c:v>44627</c:v>
                </c:pt>
                <c:pt idx="1990" c:formatCode="yyyy\-mm\-dd">
                  <c:v>44628</c:v>
                </c:pt>
                <c:pt idx="1991" c:formatCode="yyyy\-mm\-dd">
                  <c:v>44629</c:v>
                </c:pt>
                <c:pt idx="1992" c:formatCode="yyyy\-mm\-dd">
                  <c:v>44630</c:v>
                </c:pt>
                <c:pt idx="1993" c:formatCode="yyyy\-mm\-dd">
                  <c:v>44631</c:v>
                </c:pt>
                <c:pt idx="1994" c:formatCode="yyyy\-mm\-dd">
                  <c:v>44634</c:v>
                </c:pt>
                <c:pt idx="1995" c:formatCode="yyyy\-mm\-dd">
                  <c:v>44635</c:v>
                </c:pt>
                <c:pt idx="1996" c:formatCode="yyyy\-mm\-dd">
                  <c:v>44636</c:v>
                </c:pt>
                <c:pt idx="1997" c:formatCode="yyyy\-mm\-dd">
                  <c:v>44637</c:v>
                </c:pt>
                <c:pt idx="1998" c:formatCode="yyyy\-mm\-dd">
                  <c:v>44638</c:v>
                </c:pt>
                <c:pt idx="1999" c:formatCode="yyyy\-mm\-dd">
                  <c:v>44641</c:v>
                </c:pt>
                <c:pt idx="2000" c:formatCode="yyyy\-mm\-dd">
                  <c:v>44642</c:v>
                </c:pt>
                <c:pt idx="2001" c:formatCode="yyyy\-mm\-dd">
                  <c:v>44643</c:v>
                </c:pt>
                <c:pt idx="2002" c:formatCode="yyyy\-mm\-dd">
                  <c:v>44644</c:v>
                </c:pt>
                <c:pt idx="2003" c:formatCode="yyyy\-mm\-dd">
                  <c:v>44645</c:v>
                </c:pt>
                <c:pt idx="2004" c:formatCode="yyyy\-mm\-dd">
                  <c:v>44648</c:v>
                </c:pt>
                <c:pt idx="2005" c:formatCode="yyyy\-mm\-dd">
                  <c:v>44649</c:v>
                </c:pt>
                <c:pt idx="2006" c:formatCode="yyyy\-mm\-dd">
                  <c:v>44650</c:v>
                </c:pt>
                <c:pt idx="2007" c:formatCode="yyyy\-mm\-dd">
                  <c:v>44651</c:v>
                </c:pt>
                <c:pt idx="2008" c:formatCode="yyyy\-mm\-dd">
                  <c:v>44652</c:v>
                </c:pt>
                <c:pt idx="2009" c:formatCode="yyyy\-mm\-dd">
                  <c:v>44657</c:v>
                </c:pt>
                <c:pt idx="2010" c:formatCode="yyyy\-mm\-dd">
                  <c:v>44658</c:v>
                </c:pt>
                <c:pt idx="2011" c:formatCode="yyyy\-mm\-dd">
                  <c:v>44659</c:v>
                </c:pt>
                <c:pt idx="2012" c:formatCode="yyyy\-mm\-dd">
                  <c:v>44662</c:v>
                </c:pt>
                <c:pt idx="2013" c:formatCode="yyyy\-mm\-dd">
                  <c:v>44663</c:v>
                </c:pt>
                <c:pt idx="2014" c:formatCode="yyyy\-mm\-dd">
                  <c:v>44664</c:v>
                </c:pt>
                <c:pt idx="2015" c:formatCode="yyyy\-mm\-dd">
                  <c:v>44665</c:v>
                </c:pt>
                <c:pt idx="2016" c:formatCode="yyyy\-mm\-dd">
                  <c:v>44666</c:v>
                </c:pt>
                <c:pt idx="2017" c:formatCode="yyyy\-mm\-dd">
                  <c:v>44669</c:v>
                </c:pt>
                <c:pt idx="2018" c:formatCode="yyyy\-mm\-dd">
                  <c:v>44670</c:v>
                </c:pt>
                <c:pt idx="2019" c:formatCode="yyyy\-mm\-dd">
                  <c:v>44671</c:v>
                </c:pt>
                <c:pt idx="2020" c:formatCode="yyyy\-mm\-dd">
                  <c:v>44672</c:v>
                </c:pt>
                <c:pt idx="2021" c:formatCode="yyyy\-mm\-dd">
                  <c:v>44673</c:v>
                </c:pt>
                <c:pt idx="2022" c:formatCode="yyyy\-mm\-dd">
                  <c:v>44676</c:v>
                </c:pt>
                <c:pt idx="2023" c:formatCode="yyyy\-mm\-dd">
                  <c:v>44677</c:v>
                </c:pt>
                <c:pt idx="2024" c:formatCode="yyyy\-mm\-dd">
                  <c:v>44678</c:v>
                </c:pt>
                <c:pt idx="2025" c:formatCode="yyyy\-mm\-dd">
                  <c:v>44679</c:v>
                </c:pt>
                <c:pt idx="2026" c:formatCode="yyyy\-mm\-dd">
                  <c:v>44680</c:v>
                </c:pt>
                <c:pt idx="2027" c:formatCode="yyyy\-mm\-dd">
                  <c:v>44686</c:v>
                </c:pt>
                <c:pt idx="2028" c:formatCode="yyyy\-mm\-dd">
                  <c:v>44687</c:v>
                </c:pt>
                <c:pt idx="2029" c:formatCode="yyyy\-mm\-dd">
                  <c:v>44690</c:v>
                </c:pt>
                <c:pt idx="2030" c:formatCode="yyyy\-mm\-dd">
                  <c:v>44691</c:v>
                </c:pt>
                <c:pt idx="2031" c:formatCode="yyyy\-mm\-dd">
                  <c:v>44692</c:v>
                </c:pt>
                <c:pt idx="2032" c:formatCode="yyyy\-mm\-dd">
                  <c:v>44693</c:v>
                </c:pt>
                <c:pt idx="2033" c:formatCode="yyyy\-mm\-dd">
                  <c:v>44694</c:v>
                </c:pt>
                <c:pt idx="2034" c:formatCode="yyyy\-mm\-dd">
                  <c:v>44697</c:v>
                </c:pt>
                <c:pt idx="2035" c:formatCode="yyyy\-mm\-dd">
                  <c:v>44698</c:v>
                </c:pt>
                <c:pt idx="2036" c:formatCode="yyyy\-mm\-dd">
                  <c:v>44699</c:v>
                </c:pt>
                <c:pt idx="2037" c:formatCode="yyyy\-mm\-dd">
                  <c:v>44700</c:v>
                </c:pt>
                <c:pt idx="2038" c:formatCode="yyyy\-mm\-dd">
                  <c:v>44701</c:v>
                </c:pt>
                <c:pt idx="2039" c:formatCode="yyyy\-mm\-dd">
                  <c:v>44704</c:v>
                </c:pt>
                <c:pt idx="2040" c:formatCode="yyyy\-mm\-dd">
                  <c:v>44705</c:v>
                </c:pt>
                <c:pt idx="2041" c:formatCode="yyyy\-mm\-dd">
                  <c:v>44706</c:v>
                </c:pt>
                <c:pt idx="2042" c:formatCode="yyyy\-mm\-dd">
                  <c:v>44707</c:v>
                </c:pt>
                <c:pt idx="2043" c:formatCode="yyyy\-mm\-dd">
                  <c:v>44708</c:v>
                </c:pt>
                <c:pt idx="2044" c:formatCode="yyyy\-mm\-dd">
                  <c:v>44711</c:v>
                </c:pt>
                <c:pt idx="2045" c:formatCode="yyyy\-mm\-dd">
                  <c:v>44712</c:v>
                </c:pt>
                <c:pt idx="2046" c:formatCode="yyyy\-mm\-dd">
                  <c:v>44713</c:v>
                </c:pt>
                <c:pt idx="2047" c:formatCode="yyyy\-mm\-dd">
                  <c:v>44714</c:v>
                </c:pt>
                <c:pt idx="2048" c:formatCode="yyyy\-mm\-dd">
                  <c:v>44718</c:v>
                </c:pt>
                <c:pt idx="2049" c:formatCode="yyyy\-mm\-dd">
                  <c:v>44719</c:v>
                </c:pt>
                <c:pt idx="2050" c:formatCode="yyyy\-mm\-dd">
                  <c:v>44720</c:v>
                </c:pt>
                <c:pt idx="2051" c:formatCode="yyyy\-mm\-dd">
                  <c:v>44721</c:v>
                </c:pt>
                <c:pt idx="2052" c:formatCode="yyyy\-mm\-dd">
                  <c:v>44722</c:v>
                </c:pt>
                <c:pt idx="2053" c:formatCode="yyyy\-mm\-dd">
                  <c:v>44725</c:v>
                </c:pt>
                <c:pt idx="2054" c:formatCode="yyyy\-mm\-dd">
                  <c:v>44726</c:v>
                </c:pt>
                <c:pt idx="2055" c:formatCode="yyyy\-mm\-dd">
                  <c:v>44727</c:v>
                </c:pt>
                <c:pt idx="2056" c:formatCode="yyyy\-mm\-dd">
                  <c:v>44728</c:v>
                </c:pt>
                <c:pt idx="2057" c:formatCode="yyyy\-mm\-dd">
                  <c:v>44729</c:v>
                </c:pt>
                <c:pt idx="2058" c:formatCode="yyyy\-mm\-dd">
                  <c:v>44732</c:v>
                </c:pt>
                <c:pt idx="2059" c:formatCode="yyyy\-mm\-dd">
                  <c:v>44733</c:v>
                </c:pt>
                <c:pt idx="2060" c:formatCode="yyyy\-mm\-dd">
                  <c:v>44734</c:v>
                </c:pt>
                <c:pt idx="2061" c:formatCode="yyyy\-mm\-dd">
                  <c:v>44735</c:v>
                </c:pt>
                <c:pt idx="2062" c:formatCode="yyyy\-mm\-dd">
                  <c:v>44736</c:v>
                </c:pt>
                <c:pt idx="2063" c:formatCode="yyyy\-mm\-dd">
                  <c:v>44739</c:v>
                </c:pt>
                <c:pt idx="2064" c:formatCode="yyyy\-mm\-dd">
                  <c:v>44740</c:v>
                </c:pt>
                <c:pt idx="2065" c:formatCode="yyyy\-mm\-dd">
                  <c:v>44741</c:v>
                </c:pt>
                <c:pt idx="2066" c:formatCode="yyyy\-mm\-dd">
                  <c:v>44742</c:v>
                </c:pt>
                <c:pt idx="2067" c:formatCode="yyyy\-mm\-dd">
                  <c:v>44743</c:v>
                </c:pt>
                <c:pt idx="2068" c:formatCode="yyyy\-mm\-dd">
                  <c:v>44746</c:v>
                </c:pt>
                <c:pt idx="2069" c:formatCode="yyyy\-mm\-dd">
                  <c:v>44747</c:v>
                </c:pt>
                <c:pt idx="2070" c:formatCode="yyyy\-mm\-dd">
                  <c:v>44748</c:v>
                </c:pt>
                <c:pt idx="2071" c:formatCode="yyyy\-mm\-dd">
                  <c:v>44749</c:v>
                </c:pt>
                <c:pt idx="2072" c:formatCode="yyyy\-mm\-dd">
                  <c:v>44750</c:v>
                </c:pt>
                <c:pt idx="2073" c:formatCode="yyyy\-mm\-dd">
                  <c:v>44753</c:v>
                </c:pt>
                <c:pt idx="2074" c:formatCode="yyyy\-mm\-dd">
                  <c:v>44754</c:v>
                </c:pt>
                <c:pt idx="2075" c:formatCode="yyyy\-mm\-dd">
                  <c:v>44755</c:v>
                </c:pt>
                <c:pt idx="2076" c:formatCode="yyyy\-mm\-dd">
                  <c:v>44756</c:v>
                </c:pt>
                <c:pt idx="2077" c:formatCode="yyyy\-mm\-dd">
                  <c:v>44757</c:v>
                </c:pt>
                <c:pt idx="2078" c:formatCode="yyyy\-mm\-dd">
                  <c:v>44760</c:v>
                </c:pt>
                <c:pt idx="2079" c:formatCode="yyyy\-mm\-dd">
                  <c:v>44761</c:v>
                </c:pt>
                <c:pt idx="2080" c:formatCode="yyyy\-mm\-dd">
                  <c:v>44762</c:v>
                </c:pt>
                <c:pt idx="2081" c:formatCode="yyyy\-mm\-dd">
                  <c:v>44763</c:v>
                </c:pt>
                <c:pt idx="2082" c:formatCode="yyyy\-mm\-dd">
                  <c:v>44764</c:v>
                </c:pt>
                <c:pt idx="2083" c:formatCode="yyyy\-mm\-dd">
                  <c:v>44767</c:v>
                </c:pt>
                <c:pt idx="2084" c:formatCode="yyyy\-mm\-dd">
                  <c:v>44768</c:v>
                </c:pt>
                <c:pt idx="2085" c:formatCode="yyyy\-mm\-dd">
                  <c:v>44769</c:v>
                </c:pt>
                <c:pt idx="2086" c:formatCode="yyyy\-mm\-dd">
                  <c:v>44770</c:v>
                </c:pt>
                <c:pt idx="2087" c:formatCode="yyyy\-mm\-dd">
                  <c:v>44771</c:v>
                </c:pt>
                <c:pt idx="2088" c:formatCode="yyyy\-mm\-dd">
                  <c:v>44774</c:v>
                </c:pt>
                <c:pt idx="2089" c:formatCode="yyyy\-mm\-dd">
                  <c:v>44775</c:v>
                </c:pt>
                <c:pt idx="2090" c:formatCode="yyyy\-mm\-dd">
                  <c:v>44776</c:v>
                </c:pt>
                <c:pt idx="2091" c:formatCode="yyyy\-mm\-dd">
                  <c:v>44777</c:v>
                </c:pt>
                <c:pt idx="2092" c:formatCode="yyyy\-mm\-dd">
                  <c:v>44778</c:v>
                </c:pt>
                <c:pt idx="2093" c:formatCode="yyyy\-mm\-dd">
                  <c:v>44781</c:v>
                </c:pt>
                <c:pt idx="2094" c:formatCode="yyyy\-mm\-dd">
                  <c:v>44782</c:v>
                </c:pt>
                <c:pt idx="2095" c:formatCode="yyyy\-mm\-dd">
                  <c:v>44783</c:v>
                </c:pt>
                <c:pt idx="2096" c:formatCode="yyyy\-mm\-dd">
                  <c:v>44784</c:v>
                </c:pt>
                <c:pt idx="2097" c:formatCode="yyyy\-mm\-dd">
                  <c:v>44785</c:v>
                </c:pt>
                <c:pt idx="2098" c:formatCode="yyyy\-mm\-dd">
                  <c:v>44788</c:v>
                </c:pt>
                <c:pt idx="2099" c:formatCode="yyyy\-mm\-dd">
                  <c:v>44789</c:v>
                </c:pt>
                <c:pt idx="2100" c:formatCode="yyyy\-mm\-dd">
                  <c:v>44790</c:v>
                </c:pt>
                <c:pt idx="2101" c:formatCode="yyyy\-mm\-dd">
                  <c:v>44791</c:v>
                </c:pt>
                <c:pt idx="2102" c:formatCode="yyyy\-mm\-dd">
                  <c:v>44792</c:v>
                </c:pt>
                <c:pt idx="2103" c:formatCode="yyyy\-mm\-dd">
                  <c:v>44795</c:v>
                </c:pt>
                <c:pt idx="2104" c:formatCode="yyyy\-mm\-dd">
                  <c:v>44796</c:v>
                </c:pt>
                <c:pt idx="2105" c:formatCode="yyyy\-mm\-dd">
                  <c:v>44797</c:v>
                </c:pt>
                <c:pt idx="2106" c:formatCode="yyyy\-mm\-dd">
                  <c:v>44798</c:v>
                </c:pt>
                <c:pt idx="2107" c:formatCode="yyyy\-mm\-dd">
                  <c:v>44799</c:v>
                </c:pt>
                <c:pt idx="2108" c:formatCode="yyyy\-mm\-dd">
                  <c:v>44802</c:v>
                </c:pt>
                <c:pt idx="2109" c:formatCode="yyyy\-mm\-dd">
                  <c:v>44803</c:v>
                </c:pt>
                <c:pt idx="2110" c:formatCode="yyyy\-mm\-dd">
                  <c:v>44804</c:v>
                </c:pt>
                <c:pt idx="2111" c:formatCode="yyyy\-mm\-dd">
                  <c:v>44805</c:v>
                </c:pt>
                <c:pt idx="2112" c:formatCode="yyyy\-mm\-dd">
                  <c:v>44806</c:v>
                </c:pt>
                <c:pt idx="2113" c:formatCode="yyyy\-mm\-dd">
                  <c:v>44809</c:v>
                </c:pt>
                <c:pt idx="2114" c:formatCode="yyyy\-mm\-dd">
                  <c:v>44810</c:v>
                </c:pt>
                <c:pt idx="2115" c:formatCode="yyyy\-mm\-dd">
                  <c:v>44811</c:v>
                </c:pt>
                <c:pt idx="2116" c:formatCode="yyyy\-mm\-dd">
                  <c:v>44812</c:v>
                </c:pt>
                <c:pt idx="2117" c:formatCode="yyyy\-mm\-dd">
                  <c:v>44813</c:v>
                </c:pt>
                <c:pt idx="2118" c:formatCode="yyyy\-mm\-dd">
                  <c:v>44817</c:v>
                </c:pt>
                <c:pt idx="2119" c:formatCode="yyyy\-mm\-dd">
                  <c:v>44818</c:v>
                </c:pt>
                <c:pt idx="2120" c:formatCode="yyyy\-mm\-dd">
                  <c:v>44819</c:v>
                </c:pt>
                <c:pt idx="2121" c:formatCode="yyyy\-mm\-dd">
                  <c:v>44820</c:v>
                </c:pt>
                <c:pt idx="2122" c:formatCode="yyyy\-mm\-dd">
                  <c:v>44823</c:v>
                </c:pt>
                <c:pt idx="2123" c:formatCode="yyyy\-mm\-dd">
                  <c:v>44824</c:v>
                </c:pt>
                <c:pt idx="2124" c:formatCode="yyyy\-mm\-dd">
                  <c:v>44825</c:v>
                </c:pt>
                <c:pt idx="2125" c:formatCode="yyyy\-mm\-dd">
                  <c:v>44826</c:v>
                </c:pt>
                <c:pt idx="2126" c:formatCode="yyyy\-mm\-dd">
                  <c:v>44827</c:v>
                </c:pt>
                <c:pt idx="2127" c:formatCode="yyyy\-mm\-dd">
                  <c:v>44830</c:v>
                </c:pt>
                <c:pt idx="2128" c:formatCode="yyyy\-mm\-dd">
                  <c:v>44831</c:v>
                </c:pt>
                <c:pt idx="2129" c:formatCode="yyyy\-mm\-dd">
                  <c:v>44832</c:v>
                </c:pt>
                <c:pt idx="2130" c:formatCode="yyyy\-mm\-dd">
                  <c:v>44833</c:v>
                </c:pt>
                <c:pt idx="2131" c:formatCode="yyyy\-mm\-dd">
                  <c:v>44834</c:v>
                </c:pt>
                <c:pt idx="2132" c:formatCode="yyyy\-mm\-dd">
                  <c:v>44844</c:v>
                </c:pt>
                <c:pt idx="2133" c:formatCode="yyyy\-mm\-dd">
                  <c:v>44845</c:v>
                </c:pt>
                <c:pt idx="2134" c:formatCode="yyyy\-mm\-dd">
                  <c:v>44846</c:v>
                </c:pt>
                <c:pt idx="2135" c:formatCode="yyyy\-mm\-dd">
                  <c:v>44847</c:v>
                </c:pt>
                <c:pt idx="2136" c:formatCode="yyyy\-mm\-dd">
                  <c:v>44848</c:v>
                </c:pt>
                <c:pt idx="2137" c:formatCode="yyyy\-mm\-dd">
                  <c:v>44851</c:v>
                </c:pt>
                <c:pt idx="2138" c:formatCode="yyyy\-mm\-dd">
                  <c:v>44852</c:v>
                </c:pt>
                <c:pt idx="2139" c:formatCode="yyyy\-mm\-dd">
                  <c:v>44853</c:v>
                </c:pt>
                <c:pt idx="2140" c:formatCode="yyyy\-mm\-dd">
                  <c:v>44854</c:v>
                </c:pt>
                <c:pt idx="2141" c:formatCode="yyyy\-mm\-dd">
                  <c:v>44855</c:v>
                </c:pt>
                <c:pt idx="2142" c:formatCode="yyyy\-mm\-dd">
                  <c:v>44858</c:v>
                </c:pt>
                <c:pt idx="2143" c:formatCode="yyyy\-mm\-dd">
                  <c:v>44859</c:v>
                </c:pt>
                <c:pt idx="2144" c:formatCode="yyyy\-mm\-dd">
                  <c:v>44860</c:v>
                </c:pt>
                <c:pt idx="2145" c:formatCode="yyyy\-mm\-dd">
                  <c:v>44861</c:v>
                </c:pt>
                <c:pt idx="2146" c:formatCode="yyyy\-mm\-dd">
                  <c:v>44862</c:v>
                </c:pt>
                <c:pt idx="2147" c:formatCode="yyyy\-mm\-dd">
                  <c:v>44865</c:v>
                </c:pt>
                <c:pt idx="2148" c:formatCode="yyyy\-mm\-dd">
                  <c:v>44866</c:v>
                </c:pt>
                <c:pt idx="2149" c:formatCode="yyyy\-mm\-dd">
                  <c:v>44867</c:v>
                </c:pt>
                <c:pt idx="2150" c:formatCode="yyyy\-mm\-dd">
                  <c:v>44868</c:v>
                </c:pt>
                <c:pt idx="2151" c:formatCode="yyyy\-mm\-dd">
                  <c:v>44869</c:v>
                </c:pt>
                <c:pt idx="2152" c:formatCode="yyyy\-mm\-dd">
                  <c:v>44872</c:v>
                </c:pt>
                <c:pt idx="2153" c:formatCode="yyyy\-mm\-dd">
                  <c:v>44873</c:v>
                </c:pt>
                <c:pt idx="2154" c:formatCode="yyyy\-mm\-dd">
                  <c:v>44874</c:v>
                </c:pt>
                <c:pt idx="2155" c:formatCode="yyyy\-mm\-dd">
                  <c:v>44875</c:v>
                </c:pt>
                <c:pt idx="2156" c:formatCode="yyyy\-mm\-dd">
                  <c:v>44876</c:v>
                </c:pt>
                <c:pt idx="2157" c:formatCode="yyyy\-mm\-dd">
                  <c:v>44879</c:v>
                </c:pt>
                <c:pt idx="2158" c:formatCode="yyyy\-mm\-dd">
                  <c:v>44880</c:v>
                </c:pt>
                <c:pt idx="2159" c:formatCode="yyyy\-mm\-dd">
                  <c:v>44881</c:v>
                </c:pt>
                <c:pt idx="2160" c:formatCode="yyyy\-mm\-dd">
                  <c:v>44882</c:v>
                </c:pt>
                <c:pt idx="2161" c:formatCode="yyyy\-mm\-dd">
                  <c:v>44883</c:v>
                </c:pt>
                <c:pt idx="2162" c:formatCode="yyyy\-mm\-dd">
                  <c:v>44886</c:v>
                </c:pt>
                <c:pt idx="2163" c:formatCode="yyyy\-mm\-dd">
                  <c:v>44887</c:v>
                </c:pt>
                <c:pt idx="2164" c:formatCode="yyyy\-mm\-dd">
                  <c:v>44888</c:v>
                </c:pt>
                <c:pt idx="2165" c:formatCode="yyyy\-mm\-dd">
                  <c:v>44889</c:v>
                </c:pt>
                <c:pt idx="2166" c:formatCode="yyyy\-mm\-dd">
                  <c:v>44890</c:v>
                </c:pt>
                <c:pt idx="2167" c:formatCode="yyyy\-mm\-dd">
                  <c:v>44893</c:v>
                </c:pt>
                <c:pt idx="2168" c:formatCode="yyyy\-mm\-dd">
                  <c:v>44894</c:v>
                </c:pt>
                <c:pt idx="2169" c:formatCode="yyyy\-mm\-dd">
                  <c:v>44895</c:v>
                </c:pt>
                <c:pt idx="2170" c:formatCode="yyyy\-mm\-dd">
                  <c:v>44896</c:v>
                </c:pt>
                <c:pt idx="2171" c:formatCode="yyyy\-mm\-dd">
                  <c:v>44897</c:v>
                </c:pt>
                <c:pt idx="2172" c:formatCode="yyyy\-mm\-dd">
                  <c:v>44900</c:v>
                </c:pt>
                <c:pt idx="2173" c:formatCode="yyyy\-mm\-dd">
                  <c:v>44901</c:v>
                </c:pt>
                <c:pt idx="2174" c:formatCode="yyyy\-mm\-dd">
                  <c:v>44902</c:v>
                </c:pt>
                <c:pt idx="2175" c:formatCode="yyyy\-mm\-dd">
                  <c:v>44903</c:v>
                </c:pt>
                <c:pt idx="2176" c:formatCode="yyyy\-mm\-dd">
                  <c:v>44904</c:v>
                </c:pt>
                <c:pt idx="2177" c:formatCode="yyyy\-mm\-dd">
                  <c:v>44907</c:v>
                </c:pt>
                <c:pt idx="2178" c:formatCode="yyyy\-mm\-dd">
                  <c:v>44908</c:v>
                </c:pt>
                <c:pt idx="2179" c:formatCode="yyyy\-mm\-dd">
                  <c:v>44909</c:v>
                </c:pt>
                <c:pt idx="2180" c:formatCode="yyyy\-mm\-dd">
                  <c:v>44910</c:v>
                </c:pt>
                <c:pt idx="2181" c:formatCode="yyyy\-mm\-dd">
                  <c:v>44911</c:v>
                </c:pt>
                <c:pt idx="2182" c:formatCode="yyyy\-mm\-dd">
                  <c:v>44914</c:v>
                </c:pt>
                <c:pt idx="2183" c:formatCode="yyyy\-mm\-dd">
                  <c:v>44915</c:v>
                </c:pt>
                <c:pt idx="2184" c:formatCode="yyyy\-mm\-dd">
                  <c:v>44916</c:v>
                </c:pt>
                <c:pt idx="2185" c:formatCode="yyyy\-mm\-dd">
                  <c:v>44917</c:v>
                </c:pt>
                <c:pt idx="2186" c:formatCode="yyyy\-mm\-dd">
                  <c:v>44918</c:v>
                </c:pt>
                <c:pt idx="2187" c:formatCode="yyyy\-mm\-dd">
                  <c:v>44921</c:v>
                </c:pt>
                <c:pt idx="2188" c:formatCode="yyyy\-mm\-dd">
                  <c:v>44922</c:v>
                </c:pt>
                <c:pt idx="2189" c:formatCode="yyyy\-mm\-dd">
                  <c:v>44923</c:v>
                </c:pt>
                <c:pt idx="2190" c:formatCode="yyyy\-mm\-dd">
                  <c:v>44924</c:v>
                </c:pt>
                <c:pt idx="2191" c:formatCode="yyyy\-mm\-dd">
                  <c:v>44925</c:v>
                </c:pt>
                <c:pt idx="2192" c:formatCode="yyyy\-mm\-dd">
                  <c:v>44929</c:v>
                </c:pt>
                <c:pt idx="2193" c:formatCode="yyyy\-mm\-dd">
                  <c:v>44930</c:v>
                </c:pt>
                <c:pt idx="2194" c:formatCode="yyyy\-mm\-dd">
                  <c:v>44931</c:v>
                </c:pt>
                <c:pt idx="2195" c:formatCode="yyyy\-mm\-dd">
                  <c:v>44932</c:v>
                </c:pt>
                <c:pt idx="2196" c:formatCode="yyyy\-mm\-dd">
                  <c:v>44935</c:v>
                </c:pt>
                <c:pt idx="2197" c:formatCode="yyyy\-mm\-dd">
                  <c:v>44936</c:v>
                </c:pt>
                <c:pt idx="2198" c:formatCode="yyyy\-mm\-dd">
                  <c:v>44937</c:v>
                </c:pt>
                <c:pt idx="2199" c:formatCode="yyyy\-mm\-dd">
                  <c:v>44938</c:v>
                </c:pt>
                <c:pt idx="2200" c:formatCode="yyyy\-mm\-dd">
                  <c:v>44939</c:v>
                </c:pt>
                <c:pt idx="2201" c:formatCode="yyyy\-mm\-dd">
                  <c:v>44942</c:v>
                </c:pt>
                <c:pt idx="2202" c:formatCode="yyyy\-mm\-dd">
                  <c:v>44943</c:v>
                </c:pt>
                <c:pt idx="2203" c:formatCode="yyyy\-mm\-dd">
                  <c:v>44944</c:v>
                </c:pt>
                <c:pt idx="2204" c:formatCode="yyyy\-mm\-dd">
                  <c:v>44945</c:v>
                </c:pt>
                <c:pt idx="2205" c:formatCode="yyyy\-mm\-dd">
                  <c:v>44946</c:v>
                </c:pt>
                <c:pt idx="2206" c:formatCode="yyyy\-mm\-dd">
                  <c:v>44956</c:v>
                </c:pt>
                <c:pt idx="2207" c:formatCode="yyyy\-mm\-dd">
                  <c:v>44957</c:v>
                </c:pt>
                <c:pt idx="2208" c:formatCode="yyyy\-mm\-dd">
                  <c:v>44958</c:v>
                </c:pt>
                <c:pt idx="2209" c:formatCode="yyyy\-mm\-dd">
                  <c:v>44959</c:v>
                </c:pt>
                <c:pt idx="2210" c:formatCode="yyyy\-mm\-dd">
                  <c:v>44960</c:v>
                </c:pt>
                <c:pt idx="2211" c:formatCode="yyyy\-mm\-dd">
                  <c:v>44963</c:v>
                </c:pt>
                <c:pt idx="2212" c:formatCode="yyyy\-mm\-dd">
                  <c:v>44964</c:v>
                </c:pt>
                <c:pt idx="2213" c:formatCode="yyyy\-mm\-dd">
                  <c:v>44965</c:v>
                </c:pt>
                <c:pt idx="2214" c:formatCode="yyyy\-mm\-dd">
                  <c:v>44966</c:v>
                </c:pt>
                <c:pt idx="2215" c:formatCode="yyyy\-mm\-dd">
                  <c:v>44967</c:v>
                </c:pt>
                <c:pt idx="2216" c:formatCode="yyyy\-mm\-dd">
                  <c:v>44970</c:v>
                </c:pt>
                <c:pt idx="2217" c:formatCode="yyyy\-mm\-dd">
                  <c:v>44971</c:v>
                </c:pt>
                <c:pt idx="2218" c:formatCode="yyyy\-mm\-dd">
                  <c:v>44972</c:v>
                </c:pt>
                <c:pt idx="2219" c:formatCode="yyyy\-mm\-dd">
                  <c:v>44973</c:v>
                </c:pt>
                <c:pt idx="2220" c:formatCode="yyyy\-mm\-dd">
                  <c:v>44974</c:v>
                </c:pt>
                <c:pt idx="2221" c:formatCode="yyyy\-mm\-dd">
                  <c:v>44977</c:v>
                </c:pt>
                <c:pt idx="2222" c:formatCode="yyyy\-mm\-dd">
                  <c:v>44978</c:v>
                </c:pt>
                <c:pt idx="2223" c:formatCode="yyyy\-mm\-dd">
                  <c:v>44979</c:v>
                </c:pt>
                <c:pt idx="2224" c:formatCode="yyyy\-mm\-dd">
                  <c:v>44980</c:v>
                </c:pt>
                <c:pt idx="2225" c:formatCode="yyyy\-mm\-dd">
                  <c:v>44981</c:v>
                </c:pt>
                <c:pt idx="2226" c:formatCode="yyyy\-mm\-dd">
                  <c:v>44984</c:v>
                </c:pt>
                <c:pt idx="2227" c:formatCode="yyyy\-mm\-dd">
                  <c:v>44985</c:v>
                </c:pt>
                <c:pt idx="2228" c:formatCode="yyyy\-mm\-dd">
                  <c:v>44986</c:v>
                </c:pt>
                <c:pt idx="2229" c:formatCode="yyyy\-mm\-dd">
                  <c:v>44987</c:v>
                </c:pt>
                <c:pt idx="2230" c:formatCode="yyyy\-mm\-dd">
                  <c:v>44988</c:v>
                </c:pt>
                <c:pt idx="2231" c:formatCode="yyyy\-mm\-dd">
                  <c:v>44991</c:v>
                </c:pt>
                <c:pt idx="2232" c:formatCode="yyyy\-mm\-dd">
                  <c:v>44992</c:v>
                </c:pt>
                <c:pt idx="2233" c:formatCode="yyyy\-mm\-dd">
                  <c:v>44993</c:v>
                </c:pt>
                <c:pt idx="2234" c:formatCode="yyyy\-mm\-dd">
                  <c:v>44994</c:v>
                </c:pt>
                <c:pt idx="2235" c:formatCode="yyyy\-mm\-dd">
                  <c:v>44995</c:v>
                </c:pt>
                <c:pt idx="2236" c:formatCode="yyyy\-mm\-dd">
                  <c:v>44998</c:v>
                </c:pt>
                <c:pt idx="2237" c:formatCode="yyyy\-mm\-dd">
                  <c:v>44999</c:v>
                </c:pt>
                <c:pt idx="2238" c:formatCode="yyyy\-mm\-dd">
                  <c:v>45000</c:v>
                </c:pt>
                <c:pt idx="2239" c:formatCode="yyyy\-mm\-dd">
                  <c:v>45001</c:v>
                </c:pt>
                <c:pt idx="2240" c:formatCode="yyyy\-mm\-dd">
                  <c:v>45002</c:v>
                </c:pt>
                <c:pt idx="2241" c:formatCode="yyyy\-mm\-dd">
                  <c:v>45005</c:v>
                </c:pt>
                <c:pt idx="2242" c:formatCode="yyyy\-mm\-dd">
                  <c:v>45006</c:v>
                </c:pt>
                <c:pt idx="2243" c:formatCode="yyyy\-mm\-dd">
                  <c:v>45007</c:v>
                </c:pt>
                <c:pt idx="2244" c:formatCode="yyyy\-mm\-dd">
                  <c:v>45008</c:v>
                </c:pt>
                <c:pt idx="2245" c:formatCode="yyyy\-mm\-dd">
                  <c:v>45009</c:v>
                </c:pt>
                <c:pt idx="2246" c:formatCode="yyyy\-mm\-dd">
                  <c:v>45012</c:v>
                </c:pt>
                <c:pt idx="2247" c:formatCode="yyyy\-mm\-dd">
                  <c:v>45013</c:v>
                </c:pt>
                <c:pt idx="2248" c:formatCode="yyyy\-mm\-dd">
                  <c:v>45014</c:v>
                </c:pt>
                <c:pt idx="2249" c:formatCode="yyyy\-mm\-dd">
                  <c:v>45015</c:v>
                </c:pt>
                <c:pt idx="2250" c:formatCode="yyyy\-mm\-dd">
                  <c:v>45016</c:v>
                </c:pt>
                <c:pt idx="2251" c:formatCode="yyyy\-mm\-dd">
                  <c:v>45019</c:v>
                </c:pt>
                <c:pt idx="2252" c:formatCode="yyyy\-mm\-dd">
                  <c:v>45020</c:v>
                </c:pt>
                <c:pt idx="2253" c:formatCode="yyyy\-mm\-dd">
                  <c:v>45022</c:v>
                </c:pt>
                <c:pt idx="2254" c:formatCode="yyyy\-mm\-dd">
                  <c:v>45023</c:v>
                </c:pt>
                <c:pt idx="2255" c:formatCode="yyyy\-mm\-dd">
                  <c:v>45026</c:v>
                </c:pt>
                <c:pt idx="2256" c:formatCode="yyyy\-mm\-dd">
                  <c:v>45027</c:v>
                </c:pt>
                <c:pt idx="2257" c:formatCode="yyyy\-mm\-dd">
                  <c:v>45028</c:v>
                </c:pt>
                <c:pt idx="2258" c:formatCode="yyyy\-mm\-dd">
                  <c:v>45029</c:v>
                </c:pt>
                <c:pt idx="2259" c:formatCode="yyyy\-mm\-dd">
                  <c:v>45030</c:v>
                </c:pt>
                <c:pt idx="2260" c:formatCode="yyyy\-mm\-dd">
                  <c:v>45033</c:v>
                </c:pt>
                <c:pt idx="2261" c:formatCode="yyyy\-mm\-dd">
                  <c:v>45034</c:v>
                </c:pt>
                <c:pt idx="2262" c:formatCode="yyyy\-mm\-dd">
                  <c:v>45035</c:v>
                </c:pt>
                <c:pt idx="2263" c:formatCode="yyyy\-mm\-dd">
                  <c:v>45036</c:v>
                </c:pt>
                <c:pt idx="2264" c:formatCode="yyyy\-mm\-dd">
                  <c:v>45037</c:v>
                </c:pt>
                <c:pt idx="2265" c:formatCode="yyyy\-mm\-dd">
                  <c:v>45040</c:v>
                </c:pt>
                <c:pt idx="2266" c:formatCode="yyyy\-mm\-dd">
                  <c:v>45041</c:v>
                </c:pt>
                <c:pt idx="2267" c:formatCode="yyyy\-mm\-dd">
                  <c:v>45042</c:v>
                </c:pt>
                <c:pt idx="2268" c:formatCode="yyyy\-mm\-dd">
                  <c:v>45043</c:v>
                </c:pt>
                <c:pt idx="2269" c:formatCode="yyyy\-mm\-dd">
                  <c:v>45044</c:v>
                </c:pt>
                <c:pt idx="2270" c:formatCode="yyyy\-mm\-dd">
                  <c:v>45050</c:v>
                </c:pt>
                <c:pt idx="2271" c:formatCode="yyyy\-mm\-dd">
                  <c:v>45051</c:v>
                </c:pt>
                <c:pt idx="2272" c:formatCode="yyyy\-mm\-dd">
                  <c:v>45054</c:v>
                </c:pt>
                <c:pt idx="2273" c:formatCode="yyyy\-mm\-dd">
                  <c:v>45055</c:v>
                </c:pt>
                <c:pt idx="2274" c:formatCode="yyyy\-mm\-dd">
                  <c:v>45056</c:v>
                </c:pt>
                <c:pt idx="2275" c:formatCode="yyyy\-mm\-dd">
                  <c:v>45057</c:v>
                </c:pt>
                <c:pt idx="2276" c:formatCode="yyyy\-mm\-dd">
                  <c:v>45058</c:v>
                </c:pt>
                <c:pt idx="2277" c:formatCode="yyyy\-mm\-dd">
                  <c:v>45061</c:v>
                </c:pt>
                <c:pt idx="2278" c:formatCode="yyyy\-mm\-dd">
                  <c:v>45062</c:v>
                </c:pt>
                <c:pt idx="2279" c:formatCode="yyyy\-mm\-dd">
                  <c:v>45063</c:v>
                </c:pt>
                <c:pt idx="2280" c:formatCode="yyyy\-mm\-dd">
                  <c:v>45064</c:v>
                </c:pt>
                <c:pt idx="2281" c:formatCode="yyyy\-mm\-dd">
                  <c:v>45065</c:v>
                </c:pt>
                <c:pt idx="2282" c:formatCode="yyyy\-mm\-dd">
                  <c:v>45068</c:v>
                </c:pt>
                <c:pt idx="2283" c:formatCode="yyyy\-mm\-dd">
                  <c:v>45069</c:v>
                </c:pt>
                <c:pt idx="2284" c:formatCode="yyyy\-mm\-dd">
                  <c:v>45070</c:v>
                </c:pt>
                <c:pt idx="2285" c:formatCode="yyyy\-mm\-dd">
                  <c:v>45071</c:v>
                </c:pt>
                <c:pt idx="2286" c:formatCode="yyyy\-mm\-dd">
                  <c:v>45072</c:v>
                </c:pt>
                <c:pt idx="2287" c:formatCode="yyyy\-mm\-dd">
                  <c:v>45075</c:v>
                </c:pt>
                <c:pt idx="2288" c:formatCode="yyyy\-mm\-dd">
                  <c:v>45076</c:v>
                </c:pt>
                <c:pt idx="2289" c:formatCode="yyyy\-mm\-dd">
                  <c:v>45077</c:v>
                </c:pt>
                <c:pt idx="2290" c:formatCode="yyyy\-mm\-dd">
                  <c:v>45078</c:v>
                </c:pt>
                <c:pt idx="2291" c:formatCode="yyyy\-mm\-dd">
                  <c:v>45079</c:v>
                </c:pt>
                <c:pt idx="2292" c:formatCode="yyyy\-mm\-dd">
                  <c:v>45082</c:v>
                </c:pt>
                <c:pt idx="2293" c:formatCode="yyyy\-mm\-dd">
                  <c:v>45083</c:v>
                </c:pt>
                <c:pt idx="2294" c:formatCode="yyyy\-mm\-dd">
                  <c:v>45084</c:v>
                </c:pt>
                <c:pt idx="2295" c:formatCode="yyyy\-mm\-dd">
                  <c:v>45085</c:v>
                </c:pt>
                <c:pt idx="2296" c:formatCode="yyyy\-mm\-dd">
                  <c:v>45086</c:v>
                </c:pt>
                <c:pt idx="2297" c:formatCode="yyyy\-mm\-dd">
                  <c:v>45089</c:v>
                </c:pt>
                <c:pt idx="2298" c:formatCode="yyyy\-mm\-dd">
                  <c:v>45090</c:v>
                </c:pt>
                <c:pt idx="2299" c:formatCode="yyyy\-mm\-dd">
                  <c:v>45091</c:v>
                </c:pt>
                <c:pt idx="2300" c:formatCode="yyyy\-mm\-dd">
                  <c:v>45092</c:v>
                </c:pt>
                <c:pt idx="2301" c:formatCode="yyyy\-mm\-dd">
                  <c:v>45093</c:v>
                </c:pt>
                <c:pt idx="2302" c:formatCode="yyyy\-mm\-dd">
                  <c:v>45096</c:v>
                </c:pt>
                <c:pt idx="2303" c:formatCode="yyyy\-mm\-dd">
                  <c:v>45097</c:v>
                </c:pt>
                <c:pt idx="2304" c:formatCode="yyyy\-mm\-dd">
                  <c:v>45098</c:v>
                </c:pt>
                <c:pt idx="2305" c:formatCode="yyyy\-mm\-dd">
                  <c:v>45103</c:v>
                </c:pt>
                <c:pt idx="2306" c:formatCode="yyyy\-mm\-dd">
                  <c:v>45104</c:v>
                </c:pt>
                <c:pt idx="2307" c:formatCode="yyyy\-mm\-dd">
                  <c:v>45105</c:v>
                </c:pt>
                <c:pt idx="2308" c:formatCode="yyyy\-mm\-dd">
                  <c:v>45106</c:v>
                </c:pt>
                <c:pt idx="2309" c:formatCode="yyyy\-mm\-dd">
                  <c:v>45107</c:v>
                </c:pt>
                <c:pt idx="2310" c:formatCode="yyyy\-mm\-dd">
                  <c:v>45110</c:v>
                </c:pt>
                <c:pt idx="2311" c:formatCode="yyyy\-mm\-dd">
                  <c:v>45111</c:v>
                </c:pt>
                <c:pt idx="2312" c:formatCode="yyyy\-mm\-dd">
                  <c:v>45112</c:v>
                </c:pt>
                <c:pt idx="2313" c:formatCode="yyyy\-mm\-dd">
                  <c:v>45113</c:v>
                </c:pt>
                <c:pt idx="2314" c:formatCode="yyyy\-mm\-dd">
                  <c:v>45114</c:v>
                </c:pt>
                <c:pt idx="2315" c:formatCode="yyyy\-mm\-dd">
                  <c:v>45117</c:v>
                </c:pt>
                <c:pt idx="2316" c:formatCode="yyyy\-mm\-dd">
                  <c:v>45118</c:v>
                </c:pt>
                <c:pt idx="2317" c:formatCode="yyyy\-mm\-dd">
                  <c:v>45119</c:v>
                </c:pt>
                <c:pt idx="2318" c:formatCode="yyyy\-mm\-dd">
                  <c:v>45120</c:v>
                </c:pt>
                <c:pt idx="2319" c:formatCode="yyyy\-mm\-dd">
                  <c:v>45121</c:v>
                </c:pt>
                <c:pt idx="2320" c:formatCode="yyyy\-mm\-dd">
                  <c:v>45124</c:v>
                </c:pt>
                <c:pt idx="2321" c:formatCode="yyyy\-mm\-dd">
                  <c:v>45125</c:v>
                </c:pt>
                <c:pt idx="2322" c:formatCode="yyyy\-mm\-dd">
                  <c:v>45126</c:v>
                </c:pt>
                <c:pt idx="2323" c:formatCode="yyyy\-mm\-dd">
                  <c:v>45127</c:v>
                </c:pt>
                <c:pt idx="2324" c:formatCode="yyyy\-mm\-dd">
                  <c:v>45128</c:v>
                </c:pt>
                <c:pt idx="2325" c:formatCode="yyyy\-mm\-dd">
                  <c:v>45131</c:v>
                </c:pt>
                <c:pt idx="2326" c:formatCode="yyyy\-mm\-dd">
                  <c:v>45132</c:v>
                </c:pt>
                <c:pt idx="2327" c:formatCode="yyyy\-mm\-dd">
                  <c:v>45133</c:v>
                </c:pt>
                <c:pt idx="2328" c:formatCode="yyyy\-mm\-dd">
                  <c:v>45134</c:v>
                </c:pt>
                <c:pt idx="2329" c:formatCode="yyyy\-mm\-dd">
                  <c:v>45135</c:v>
                </c:pt>
                <c:pt idx="2330" c:formatCode="yyyy\-mm\-dd">
                  <c:v>45138</c:v>
                </c:pt>
                <c:pt idx="2331" c:formatCode="yyyy\-mm\-dd">
                  <c:v>45139</c:v>
                </c:pt>
                <c:pt idx="2332" c:formatCode="yyyy\-mm\-dd">
                  <c:v>45140</c:v>
                </c:pt>
                <c:pt idx="2333" c:formatCode="yyyy\-mm\-dd">
                  <c:v>45141</c:v>
                </c:pt>
                <c:pt idx="2334" c:formatCode="yyyy\-mm\-dd">
                  <c:v>45142</c:v>
                </c:pt>
                <c:pt idx="2335" c:formatCode="yyyy\-mm\-dd">
                  <c:v>45145</c:v>
                </c:pt>
                <c:pt idx="2336" c:formatCode="yyyy\-mm\-dd">
                  <c:v>45146</c:v>
                </c:pt>
                <c:pt idx="2337" c:formatCode="yyyy\-mm\-dd">
                  <c:v>45147</c:v>
                </c:pt>
                <c:pt idx="2338" c:formatCode="yyyy\-mm\-dd">
                  <c:v>45148</c:v>
                </c:pt>
                <c:pt idx="2339" c:formatCode="yyyy\-mm\-dd">
                  <c:v>45149</c:v>
                </c:pt>
                <c:pt idx="2340" c:formatCode="yyyy\-mm\-dd">
                  <c:v>45152</c:v>
                </c:pt>
                <c:pt idx="2341" c:formatCode="yyyy\-mm\-dd">
                  <c:v>45153</c:v>
                </c:pt>
                <c:pt idx="2342" c:formatCode="yyyy\-mm\-dd">
                  <c:v>45154</c:v>
                </c:pt>
                <c:pt idx="2343" c:formatCode="yyyy\-mm\-dd">
                  <c:v>45155</c:v>
                </c:pt>
                <c:pt idx="2344" c:formatCode="yyyy\-mm\-dd">
                  <c:v>45156</c:v>
                </c:pt>
                <c:pt idx="2345" c:formatCode="yyyy\-mm\-dd">
                  <c:v>45159</c:v>
                </c:pt>
                <c:pt idx="2346" c:formatCode="yyyy\-mm\-dd">
                  <c:v>45160</c:v>
                </c:pt>
                <c:pt idx="2347" c:formatCode="yyyy\-mm\-dd">
                  <c:v>45161</c:v>
                </c:pt>
                <c:pt idx="2348" c:formatCode="yyyy\-mm\-dd">
                  <c:v>45162</c:v>
                </c:pt>
                <c:pt idx="2349" c:formatCode="yyyy\-mm\-dd">
                  <c:v>45163</c:v>
                </c:pt>
                <c:pt idx="2350" c:formatCode="yyyy\-mm\-dd">
                  <c:v>45166</c:v>
                </c:pt>
                <c:pt idx="2351" c:formatCode="yyyy\-mm\-dd">
                  <c:v>45167</c:v>
                </c:pt>
                <c:pt idx="2352" c:formatCode="yyyy\-mm\-dd">
                  <c:v>45168</c:v>
                </c:pt>
                <c:pt idx="2353" c:formatCode="yyyy\-mm\-dd">
                  <c:v>45169</c:v>
                </c:pt>
                <c:pt idx="2354" c:formatCode="yyyy\-mm\-dd">
                  <c:v>45170</c:v>
                </c:pt>
                <c:pt idx="2355" c:formatCode="yyyy\-mm\-dd">
                  <c:v>45173</c:v>
                </c:pt>
                <c:pt idx="2356" c:formatCode="yyyy\-mm\-dd">
                  <c:v>45174</c:v>
                </c:pt>
                <c:pt idx="2357" c:formatCode="yyyy\-mm\-dd">
                  <c:v>45175</c:v>
                </c:pt>
                <c:pt idx="2358" c:formatCode="yyyy\-mm\-dd">
                  <c:v>45176</c:v>
                </c:pt>
                <c:pt idx="2359" c:formatCode="yyyy\-mm\-dd">
                  <c:v>45177</c:v>
                </c:pt>
                <c:pt idx="2360" c:formatCode="yyyy\-mm\-dd">
                  <c:v>45180</c:v>
                </c:pt>
                <c:pt idx="2361" c:formatCode="yyyy\-mm\-dd">
                  <c:v>45181</c:v>
                </c:pt>
                <c:pt idx="2362" c:formatCode="yyyy\-mm\-dd">
                  <c:v>45182</c:v>
                </c:pt>
                <c:pt idx="2363" c:formatCode="yyyy\-mm\-dd">
                  <c:v>45183</c:v>
                </c:pt>
                <c:pt idx="2364" c:formatCode="yyyy\-mm\-dd">
                  <c:v>45184</c:v>
                </c:pt>
                <c:pt idx="2365" c:formatCode="yyyy\-mm\-dd">
                  <c:v>45187</c:v>
                </c:pt>
                <c:pt idx="2366" c:formatCode="yyyy\-mm\-dd">
                  <c:v>45188</c:v>
                </c:pt>
                <c:pt idx="2367" c:formatCode="yyyy\-mm\-dd">
                  <c:v>45189</c:v>
                </c:pt>
                <c:pt idx="2368" c:formatCode="yyyy\-mm\-dd">
                  <c:v>45190</c:v>
                </c:pt>
                <c:pt idx="2369" c:formatCode="yyyy\-mm\-dd">
                  <c:v>45191</c:v>
                </c:pt>
                <c:pt idx="2370" c:formatCode="yyyy\-mm\-dd">
                  <c:v>45194</c:v>
                </c:pt>
                <c:pt idx="2371" c:formatCode="yyyy\-mm\-dd">
                  <c:v>45195</c:v>
                </c:pt>
                <c:pt idx="2372" c:formatCode="yyyy\-mm\-dd">
                  <c:v>45196</c:v>
                </c:pt>
                <c:pt idx="2373" c:formatCode="yyyy\-mm\-dd">
                  <c:v>45197</c:v>
                </c:pt>
                <c:pt idx="2374" c:formatCode="yyyy\-mm\-dd">
                  <c:v>45208</c:v>
                </c:pt>
                <c:pt idx="2375" c:formatCode="yyyy\-mm\-dd">
                  <c:v>45209</c:v>
                </c:pt>
                <c:pt idx="2376" c:formatCode="yyyy\-mm\-dd">
                  <c:v>45210</c:v>
                </c:pt>
                <c:pt idx="2377" c:formatCode="yyyy\-mm\-dd">
                  <c:v>45211</c:v>
                </c:pt>
                <c:pt idx="2378" c:formatCode="yyyy\-mm\-dd">
                  <c:v>45212</c:v>
                </c:pt>
                <c:pt idx="2379" c:formatCode="yyyy\-mm\-dd">
                  <c:v>45215</c:v>
                </c:pt>
                <c:pt idx="2380" c:formatCode="yyyy\-mm\-dd">
                  <c:v>45216</c:v>
                </c:pt>
                <c:pt idx="2381" c:formatCode="yyyy\-mm\-dd">
                  <c:v>45217</c:v>
                </c:pt>
                <c:pt idx="2382" c:formatCode="yyyy\-mm\-dd">
                  <c:v>45218</c:v>
                </c:pt>
                <c:pt idx="2383" c:formatCode="yyyy\-mm\-dd">
                  <c:v>45219</c:v>
                </c:pt>
                <c:pt idx="2384" c:formatCode="yyyy\-mm\-dd">
                  <c:v>45222</c:v>
                </c:pt>
                <c:pt idx="2385" c:formatCode="yyyy\-mm\-dd">
                  <c:v>45223</c:v>
                </c:pt>
                <c:pt idx="2386" c:formatCode="yyyy\-mm\-dd">
                  <c:v>45224</c:v>
                </c:pt>
                <c:pt idx="2387" c:formatCode="yyyy\-mm\-dd">
                  <c:v>45225</c:v>
                </c:pt>
                <c:pt idx="2388" c:formatCode="yyyy\-mm\-dd">
                  <c:v>45226</c:v>
                </c:pt>
                <c:pt idx="2389" c:formatCode="yyyy\-mm\-dd">
                  <c:v>45229</c:v>
                </c:pt>
                <c:pt idx="2390" c:formatCode="yyyy\-mm\-dd">
                  <c:v>45230</c:v>
                </c:pt>
                <c:pt idx="2391" c:formatCode="yyyy\-mm\-dd">
                  <c:v>45231</c:v>
                </c:pt>
                <c:pt idx="2392" c:formatCode="yyyy\-mm\-dd">
                  <c:v>45232</c:v>
                </c:pt>
                <c:pt idx="2393" c:formatCode="yyyy\-mm\-dd">
                  <c:v>45233</c:v>
                </c:pt>
                <c:pt idx="2394" c:formatCode="yyyy\-mm\-dd">
                  <c:v>45236</c:v>
                </c:pt>
                <c:pt idx="2395" c:formatCode="yyyy\-mm\-dd">
                  <c:v>45237</c:v>
                </c:pt>
                <c:pt idx="2396" c:formatCode="yyyy\-mm\-dd">
                  <c:v>45238</c:v>
                </c:pt>
                <c:pt idx="2397" c:formatCode="yyyy\-mm\-dd">
                  <c:v>45239</c:v>
                </c:pt>
                <c:pt idx="2398" c:formatCode="yyyy\-mm\-dd">
                  <c:v>45240</c:v>
                </c:pt>
                <c:pt idx="2399" c:formatCode="yyyy\-mm\-dd">
                  <c:v>45243</c:v>
                </c:pt>
                <c:pt idx="2400" c:formatCode="yyyy\-mm\-dd">
                  <c:v>45244</c:v>
                </c:pt>
                <c:pt idx="2401" c:formatCode="yyyy\-mm\-dd">
                  <c:v>45245</c:v>
                </c:pt>
                <c:pt idx="2402" c:formatCode="yyyy\-mm\-dd">
                  <c:v>45246</c:v>
                </c:pt>
                <c:pt idx="2403" c:formatCode="yyyy\-mm\-dd">
                  <c:v>45247</c:v>
                </c:pt>
                <c:pt idx="2404" c:formatCode="yyyy\-mm\-dd">
                  <c:v>45250</c:v>
                </c:pt>
                <c:pt idx="2405" c:formatCode="yyyy\-mm\-dd">
                  <c:v>45251</c:v>
                </c:pt>
                <c:pt idx="2406" c:formatCode="yyyy\-mm\-dd">
                  <c:v>45252</c:v>
                </c:pt>
                <c:pt idx="2407" c:formatCode="yyyy\-mm\-dd">
                  <c:v>45253</c:v>
                </c:pt>
                <c:pt idx="2408" c:formatCode="yyyy\-mm\-dd">
                  <c:v>45254</c:v>
                </c:pt>
                <c:pt idx="2409" c:formatCode="yyyy\-mm\-dd">
                  <c:v>45257</c:v>
                </c:pt>
                <c:pt idx="2410" c:formatCode="yyyy\-mm\-dd">
                  <c:v>45258</c:v>
                </c:pt>
                <c:pt idx="2411" c:formatCode="yyyy\-mm\-dd">
                  <c:v>45259</c:v>
                </c:pt>
                <c:pt idx="2412" c:formatCode="yyyy\-mm\-dd">
                  <c:v>45260</c:v>
                </c:pt>
                <c:pt idx="2413" c:formatCode="yyyy\-mm\-dd">
                  <c:v>45261</c:v>
                </c:pt>
                <c:pt idx="2414" c:formatCode="yyyy\-mm\-dd">
                  <c:v>45264</c:v>
                </c:pt>
                <c:pt idx="2415" c:formatCode="yyyy\-mm\-dd">
                  <c:v>45265</c:v>
                </c:pt>
                <c:pt idx="2416" c:formatCode="yyyy\-mm\-dd">
                  <c:v>45266</c:v>
                </c:pt>
                <c:pt idx="2417" c:formatCode="yyyy\-mm\-dd">
                  <c:v>45267</c:v>
                </c:pt>
                <c:pt idx="2418" c:formatCode="yyyy\-mm\-dd">
                  <c:v>45268</c:v>
                </c:pt>
                <c:pt idx="2419" c:formatCode="yyyy\-mm\-dd">
                  <c:v>45271</c:v>
                </c:pt>
                <c:pt idx="2420" c:formatCode="yyyy\-mm\-dd">
                  <c:v>45272</c:v>
                </c:pt>
                <c:pt idx="2421" c:formatCode="yyyy\-mm\-dd">
                  <c:v>45273</c:v>
                </c:pt>
                <c:pt idx="2422" c:formatCode="yyyy\-mm\-dd">
                  <c:v>45274</c:v>
                </c:pt>
                <c:pt idx="2423" c:formatCode="yyyy\-mm\-dd">
                  <c:v>45275</c:v>
                </c:pt>
                <c:pt idx="2424" c:formatCode="yyyy\-mm\-dd">
                  <c:v>45278</c:v>
                </c:pt>
                <c:pt idx="2425" c:formatCode="yyyy\-mm\-dd">
                  <c:v>45279</c:v>
                </c:pt>
                <c:pt idx="2426" c:formatCode="yyyy\-mm\-dd">
                  <c:v>45280</c:v>
                </c:pt>
                <c:pt idx="2427" c:formatCode="yyyy\-mm\-dd">
                  <c:v>45281</c:v>
                </c:pt>
                <c:pt idx="2428" c:formatCode="yyyy\-mm\-dd">
                  <c:v>45282</c:v>
                </c:pt>
                <c:pt idx="2429" c:formatCode="yyyy\-mm\-dd">
                  <c:v>45285</c:v>
                </c:pt>
                <c:pt idx="2430" c:formatCode="yyyy\-mm\-dd">
                  <c:v>45286</c:v>
                </c:pt>
                <c:pt idx="2431" c:formatCode="yyyy\-mm\-dd">
                  <c:v>45287</c:v>
                </c:pt>
                <c:pt idx="2432" c:formatCode="yyyy\-mm\-dd">
                  <c:v>45288</c:v>
                </c:pt>
                <c:pt idx="2433" c:formatCode="yyyy\-mm\-dd">
                  <c:v>45289</c:v>
                </c:pt>
                <c:pt idx="2434" c:formatCode="yyyy\-mm\-dd">
                  <c:v>45293</c:v>
                </c:pt>
                <c:pt idx="2435" c:formatCode="yyyy\-mm\-dd">
                  <c:v>45294</c:v>
                </c:pt>
                <c:pt idx="2436" c:formatCode="yyyy\-mm\-dd">
                  <c:v>45295</c:v>
                </c:pt>
                <c:pt idx="2437" c:formatCode="yyyy\-mm\-dd">
                  <c:v>45296</c:v>
                </c:pt>
                <c:pt idx="2438" c:formatCode="yyyy\-mm\-dd">
                  <c:v>45299</c:v>
                </c:pt>
                <c:pt idx="2439" c:formatCode="yyyy\-mm\-dd">
                  <c:v>45300</c:v>
                </c:pt>
                <c:pt idx="2440" c:formatCode="yyyy\-mm\-dd">
                  <c:v>45301</c:v>
                </c:pt>
                <c:pt idx="2441" c:formatCode="yyyy\-mm\-dd">
                  <c:v>45302</c:v>
                </c:pt>
                <c:pt idx="2442" c:formatCode="yyyy\-mm\-dd">
                  <c:v>45303</c:v>
                </c:pt>
                <c:pt idx="2443" c:formatCode="yyyy\-mm\-dd">
                  <c:v>45306</c:v>
                </c:pt>
                <c:pt idx="2444" c:formatCode="yyyy\-mm\-dd">
                  <c:v>45307</c:v>
                </c:pt>
                <c:pt idx="2445" c:formatCode="yyyy\-mm\-dd">
                  <c:v>45308</c:v>
                </c:pt>
                <c:pt idx="2446" c:formatCode="yyyy\-mm\-dd">
                  <c:v>45309</c:v>
                </c:pt>
                <c:pt idx="2447" c:formatCode="yyyy\-mm\-dd">
                  <c:v>45310</c:v>
                </c:pt>
                <c:pt idx="2448" c:formatCode="yyyy\-mm\-dd">
                  <c:v>45313</c:v>
                </c:pt>
                <c:pt idx="2449" c:formatCode="yyyy\-mm\-dd">
                  <c:v>45314</c:v>
                </c:pt>
                <c:pt idx="2450" c:formatCode="yyyy\-mm\-dd">
                  <c:v>45315</c:v>
                </c:pt>
                <c:pt idx="2451" c:formatCode="yyyy\-mm\-dd">
                  <c:v>45316</c:v>
                </c:pt>
                <c:pt idx="2452" c:formatCode="yyyy\-mm\-dd">
                  <c:v>45317</c:v>
                </c:pt>
                <c:pt idx="2453" c:formatCode="yyyy\-mm\-dd">
                  <c:v>45320</c:v>
                </c:pt>
                <c:pt idx="2454" c:formatCode="yyyy\-mm\-dd">
                  <c:v>45321</c:v>
                </c:pt>
                <c:pt idx="2455" c:formatCode="yyyy\-mm\-dd">
                  <c:v>45322</c:v>
                </c:pt>
                <c:pt idx="2456" c:formatCode="yyyy\-mm\-dd">
                  <c:v>45323</c:v>
                </c:pt>
                <c:pt idx="2457" c:formatCode="yyyy\-mm\-dd">
                  <c:v>45324</c:v>
                </c:pt>
                <c:pt idx="2458" c:formatCode="yyyy\-mm\-dd">
                  <c:v>45327</c:v>
                </c:pt>
                <c:pt idx="2459" c:formatCode="yyyy\-mm\-dd">
                  <c:v>45328</c:v>
                </c:pt>
                <c:pt idx="2460" c:formatCode="yyyy\-mm\-dd">
                  <c:v>45329</c:v>
                </c:pt>
                <c:pt idx="2461" c:formatCode="yyyy\-mm\-dd">
                  <c:v>45330</c:v>
                </c:pt>
                <c:pt idx="2462" c:formatCode="yyyy\-mm\-dd">
                  <c:v>45341</c:v>
                </c:pt>
                <c:pt idx="2463" c:formatCode="yyyy\-mm\-dd">
                  <c:v>45342</c:v>
                </c:pt>
                <c:pt idx="2464" c:formatCode="yyyy\-mm\-dd">
                  <c:v>45343</c:v>
                </c:pt>
                <c:pt idx="2465" c:formatCode="yyyy\-mm\-dd">
                  <c:v>45344</c:v>
                </c:pt>
                <c:pt idx="2466" c:formatCode="yyyy\-mm\-dd">
                  <c:v>45345</c:v>
                </c:pt>
                <c:pt idx="2467" c:formatCode="yyyy\-mm\-dd">
                  <c:v>45348</c:v>
                </c:pt>
                <c:pt idx="2468" c:formatCode="yyyy\-mm\-dd">
                  <c:v>45349</c:v>
                </c:pt>
                <c:pt idx="2469" c:formatCode="yyyy\-mm\-dd">
                  <c:v>45350</c:v>
                </c:pt>
                <c:pt idx="2470" c:formatCode="yyyy\-mm\-dd">
                  <c:v>45351</c:v>
                </c:pt>
                <c:pt idx="2471" c:formatCode="yyyy\-mm\-dd">
                  <c:v>45352</c:v>
                </c:pt>
                <c:pt idx="2472" c:formatCode="yyyy\-mm\-dd">
                  <c:v>45355</c:v>
                </c:pt>
                <c:pt idx="2473" c:formatCode="yyyy\-mm\-dd">
                  <c:v>45356</c:v>
                </c:pt>
                <c:pt idx="2474" c:formatCode="yyyy\-mm\-dd">
                  <c:v>45357</c:v>
                </c:pt>
                <c:pt idx="2475" c:formatCode="yyyy\-mm\-dd">
                  <c:v>45358</c:v>
                </c:pt>
                <c:pt idx="2476" c:formatCode="yyyy\-mm\-dd">
                  <c:v>45359</c:v>
                </c:pt>
                <c:pt idx="2477" c:formatCode="yyyy\-mm\-dd">
                  <c:v>45362</c:v>
                </c:pt>
                <c:pt idx="2478" c:formatCode="yyyy\-mm\-dd">
                  <c:v>45363</c:v>
                </c:pt>
                <c:pt idx="2479" c:formatCode="yyyy\-mm\-dd">
                  <c:v>45364</c:v>
                </c:pt>
                <c:pt idx="2480" c:formatCode="yyyy\-mm\-dd">
                  <c:v>45365</c:v>
                </c:pt>
                <c:pt idx="2481" c:formatCode="yyyy\-mm\-dd">
                  <c:v>45366</c:v>
                </c:pt>
                <c:pt idx="2482" c:formatCode="yyyy\-mm\-dd">
                  <c:v>45369</c:v>
                </c:pt>
                <c:pt idx="2483" c:formatCode="yyyy\-mm\-dd">
                  <c:v>45370</c:v>
                </c:pt>
                <c:pt idx="2484" c:formatCode="yyyy\-mm\-dd">
                  <c:v>45371</c:v>
                </c:pt>
                <c:pt idx="2485" c:formatCode="yyyy\-mm\-dd">
                  <c:v>45372</c:v>
                </c:pt>
                <c:pt idx="2486" c:formatCode="yyyy\-mm\-dd">
                  <c:v>45373</c:v>
                </c:pt>
                <c:pt idx="2487" c:formatCode="yyyy\-mm\-dd">
                  <c:v>45376</c:v>
                </c:pt>
                <c:pt idx="2488" c:formatCode="yyyy\-mm\-dd">
                  <c:v>45377</c:v>
                </c:pt>
                <c:pt idx="2489" c:formatCode="yyyy\-mm\-dd">
                  <c:v>45378</c:v>
                </c:pt>
                <c:pt idx="2490" c:formatCode="yyyy\-mm\-dd">
                  <c:v>45379</c:v>
                </c:pt>
                <c:pt idx="2491" c:formatCode="yyyy\-mm\-dd">
                  <c:v>45380</c:v>
                </c:pt>
                <c:pt idx="2492" c:formatCode="yyyy\-mm\-dd">
                  <c:v>45383</c:v>
                </c:pt>
                <c:pt idx="2493" c:formatCode="yyyy\-mm\-dd">
                  <c:v>45384</c:v>
                </c:pt>
                <c:pt idx="2494" c:formatCode="yyyy\-mm\-dd">
                  <c:v>45385</c:v>
                </c:pt>
                <c:pt idx="2495" c:formatCode="yyyy\-mm\-dd">
                  <c:v>45390</c:v>
                </c:pt>
                <c:pt idx="2496" c:formatCode="yyyy\-mm\-dd">
                  <c:v>45391</c:v>
                </c:pt>
                <c:pt idx="2497" c:formatCode="yyyy\-mm\-dd">
                  <c:v>45392</c:v>
                </c:pt>
                <c:pt idx="2498" c:formatCode="yyyy\-mm\-dd">
                  <c:v>45393</c:v>
                </c:pt>
                <c:pt idx="2499" c:formatCode="yyyy\-mm\-dd">
                  <c:v>45394</c:v>
                </c:pt>
                <c:pt idx="2500" c:formatCode="yyyy\-mm\-dd">
                  <c:v>45397</c:v>
                </c:pt>
                <c:pt idx="2501" c:formatCode="yyyy\-mm\-dd">
                  <c:v>45398</c:v>
                </c:pt>
                <c:pt idx="2502" c:formatCode="yyyy\-mm\-dd">
                  <c:v>45399</c:v>
                </c:pt>
                <c:pt idx="2503" c:formatCode="yyyy\-mm\-dd">
                  <c:v>45400</c:v>
                </c:pt>
                <c:pt idx="2504" c:formatCode="yyyy\-mm\-dd">
                  <c:v>45401</c:v>
                </c:pt>
                <c:pt idx="2505" c:formatCode="yyyy\-mm\-dd">
                  <c:v>45404</c:v>
                </c:pt>
                <c:pt idx="2506" c:formatCode="yyyy\-mm\-dd">
                  <c:v>45405</c:v>
                </c:pt>
                <c:pt idx="2507" c:formatCode="yyyy\-mm\-dd">
                  <c:v>45406</c:v>
                </c:pt>
                <c:pt idx="2508" c:formatCode="yyyy\-mm\-dd">
                  <c:v>45407</c:v>
                </c:pt>
                <c:pt idx="2509" c:formatCode="yyyy\-mm\-dd">
                  <c:v>45408</c:v>
                </c:pt>
                <c:pt idx="2510" c:formatCode="yyyy\-mm\-dd">
                  <c:v>45411</c:v>
                </c:pt>
                <c:pt idx="2511" c:formatCode="yyyy\-mm\-dd">
                  <c:v>45412</c:v>
                </c:pt>
                <c:pt idx="2512" c:formatCode="yyyy\-mm\-dd">
                  <c:v>45418</c:v>
                </c:pt>
                <c:pt idx="2513" c:formatCode="yyyy\-mm\-dd">
                  <c:v>45419</c:v>
                </c:pt>
                <c:pt idx="2514" c:formatCode="yyyy\-mm\-dd">
                  <c:v>45420</c:v>
                </c:pt>
                <c:pt idx="2515" c:formatCode="yyyy\-mm\-dd">
                  <c:v>45421</c:v>
                </c:pt>
                <c:pt idx="2516" c:formatCode="yyyy\-mm\-dd">
                  <c:v>45422</c:v>
                </c:pt>
                <c:pt idx="2517" c:formatCode="yyyy\-mm\-dd">
                  <c:v>45425</c:v>
                </c:pt>
                <c:pt idx="2518" c:formatCode="yyyy\-mm\-dd">
                  <c:v>45426</c:v>
                </c:pt>
                <c:pt idx="2519" c:formatCode="yyyy\-mm\-dd">
                  <c:v>45427</c:v>
                </c:pt>
                <c:pt idx="2520" c:formatCode="yyyy\-mm\-dd">
                  <c:v>45428</c:v>
                </c:pt>
                <c:pt idx="2521" c:formatCode="yyyy\-mm\-dd">
                  <c:v>45429</c:v>
                </c:pt>
                <c:pt idx="2522" c:formatCode="yyyy\-mm\-dd">
                  <c:v>45432</c:v>
                </c:pt>
                <c:pt idx="2523" c:formatCode="yyyy\-mm\-dd">
                  <c:v>45433</c:v>
                </c:pt>
                <c:pt idx="2524" c:formatCode="yyyy\-mm\-dd">
                  <c:v>45434</c:v>
                </c:pt>
                <c:pt idx="2525" c:formatCode="yyyy\-mm\-dd">
                  <c:v>45435</c:v>
                </c:pt>
                <c:pt idx="2526" c:formatCode="yyyy\-mm\-dd">
                  <c:v>45436</c:v>
                </c:pt>
                <c:pt idx="2527" c:formatCode="yyyy\-mm\-dd">
                  <c:v>45439</c:v>
                </c:pt>
                <c:pt idx="2528" c:formatCode="yyyy\-mm\-dd">
                  <c:v>45440</c:v>
                </c:pt>
                <c:pt idx="2529" c:formatCode="yyyy\-mm\-dd">
                  <c:v>45441</c:v>
                </c:pt>
                <c:pt idx="2530" c:formatCode="yyyy\-mm\-dd">
                  <c:v>45442</c:v>
                </c:pt>
                <c:pt idx="2531" c:formatCode="yyyy\-mm\-dd">
                  <c:v>45443</c:v>
                </c:pt>
                <c:pt idx="2532" c:formatCode="yyyy\-mm\-dd">
                  <c:v>45446</c:v>
                </c:pt>
                <c:pt idx="2533" c:formatCode="yyyy\-mm\-dd">
                  <c:v>45447</c:v>
                </c:pt>
                <c:pt idx="2534" c:formatCode="yyyy\-mm\-dd">
                  <c:v>45448</c:v>
                </c:pt>
                <c:pt idx="2535" c:formatCode="yyyy\-mm\-dd">
                  <c:v>45449</c:v>
                </c:pt>
                <c:pt idx="2536" c:formatCode="yyyy\-mm\-dd">
                  <c:v>45450</c:v>
                </c:pt>
                <c:pt idx="2537" c:formatCode="yyyy\-mm\-dd">
                  <c:v>45454</c:v>
                </c:pt>
                <c:pt idx="2538" c:formatCode="yyyy\-mm\-dd">
                  <c:v>45455</c:v>
                </c:pt>
                <c:pt idx="2539" c:formatCode="yyyy\-mm\-dd">
                  <c:v>45456</c:v>
                </c:pt>
                <c:pt idx="2540" c:formatCode="yyyy\-mm\-dd">
                  <c:v>45457</c:v>
                </c:pt>
                <c:pt idx="2541" c:formatCode="yyyy\-mm\-dd">
                  <c:v>45460</c:v>
                </c:pt>
                <c:pt idx="2542" c:formatCode="yyyy\-mm\-dd">
                  <c:v>45461</c:v>
                </c:pt>
                <c:pt idx="2543" c:formatCode="yyyy\-mm\-dd">
                  <c:v>45462</c:v>
                </c:pt>
                <c:pt idx="2544" c:formatCode="yyyy\-mm\-dd">
                  <c:v>45463</c:v>
                </c:pt>
                <c:pt idx="2545" c:formatCode="yyyy\-mm\-dd">
                  <c:v>45464</c:v>
                </c:pt>
                <c:pt idx="2546" c:formatCode="yyyy\-mm\-dd">
                  <c:v>45467</c:v>
                </c:pt>
                <c:pt idx="2547" c:formatCode="yyyy\-mm\-dd">
                  <c:v>45468</c:v>
                </c:pt>
                <c:pt idx="2548" c:formatCode="yyyy\-mm\-dd">
                  <c:v>45469</c:v>
                </c:pt>
                <c:pt idx="2549" c:formatCode="yyyy\-mm\-dd">
                  <c:v>45470</c:v>
                </c:pt>
                <c:pt idx="2550" c:formatCode="yyyy\-mm\-dd">
                  <c:v>45471</c:v>
                </c:pt>
                <c:pt idx="2551" c:formatCode="yyyy\-mm\-dd">
                  <c:v>45474</c:v>
                </c:pt>
                <c:pt idx="2552" c:formatCode="yyyy\-mm\-dd">
                  <c:v>45475</c:v>
                </c:pt>
                <c:pt idx="2553" c:formatCode="yyyy\-mm\-dd">
                  <c:v>45476</c:v>
                </c:pt>
                <c:pt idx="2554" c:formatCode="yyyy\-mm\-dd">
                  <c:v>45477</c:v>
                </c:pt>
                <c:pt idx="2555" c:formatCode="yyyy\-mm\-dd">
                  <c:v>45478</c:v>
                </c:pt>
                <c:pt idx="2556" c:formatCode="yyyy\-mm\-dd">
                  <c:v>45481</c:v>
                </c:pt>
                <c:pt idx="2557" c:formatCode="yyyy\-mm\-dd">
                  <c:v>45482</c:v>
                </c:pt>
                <c:pt idx="2558" c:formatCode="yyyy\-mm\-dd">
                  <c:v>45483</c:v>
                </c:pt>
                <c:pt idx="2559" c:formatCode="yyyy\-mm\-dd">
                  <c:v>45484</c:v>
                </c:pt>
                <c:pt idx="2560" c:formatCode="yyyy\-mm\-dd">
                  <c:v>45485</c:v>
                </c:pt>
                <c:pt idx="2561" c:formatCode="yyyy\-mm\-dd">
                  <c:v>45488</c:v>
                </c:pt>
                <c:pt idx="2562" c:formatCode="yyyy\-mm\-dd">
                  <c:v>45489</c:v>
                </c:pt>
                <c:pt idx="2563" c:formatCode="yyyy\-mm\-dd">
                  <c:v>45490</c:v>
                </c:pt>
                <c:pt idx="2564" c:formatCode="yyyy\-mm\-dd">
                  <c:v>45491</c:v>
                </c:pt>
                <c:pt idx="2565" c:formatCode="yyyy\-mm\-dd">
                  <c:v>45492</c:v>
                </c:pt>
                <c:pt idx="2566" c:formatCode="yyyy\-mm\-dd">
                  <c:v>45495</c:v>
                </c:pt>
                <c:pt idx="2567" c:formatCode="yyyy\-mm\-dd">
                  <c:v>45496</c:v>
                </c:pt>
                <c:pt idx="2568" c:formatCode="yyyy\-mm\-dd">
                  <c:v>45497</c:v>
                </c:pt>
                <c:pt idx="2569" c:formatCode="yyyy\-mm\-dd">
                  <c:v>45498</c:v>
                </c:pt>
                <c:pt idx="2570" c:formatCode="yyyy\-mm\-dd">
                  <c:v>45499</c:v>
                </c:pt>
                <c:pt idx="2571" c:formatCode="yyyy\-mm\-dd">
                  <c:v>45502</c:v>
                </c:pt>
                <c:pt idx="2572" c:formatCode="yyyy\-mm\-dd">
                  <c:v>45503</c:v>
                </c:pt>
                <c:pt idx="2573" c:formatCode="yyyy\-mm\-dd">
                  <c:v>45504</c:v>
                </c:pt>
                <c:pt idx="2574" c:formatCode="yyyy\-mm\-dd">
                  <c:v>45505</c:v>
                </c:pt>
                <c:pt idx="2575" c:formatCode="yyyy\-mm\-dd">
                  <c:v>45506</c:v>
                </c:pt>
                <c:pt idx="2576" c:formatCode="yyyy\-mm\-dd">
                  <c:v>45509</c:v>
                </c:pt>
                <c:pt idx="2577" c:formatCode="yyyy\-mm\-dd">
                  <c:v>45510</c:v>
                </c:pt>
                <c:pt idx="2578" c:formatCode="yyyy\-mm\-dd">
                  <c:v>45511</c:v>
                </c:pt>
                <c:pt idx="2579" c:formatCode="yyyy\-mm\-dd">
                  <c:v>45512</c:v>
                </c:pt>
                <c:pt idx="2580" c:formatCode="yyyy\-mm\-dd">
                  <c:v>45513</c:v>
                </c:pt>
                <c:pt idx="2581" c:formatCode="yyyy\-mm\-dd">
                  <c:v>45516</c:v>
                </c:pt>
                <c:pt idx="2582" c:formatCode="yyyy\-mm\-dd">
                  <c:v>45517</c:v>
                </c:pt>
                <c:pt idx="2583" c:formatCode="yyyy\-mm\-dd">
                  <c:v>45518</c:v>
                </c:pt>
                <c:pt idx="2584" c:formatCode="yyyy\-mm\-dd">
                  <c:v>45519</c:v>
                </c:pt>
                <c:pt idx="2585" c:formatCode="yyyy\-mm\-dd">
                  <c:v>45520</c:v>
                </c:pt>
                <c:pt idx="2586" c:formatCode="yyyy\-mm\-dd">
                  <c:v>45523</c:v>
                </c:pt>
                <c:pt idx="2587" c:formatCode="yyyy\-mm\-dd">
                  <c:v>45524</c:v>
                </c:pt>
                <c:pt idx="2588" c:formatCode="yyyy\-mm\-dd">
                  <c:v>45525</c:v>
                </c:pt>
                <c:pt idx="2589" c:formatCode="yyyy\-mm\-dd">
                  <c:v>45526</c:v>
                </c:pt>
                <c:pt idx="2590" c:formatCode="yyyy\-mm\-dd">
                  <c:v>45527</c:v>
                </c:pt>
                <c:pt idx="2591" c:formatCode="yyyy\-mm\-dd">
                  <c:v>45530</c:v>
                </c:pt>
                <c:pt idx="2592" c:formatCode="yyyy\-mm\-dd">
                  <c:v>45531</c:v>
                </c:pt>
                <c:pt idx="2593" c:formatCode="yyyy\-mm\-dd">
                  <c:v>45532</c:v>
                </c:pt>
                <c:pt idx="2594" c:formatCode="yyyy\-mm\-dd">
                  <c:v>45533</c:v>
                </c:pt>
                <c:pt idx="2595" c:formatCode="yyyy\-mm\-dd">
                  <c:v>45534</c:v>
                </c:pt>
                <c:pt idx="2596" c:formatCode="yyyy\-mm\-dd">
                  <c:v>45537</c:v>
                </c:pt>
                <c:pt idx="2597" c:formatCode="yyyy\-mm\-dd">
                  <c:v>45538</c:v>
                </c:pt>
                <c:pt idx="2598" c:formatCode="yyyy\-mm\-dd">
                  <c:v>45539</c:v>
                </c:pt>
                <c:pt idx="2599" c:formatCode="yyyy\-mm\-dd">
                  <c:v>45540</c:v>
                </c:pt>
                <c:pt idx="2600" c:formatCode="yyyy\-mm\-dd">
                  <c:v>45541</c:v>
                </c:pt>
                <c:pt idx="2601" c:formatCode="yyyy\-mm\-dd">
                  <c:v>45544</c:v>
                </c:pt>
                <c:pt idx="2602" c:formatCode="yyyy\-mm\-dd">
                  <c:v>45545</c:v>
                </c:pt>
                <c:pt idx="2603" c:formatCode="yyyy\-mm\-dd">
                  <c:v>45546</c:v>
                </c:pt>
                <c:pt idx="2604" c:formatCode="yyyy\-mm\-dd">
                  <c:v>45547</c:v>
                </c:pt>
                <c:pt idx="2605" c:formatCode="yyyy\-mm\-dd">
                  <c:v>45548</c:v>
                </c:pt>
                <c:pt idx="2606" c:formatCode="yyyy\-mm\-dd">
                  <c:v>45553</c:v>
                </c:pt>
                <c:pt idx="2607" c:formatCode="yyyy\-mm\-dd">
                  <c:v>45554</c:v>
                </c:pt>
                <c:pt idx="2608" c:formatCode="yyyy\-mm\-dd">
                  <c:v>45555</c:v>
                </c:pt>
                <c:pt idx="2609" c:formatCode="yyyy\-mm\-dd">
                  <c:v>45558</c:v>
                </c:pt>
                <c:pt idx="2610" c:formatCode="yyyy\-mm\-dd">
                  <c:v>45559</c:v>
                </c:pt>
                <c:pt idx="2611" c:formatCode="yyyy\-mm\-dd">
                  <c:v>45560</c:v>
                </c:pt>
                <c:pt idx="2612" c:formatCode="yyyy\-mm\-dd">
                  <c:v>45561</c:v>
                </c:pt>
                <c:pt idx="2613" c:formatCode="yyyy\-mm\-dd">
                  <c:v>45562</c:v>
                </c:pt>
                <c:pt idx="2614" c:formatCode="yyyy\-mm\-dd">
                  <c:v>45565</c:v>
                </c:pt>
                <c:pt idx="2615" c:formatCode="yyyy\-mm\-dd">
                  <c:v>45573</c:v>
                </c:pt>
                <c:pt idx="2616" c:formatCode="yyyy\-mm\-dd">
                  <c:v>45574</c:v>
                </c:pt>
                <c:pt idx="2617" c:formatCode="yyyy\-mm\-dd">
                  <c:v>45575</c:v>
                </c:pt>
                <c:pt idx="2618" c:formatCode="yyyy\-mm\-dd">
                  <c:v>45576</c:v>
                </c:pt>
                <c:pt idx="2619" c:formatCode="yyyy\-mm\-dd">
                  <c:v>45579</c:v>
                </c:pt>
                <c:pt idx="2620" c:formatCode="yyyy\-mm\-dd">
                  <c:v>45580</c:v>
                </c:pt>
                <c:pt idx="2621" c:formatCode="yyyy\-mm\-dd">
                  <c:v>45581</c:v>
                </c:pt>
                <c:pt idx="2622" c:formatCode="yyyy\-mm\-dd">
                  <c:v>45582</c:v>
                </c:pt>
                <c:pt idx="2623" c:formatCode="yyyy\-mm\-dd">
                  <c:v>45583</c:v>
                </c:pt>
                <c:pt idx="2624" c:formatCode="yyyy\-mm\-dd">
                  <c:v>45586</c:v>
                </c:pt>
                <c:pt idx="2625" c:formatCode="yyyy\-mm\-dd">
                  <c:v>45587</c:v>
                </c:pt>
                <c:pt idx="2626" c:formatCode="yyyy\-mm\-dd">
                  <c:v>45588</c:v>
                </c:pt>
                <c:pt idx="2627" c:formatCode="yyyy\-mm\-dd">
                  <c:v>45589</c:v>
                </c:pt>
                <c:pt idx="2628" c:formatCode="yyyy\-mm\-dd">
                  <c:v>45590</c:v>
                </c:pt>
                <c:pt idx="2629" c:formatCode="yyyy\-mm\-dd">
                  <c:v>45593</c:v>
                </c:pt>
                <c:pt idx="2630" c:formatCode="yyyy\-mm\-dd">
                  <c:v>45594</c:v>
                </c:pt>
                <c:pt idx="2631" c:formatCode="yyyy\-mm\-dd">
                  <c:v>45595</c:v>
                </c:pt>
                <c:pt idx="2632" c:formatCode="yyyy\-mm\-dd">
                  <c:v>45596</c:v>
                </c:pt>
                <c:pt idx="2633" c:formatCode="yyyy\-mm\-dd">
                  <c:v>45597</c:v>
                </c:pt>
                <c:pt idx="2634" c:formatCode="yyyy\-mm\-dd">
                  <c:v>45600</c:v>
                </c:pt>
                <c:pt idx="2635" c:formatCode="yyyy\-mm\-dd">
                  <c:v>45601</c:v>
                </c:pt>
                <c:pt idx="2636" c:formatCode="yyyy\-mm\-dd">
                  <c:v>45602</c:v>
                </c:pt>
                <c:pt idx="2637" c:formatCode="yyyy\-mm\-dd">
                  <c:v>45603</c:v>
                </c:pt>
                <c:pt idx="2638" c:formatCode="yyyy\-mm\-dd">
                  <c:v>45604</c:v>
                </c:pt>
                <c:pt idx="2639" c:formatCode="yyyy\-mm\-dd">
                  <c:v>45607</c:v>
                </c:pt>
                <c:pt idx="2640" c:formatCode="yyyy\-mm\-dd">
                  <c:v>45608</c:v>
                </c:pt>
                <c:pt idx="2641" c:formatCode="yyyy\-mm\-dd">
                  <c:v>45609</c:v>
                </c:pt>
                <c:pt idx="2642" c:formatCode="yyyy\-mm\-dd">
                  <c:v>45610</c:v>
                </c:pt>
                <c:pt idx="2643" c:formatCode="yyyy\-mm\-dd">
                  <c:v>45611</c:v>
                </c:pt>
                <c:pt idx="2644" c:formatCode="yyyy\-mm\-dd">
                  <c:v>45614</c:v>
                </c:pt>
                <c:pt idx="2645" c:formatCode="yyyy\-mm\-dd">
                  <c:v>45615</c:v>
                </c:pt>
                <c:pt idx="2646" c:formatCode="yyyy\-mm\-dd">
                  <c:v>45616</c:v>
                </c:pt>
                <c:pt idx="2647" c:formatCode="yyyy\-mm\-dd">
                  <c:v>45617</c:v>
                </c:pt>
                <c:pt idx="2648" c:formatCode="yyyy\-mm\-dd">
                  <c:v>45618</c:v>
                </c:pt>
                <c:pt idx="2649" c:formatCode="yyyy\-mm\-dd">
                  <c:v>45621</c:v>
                </c:pt>
                <c:pt idx="2650" c:formatCode="yyyy\-mm\-dd">
                  <c:v>45622</c:v>
                </c:pt>
                <c:pt idx="2651" c:formatCode="yyyy\-mm\-dd">
                  <c:v>45623</c:v>
                </c:pt>
                <c:pt idx="2652" c:formatCode="yyyy\-mm\-dd">
                  <c:v>45624</c:v>
                </c:pt>
                <c:pt idx="2653" c:formatCode="yyyy\-mm\-dd">
                  <c:v>45625</c:v>
                </c:pt>
                <c:pt idx="2654" c:formatCode="yyyy\-mm\-dd">
                  <c:v>45628</c:v>
                </c:pt>
                <c:pt idx="2655" c:formatCode="yyyy\-mm\-dd">
                  <c:v>45629</c:v>
                </c:pt>
                <c:pt idx="2656" c:formatCode="yyyy\-mm\-dd">
                  <c:v>45630</c:v>
                </c:pt>
                <c:pt idx="2657" c:formatCode="yyyy\-mm\-dd">
                  <c:v>45631</c:v>
                </c:pt>
                <c:pt idx="2658" c:formatCode="yyyy\-mm\-dd">
                  <c:v>45632</c:v>
                </c:pt>
                <c:pt idx="2659" c:formatCode="yyyy\-mm\-dd">
                  <c:v>45635</c:v>
                </c:pt>
                <c:pt idx="2660" c:formatCode="yyyy\-mm\-dd">
                  <c:v>45636</c:v>
                </c:pt>
                <c:pt idx="2661" c:formatCode="yyyy\-mm\-dd">
                  <c:v>45637</c:v>
                </c:pt>
                <c:pt idx="2662" c:formatCode="yyyy\-mm\-dd">
                  <c:v>45638</c:v>
                </c:pt>
                <c:pt idx="2663" c:formatCode="yyyy\-mm\-dd">
                  <c:v>45639</c:v>
                </c:pt>
                <c:pt idx="2664" c:formatCode="yyyy\-mm\-dd">
                  <c:v>45642</c:v>
                </c:pt>
                <c:pt idx="2665" c:formatCode="yyyy\-mm\-dd">
                  <c:v>45643</c:v>
                </c:pt>
                <c:pt idx="2666" c:formatCode="yyyy\-mm\-dd">
                  <c:v>45644</c:v>
                </c:pt>
                <c:pt idx="2667" c:formatCode="yyyy\-mm\-dd">
                  <c:v>45645</c:v>
                </c:pt>
                <c:pt idx="2668" c:formatCode="yyyy\-mm\-dd">
                  <c:v>45646</c:v>
                </c:pt>
                <c:pt idx="2669" c:formatCode="yyyy\-mm\-dd">
                  <c:v>45649</c:v>
                </c:pt>
                <c:pt idx="2670" c:formatCode="yyyy\-mm\-dd">
                  <c:v>45650</c:v>
                </c:pt>
                <c:pt idx="2671" c:formatCode="yyyy\-mm\-dd">
                  <c:v>45651</c:v>
                </c:pt>
                <c:pt idx="2672" c:formatCode="yyyy\-mm\-dd">
                  <c:v>45652</c:v>
                </c:pt>
                <c:pt idx="2673" c:formatCode="yyyy\-mm\-dd">
                  <c:v>45653</c:v>
                </c:pt>
                <c:pt idx="2674" c:formatCode="yyyy\-mm\-dd">
                  <c:v>45656</c:v>
                </c:pt>
                <c:pt idx="2675" c:formatCode="yyyy\-mm\-dd">
                  <c:v>45657</c:v>
                </c:pt>
                <c:pt idx="2676" c:formatCode="yyyy\-mm\-dd">
                  <c:v>45659</c:v>
                </c:pt>
                <c:pt idx="2677" c:formatCode="yyyy\-mm\-dd">
                  <c:v>45660</c:v>
                </c:pt>
                <c:pt idx="2678" c:formatCode="yyyy\-mm\-dd">
                  <c:v>45663</c:v>
                </c:pt>
                <c:pt idx="2679" c:formatCode="yyyy\-mm\-dd">
                  <c:v>45664</c:v>
                </c:pt>
                <c:pt idx="2680" c:formatCode="yyyy\-mm\-dd">
                  <c:v>45665</c:v>
                </c:pt>
                <c:pt idx="2681" c:formatCode="yyyy\-mm\-dd">
                  <c:v>45666</c:v>
                </c:pt>
                <c:pt idx="2682" c:formatCode="yyyy\-mm\-dd">
                  <c:v>45667</c:v>
                </c:pt>
                <c:pt idx="2683" c:formatCode="yyyy\-mm\-dd">
                  <c:v>45670</c:v>
                </c:pt>
                <c:pt idx="2684" c:formatCode="yyyy\-mm\-dd">
                  <c:v>45671</c:v>
                </c:pt>
                <c:pt idx="2685" c:formatCode="yyyy\-mm\-dd">
                  <c:v>45672</c:v>
                </c:pt>
                <c:pt idx="2686" c:formatCode="yyyy\-mm\-dd">
                  <c:v>45673</c:v>
                </c:pt>
                <c:pt idx="2687" c:formatCode="yyyy\-mm\-dd">
                  <c:v>45674</c:v>
                </c:pt>
                <c:pt idx="2688" c:formatCode="yyyy\-mm\-dd">
                  <c:v>45677</c:v>
                </c:pt>
                <c:pt idx="2689" c:formatCode="yyyy\-mm\-dd">
                  <c:v>45678</c:v>
                </c:pt>
                <c:pt idx="2690" c:formatCode="yyyy\-mm\-dd">
                  <c:v>45679</c:v>
                </c:pt>
                <c:pt idx="2691" c:formatCode="yyyy\-mm\-dd">
                  <c:v>45680</c:v>
                </c:pt>
                <c:pt idx="2692" c:formatCode="yyyy\-mm\-dd">
                  <c:v>45681</c:v>
                </c:pt>
                <c:pt idx="2693" c:formatCode="yyyy\-mm\-dd">
                  <c:v>45684</c:v>
                </c:pt>
                <c:pt idx="2694" c:formatCode="yyyy\-mm\-dd">
                  <c:v>45693</c:v>
                </c:pt>
                <c:pt idx="2695" c:formatCode="yyyy\-mm\-dd">
                  <c:v>45694</c:v>
                </c:pt>
                <c:pt idx="2696" c:formatCode="yyyy\-mm\-dd">
                  <c:v>45695</c:v>
                </c:pt>
                <c:pt idx="2697" c:formatCode="yyyy\-mm\-dd">
                  <c:v>45698</c:v>
                </c:pt>
                <c:pt idx="2698" c:formatCode="yyyy\-mm\-dd">
                  <c:v>45699</c:v>
                </c:pt>
                <c:pt idx="2699" c:formatCode="yyyy\-mm\-dd">
                  <c:v>45700</c:v>
                </c:pt>
                <c:pt idx="2700" c:formatCode="yyyy\-mm\-dd">
                  <c:v>45701</c:v>
                </c:pt>
                <c:pt idx="2701" c:formatCode="yyyy\-mm\-dd">
                  <c:v>45702</c:v>
                </c:pt>
                <c:pt idx="2702" c:formatCode="yyyy\-mm\-dd">
                  <c:v>45705</c:v>
                </c:pt>
                <c:pt idx="2703" c:formatCode="yyyy\-mm\-dd">
                  <c:v>45706</c:v>
                </c:pt>
                <c:pt idx="2704" c:formatCode="yyyy\-mm\-dd">
                  <c:v>45707</c:v>
                </c:pt>
                <c:pt idx="2705" c:formatCode="yyyy\-mm\-dd">
                  <c:v>45708</c:v>
                </c:pt>
                <c:pt idx="2706" c:formatCode="yyyy\-mm\-dd">
                  <c:v>45709</c:v>
                </c:pt>
                <c:pt idx="2707" c:formatCode="yyyy\-mm\-dd">
                  <c:v>45712</c:v>
                </c:pt>
                <c:pt idx="2708" c:formatCode="yyyy\-mm\-dd">
                  <c:v>45713</c:v>
                </c:pt>
                <c:pt idx="2709" c:formatCode="yyyy\-mm\-dd">
                  <c:v>45714</c:v>
                </c:pt>
                <c:pt idx="2710" c:formatCode="yyyy\-mm\-dd">
                  <c:v>45715</c:v>
                </c:pt>
                <c:pt idx="2711" c:formatCode="yyyy\-mm\-dd">
                  <c:v>45716</c:v>
                </c:pt>
                <c:pt idx="2712" c:formatCode="yyyy\-mm\-dd">
                  <c:v>45719</c:v>
                </c:pt>
                <c:pt idx="2713" c:formatCode="yyyy\-mm\-dd">
                  <c:v>45720</c:v>
                </c:pt>
                <c:pt idx="2714" c:formatCode="yyyy\-mm\-dd">
                  <c:v>45721</c:v>
                </c:pt>
                <c:pt idx="2715" c:formatCode="yyyy\-mm\-dd">
                  <c:v>45722</c:v>
                </c:pt>
                <c:pt idx="2716" c:formatCode="yyyy\-mm\-dd">
                  <c:v>45723</c:v>
                </c:pt>
                <c:pt idx="2717" c:formatCode="yyyy\-mm\-dd">
                  <c:v>45726</c:v>
                </c:pt>
                <c:pt idx="2718" c:formatCode="yyyy\-mm\-dd">
                  <c:v>45727</c:v>
                </c:pt>
                <c:pt idx="2719" c:formatCode="yyyy\-mm\-dd">
                  <c:v>45728</c:v>
                </c:pt>
                <c:pt idx="2720" c:formatCode="yyyy\-mm\-dd">
                  <c:v>45729</c:v>
                </c:pt>
                <c:pt idx="2721" c:formatCode="yyyy\-mm\-dd">
                  <c:v>45730</c:v>
                </c:pt>
                <c:pt idx="2722" c:formatCode="yyyy\-mm\-dd">
                  <c:v>45733</c:v>
                </c:pt>
                <c:pt idx="2723" c:formatCode="yyyy\-mm\-dd">
                  <c:v>45734</c:v>
                </c:pt>
                <c:pt idx="2724" c:formatCode="yyyy\-mm\-dd">
                  <c:v>45735</c:v>
                </c:pt>
                <c:pt idx="2725" c:formatCode="yyyy\-mm\-dd">
                  <c:v>45736</c:v>
                </c:pt>
                <c:pt idx="2726" c:formatCode="yyyy\-mm\-dd">
                  <c:v>45737</c:v>
                </c:pt>
                <c:pt idx="2727" c:formatCode="yyyy\-mm\-dd">
                  <c:v>45740</c:v>
                </c:pt>
                <c:pt idx="2728" c:formatCode="yyyy\-mm\-dd">
                  <c:v>45741</c:v>
                </c:pt>
                <c:pt idx="2729" c:formatCode="yyyy\-mm\-dd">
                  <c:v>45742</c:v>
                </c:pt>
                <c:pt idx="2730" c:formatCode="yyyy\-mm\-dd">
                  <c:v>45743</c:v>
                </c:pt>
                <c:pt idx="2731" c:formatCode="yyyy\-mm\-dd">
                  <c:v>45744</c:v>
                </c:pt>
                <c:pt idx="2732" c:formatCode="yyyy\-mm\-dd">
                  <c:v>45747</c:v>
                </c:pt>
                <c:pt idx="2733" c:formatCode="yyyy\-mm\-dd">
                  <c:v>45748</c:v>
                </c:pt>
                <c:pt idx="2734" c:formatCode="yyyy\-mm\-dd">
                  <c:v>45749</c:v>
                </c:pt>
                <c:pt idx="2735" c:formatCode="yyyy\-mm\-dd">
                  <c:v>45750</c:v>
                </c:pt>
                <c:pt idx="2736" c:formatCode="yyyy\-mm\-dd">
                  <c:v>45754</c:v>
                </c:pt>
                <c:pt idx="2737" c:formatCode="yyyy\-mm\-dd">
                  <c:v>45755</c:v>
                </c:pt>
                <c:pt idx="2738" c:formatCode="yyyy\-mm\-dd">
                  <c:v>45756</c:v>
                </c:pt>
                <c:pt idx="2739" c:formatCode="yyyy\-mm\-dd">
                  <c:v>45757</c:v>
                </c:pt>
                <c:pt idx="2740" c:formatCode="yyyy\-mm\-dd">
                  <c:v>45758</c:v>
                </c:pt>
                <c:pt idx="2741" c:formatCode="yyyy\-mm\-dd">
                  <c:v>45761</c:v>
                </c:pt>
                <c:pt idx="2742" c:formatCode="yyyy\-mm\-dd">
                  <c:v>45762</c:v>
                </c:pt>
                <c:pt idx="2743" c:formatCode="yyyy\-mm\-dd">
                  <c:v>45763</c:v>
                </c:pt>
                <c:pt idx="2744" c:formatCode="yyyy\-mm\-dd">
                  <c:v>45764</c:v>
                </c:pt>
                <c:pt idx="2745" c:formatCode="yyyy\-mm\-dd">
                  <c:v>45765</c:v>
                </c:pt>
                <c:pt idx="2746" c:formatCode="yyyy\-mm\-dd">
                  <c:v>45768</c:v>
                </c:pt>
                <c:pt idx="2747" c:formatCode="yyyy\-mm\-dd">
                  <c:v>45769</c:v>
                </c:pt>
                <c:pt idx="2748" c:formatCode="yyyy\-mm\-dd">
                  <c:v>45770</c:v>
                </c:pt>
                <c:pt idx="2749" c:formatCode="yyyy\-mm\-dd">
                  <c:v>45771</c:v>
                </c:pt>
                <c:pt idx="2750" c:formatCode="yyyy\-mm\-dd">
                  <c:v>45772</c:v>
                </c:pt>
                <c:pt idx="2751" c:formatCode="yyyy\-mm\-dd">
                  <c:v>45775</c:v>
                </c:pt>
                <c:pt idx="2752" c:formatCode="yyyy\-mm\-dd">
                  <c:v>45776</c:v>
                </c:pt>
                <c:pt idx="2753" c:formatCode="yyyy\-mm\-dd">
                  <c:v>45777</c:v>
                </c:pt>
              </c:numCache>
            </c:numRef>
          </c:cat>
          <c:val>
            <c:numRef>
              <c:f>'[红利甄选ppt-P4数据.xlsx]红利低波(全)-行情图1'!#REF!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'[红利甄选ppt-P4数据.xlsx]红利低波(全)-行情图1'!#REF!</c:f>
              <c:strCache>
                <c:ptCount val="1"/>
                <c:pt idx="0">
                  <c:v/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'[红利甄选ppt-P4数据.xlsx]红利低波(全)-行情图1'!$A$2:$A$2755</c:f>
              <c:numCache>
                <c:formatCode>yyyy\-mm\-dd</c:formatCode>
                <c:ptCount val="2754"/>
                <c:pt idx="0" c:formatCode="yyyy\-mm\-dd">
                  <c:v>41641</c:v>
                </c:pt>
                <c:pt idx="1" c:formatCode="yyyy\-mm\-dd">
                  <c:v>41642</c:v>
                </c:pt>
                <c:pt idx="2" c:formatCode="yyyy\-mm\-dd">
                  <c:v>41645</c:v>
                </c:pt>
                <c:pt idx="3" c:formatCode="yyyy\-mm\-dd">
                  <c:v>41646</c:v>
                </c:pt>
                <c:pt idx="4" c:formatCode="yyyy\-mm\-dd">
                  <c:v>41647</c:v>
                </c:pt>
                <c:pt idx="5" c:formatCode="yyyy\-mm\-dd">
                  <c:v>41648</c:v>
                </c:pt>
                <c:pt idx="6" c:formatCode="yyyy\-mm\-dd">
                  <c:v>41649</c:v>
                </c:pt>
                <c:pt idx="7" c:formatCode="yyyy\-mm\-dd">
                  <c:v>41652</c:v>
                </c:pt>
                <c:pt idx="8" c:formatCode="yyyy\-mm\-dd">
                  <c:v>41653</c:v>
                </c:pt>
                <c:pt idx="9" c:formatCode="yyyy\-mm\-dd">
                  <c:v>41654</c:v>
                </c:pt>
                <c:pt idx="10" c:formatCode="yyyy\-mm\-dd">
                  <c:v>41655</c:v>
                </c:pt>
                <c:pt idx="11" c:formatCode="yyyy\-mm\-dd">
                  <c:v>41656</c:v>
                </c:pt>
                <c:pt idx="12" c:formatCode="yyyy\-mm\-dd">
                  <c:v>41659</c:v>
                </c:pt>
                <c:pt idx="13" c:formatCode="yyyy\-mm\-dd">
                  <c:v>41660</c:v>
                </c:pt>
                <c:pt idx="14" c:formatCode="yyyy\-mm\-dd">
                  <c:v>41661</c:v>
                </c:pt>
                <c:pt idx="15" c:formatCode="yyyy\-mm\-dd">
                  <c:v>41662</c:v>
                </c:pt>
                <c:pt idx="16" c:formatCode="yyyy\-mm\-dd">
                  <c:v>41663</c:v>
                </c:pt>
                <c:pt idx="17" c:formatCode="yyyy\-mm\-dd">
                  <c:v>41666</c:v>
                </c:pt>
                <c:pt idx="18" c:formatCode="yyyy\-mm\-dd">
                  <c:v>41667</c:v>
                </c:pt>
                <c:pt idx="19" c:formatCode="yyyy\-mm\-dd">
                  <c:v>41668</c:v>
                </c:pt>
                <c:pt idx="20" c:formatCode="yyyy\-mm\-dd">
                  <c:v>41669</c:v>
                </c:pt>
                <c:pt idx="21" c:formatCode="yyyy\-mm\-dd">
                  <c:v>41677</c:v>
                </c:pt>
                <c:pt idx="22" c:formatCode="yyyy\-mm\-dd">
                  <c:v>41680</c:v>
                </c:pt>
                <c:pt idx="23" c:formatCode="yyyy\-mm\-dd">
                  <c:v>41681</c:v>
                </c:pt>
                <c:pt idx="24" c:formatCode="yyyy\-mm\-dd">
                  <c:v>41682</c:v>
                </c:pt>
                <c:pt idx="25" c:formatCode="yyyy\-mm\-dd">
                  <c:v>41683</c:v>
                </c:pt>
                <c:pt idx="26" c:formatCode="yyyy\-mm\-dd">
                  <c:v>41684</c:v>
                </c:pt>
                <c:pt idx="27" c:formatCode="yyyy\-mm\-dd">
                  <c:v>41687</c:v>
                </c:pt>
                <c:pt idx="28" c:formatCode="yyyy\-mm\-dd">
                  <c:v>41688</c:v>
                </c:pt>
                <c:pt idx="29" c:formatCode="yyyy\-mm\-dd">
                  <c:v>41689</c:v>
                </c:pt>
                <c:pt idx="30" c:formatCode="yyyy\-mm\-dd">
                  <c:v>41690</c:v>
                </c:pt>
                <c:pt idx="31" c:formatCode="yyyy\-mm\-dd">
                  <c:v>41691</c:v>
                </c:pt>
                <c:pt idx="32" c:formatCode="yyyy\-mm\-dd">
                  <c:v>41694</c:v>
                </c:pt>
                <c:pt idx="33" c:formatCode="yyyy\-mm\-dd">
                  <c:v>41695</c:v>
                </c:pt>
                <c:pt idx="34" c:formatCode="yyyy\-mm\-dd">
                  <c:v>41696</c:v>
                </c:pt>
                <c:pt idx="35" c:formatCode="yyyy\-mm\-dd">
                  <c:v>41697</c:v>
                </c:pt>
                <c:pt idx="36" c:formatCode="yyyy\-mm\-dd">
                  <c:v>41698</c:v>
                </c:pt>
                <c:pt idx="37" c:formatCode="yyyy\-mm\-dd">
                  <c:v>41701</c:v>
                </c:pt>
                <c:pt idx="38" c:formatCode="yyyy\-mm\-dd">
                  <c:v>41702</c:v>
                </c:pt>
                <c:pt idx="39" c:formatCode="yyyy\-mm\-dd">
                  <c:v>41703</c:v>
                </c:pt>
                <c:pt idx="40" c:formatCode="yyyy\-mm\-dd">
                  <c:v>41704</c:v>
                </c:pt>
                <c:pt idx="41" c:formatCode="yyyy\-mm\-dd">
                  <c:v>41705</c:v>
                </c:pt>
                <c:pt idx="42" c:formatCode="yyyy\-mm\-dd">
                  <c:v>41708</c:v>
                </c:pt>
                <c:pt idx="43" c:formatCode="yyyy\-mm\-dd">
                  <c:v>41709</c:v>
                </c:pt>
                <c:pt idx="44" c:formatCode="yyyy\-mm\-dd">
                  <c:v>41710</c:v>
                </c:pt>
                <c:pt idx="45" c:formatCode="yyyy\-mm\-dd">
                  <c:v>41711</c:v>
                </c:pt>
                <c:pt idx="46" c:formatCode="yyyy\-mm\-dd">
                  <c:v>41712</c:v>
                </c:pt>
                <c:pt idx="47" c:formatCode="yyyy\-mm\-dd">
                  <c:v>41715</c:v>
                </c:pt>
                <c:pt idx="48" c:formatCode="yyyy\-mm\-dd">
                  <c:v>41716</c:v>
                </c:pt>
                <c:pt idx="49" c:formatCode="yyyy\-mm\-dd">
                  <c:v>41717</c:v>
                </c:pt>
                <c:pt idx="50" c:formatCode="yyyy\-mm\-dd">
                  <c:v>41718</c:v>
                </c:pt>
                <c:pt idx="51" c:formatCode="yyyy\-mm\-dd">
                  <c:v>41719</c:v>
                </c:pt>
                <c:pt idx="52" c:formatCode="yyyy\-mm\-dd">
                  <c:v>41722</c:v>
                </c:pt>
                <c:pt idx="53" c:formatCode="yyyy\-mm\-dd">
                  <c:v>41723</c:v>
                </c:pt>
                <c:pt idx="54" c:formatCode="yyyy\-mm\-dd">
                  <c:v>41724</c:v>
                </c:pt>
                <c:pt idx="55" c:formatCode="yyyy\-mm\-dd">
                  <c:v>41725</c:v>
                </c:pt>
                <c:pt idx="56" c:formatCode="yyyy\-mm\-dd">
                  <c:v>41726</c:v>
                </c:pt>
                <c:pt idx="57" c:formatCode="yyyy\-mm\-dd">
                  <c:v>41729</c:v>
                </c:pt>
                <c:pt idx="58" c:formatCode="yyyy\-mm\-dd">
                  <c:v>41730</c:v>
                </c:pt>
                <c:pt idx="59" c:formatCode="yyyy\-mm\-dd">
                  <c:v>41731</c:v>
                </c:pt>
                <c:pt idx="60" c:formatCode="yyyy\-mm\-dd">
                  <c:v>41732</c:v>
                </c:pt>
                <c:pt idx="61" c:formatCode="yyyy\-mm\-dd">
                  <c:v>41733</c:v>
                </c:pt>
                <c:pt idx="62" c:formatCode="yyyy\-mm\-dd">
                  <c:v>41737</c:v>
                </c:pt>
                <c:pt idx="63" c:formatCode="yyyy\-mm\-dd">
                  <c:v>41738</c:v>
                </c:pt>
                <c:pt idx="64" c:formatCode="yyyy\-mm\-dd">
                  <c:v>41739</c:v>
                </c:pt>
                <c:pt idx="65" c:formatCode="yyyy\-mm\-dd">
                  <c:v>41740</c:v>
                </c:pt>
                <c:pt idx="66" c:formatCode="yyyy\-mm\-dd">
                  <c:v>41743</c:v>
                </c:pt>
                <c:pt idx="67" c:formatCode="yyyy\-mm\-dd">
                  <c:v>41744</c:v>
                </c:pt>
                <c:pt idx="68" c:formatCode="yyyy\-mm\-dd">
                  <c:v>41745</c:v>
                </c:pt>
                <c:pt idx="69" c:formatCode="yyyy\-mm\-dd">
                  <c:v>41746</c:v>
                </c:pt>
                <c:pt idx="70" c:formatCode="yyyy\-mm\-dd">
                  <c:v>41747</c:v>
                </c:pt>
                <c:pt idx="71" c:formatCode="yyyy\-mm\-dd">
                  <c:v>41750</c:v>
                </c:pt>
                <c:pt idx="72" c:formatCode="yyyy\-mm\-dd">
                  <c:v>41751</c:v>
                </c:pt>
                <c:pt idx="73" c:formatCode="yyyy\-mm\-dd">
                  <c:v>41752</c:v>
                </c:pt>
                <c:pt idx="74" c:formatCode="yyyy\-mm\-dd">
                  <c:v>41753</c:v>
                </c:pt>
                <c:pt idx="75" c:formatCode="yyyy\-mm\-dd">
                  <c:v>41754</c:v>
                </c:pt>
                <c:pt idx="76" c:formatCode="yyyy\-mm\-dd">
                  <c:v>41757</c:v>
                </c:pt>
                <c:pt idx="77" c:formatCode="yyyy\-mm\-dd">
                  <c:v>41758</c:v>
                </c:pt>
                <c:pt idx="78" c:formatCode="yyyy\-mm\-dd">
                  <c:v>41759</c:v>
                </c:pt>
                <c:pt idx="79" c:formatCode="yyyy\-mm\-dd">
                  <c:v>41764</c:v>
                </c:pt>
                <c:pt idx="80" c:formatCode="yyyy\-mm\-dd">
                  <c:v>41765</c:v>
                </c:pt>
                <c:pt idx="81" c:formatCode="yyyy\-mm\-dd">
                  <c:v>41766</c:v>
                </c:pt>
                <c:pt idx="82" c:formatCode="yyyy\-mm\-dd">
                  <c:v>41767</c:v>
                </c:pt>
                <c:pt idx="83" c:formatCode="yyyy\-mm\-dd">
                  <c:v>41768</c:v>
                </c:pt>
                <c:pt idx="84" c:formatCode="yyyy\-mm\-dd">
                  <c:v>41771</c:v>
                </c:pt>
                <c:pt idx="85" c:formatCode="yyyy\-mm\-dd">
                  <c:v>41772</c:v>
                </c:pt>
                <c:pt idx="86" c:formatCode="yyyy\-mm\-dd">
                  <c:v>41773</c:v>
                </c:pt>
                <c:pt idx="87" c:formatCode="yyyy\-mm\-dd">
                  <c:v>41774</c:v>
                </c:pt>
                <c:pt idx="88" c:formatCode="yyyy\-mm\-dd">
                  <c:v>41775</c:v>
                </c:pt>
                <c:pt idx="89" c:formatCode="yyyy\-mm\-dd">
                  <c:v>41778</c:v>
                </c:pt>
                <c:pt idx="90" c:formatCode="yyyy\-mm\-dd">
                  <c:v>41779</c:v>
                </c:pt>
                <c:pt idx="91" c:formatCode="yyyy\-mm\-dd">
                  <c:v>41780</c:v>
                </c:pt>
                <c:pt idx="92" c:formatCode="yyyy\-mm\-dd">
                  <c:v>41781</c:v>
                </c:pt>
                <c:pt idx="93" c:formatCode="yyyy\-mm\-dd">
                  <c:v>41782</c:v>
                </c:pt>
                <c:pt idx="94" c:formatCode="yyyy\-mm\-dd">
                  <c:v>41785</c:v>
                </c:pt>
                <c:pt idx="95" c:formatCode="yyyy\-mm\-dd">
                  <c:v>41786</c:v>
                </c:pt>
                <c:pt idx="96" c:formatCode="yyyy\-mm\-dd">
                  <c:v>41787</c:v>
                </c:pt>
                <c:pt idx="97" c:formatCode="yyyy\-mm\-dd">
                  <c:v>41788</c:v>
                </c:pt>
                <c:pt idx="98" c:formatCode="yyyy\-mm\-dd">
                  <c:v>41789</c:v>
                </c:pt>
                <c:pt idx="99" c:formatCode="yyyy\-mm\-dd">
                  <c:v>41793</c:v>
                </c:pt>
                <c:pt idx="100" c:formatCode="yyyy\-mm\-dd">
                  <c:v>41794</c:v>
                </c:pt>
                <c:pt idx="101" c:formatCode="yyyy\-mm\-dd">
                  <c:v>41795</c:v>
                </c:pt>
                <c:pt idx="102" c:formatCode="yyyy\-mm\-dd">
                  <c:v>41796</c:v>
                </c:pt>
                <c:pt idx="103" c:formatCode="yyyy\-mm\-dd">
                  <c:v>41799</c:v>
                </c:pt>
                <c:pt idx="104" c:formatCode="yyyy\-mm\-dd">
                  <c:v>41800</c:v>
                </c:pt>
                <c:pt idx="105" c:formatCode="yyyy\-mm\-dd">
                  <c:v>41801</c:v>
                </c:pt>
                <c:pt idx="106" c:formatCode="yyyy\-mm\-dd">
                  <c:v>41802</c:v>
                </c:pt>
                <c:pt idx="107" c:formatCode="yyyy\-mm\-dd">
                  <c:v>41803</c:v>
                </c:pt>
                <c:pt idx="108" c:formatCode="yyyy\-mm\-dd">
                  <c:v>41806</c:v>
                </c:pt>
                <c:pt idx="109" c:formatCode="yyyy\-mm\-dd">
                  <c:v>41807</c:v>
                </c:pt>
                <c:pt idx="110" c:formatCode="yyyy\-mm\-dd">
                  <c:v>41808</c:v>
                </c:pt>
                <c:pt idx="111" c:formatCode="yyyy\-mm\-dd">
                  <c:v>41809</c:v>
                </c:pt>
                <c:pt idx="112" c:formatCode="yyyy\-mm\-dd">
                  <c:v>41810</c:v>
                </c:pt>
                <c:pt idx="113" c:formatCode="yyyy\-mm\-dd">
                  <c:v>41813</c:v>
                </c:pt>
                <c:pt idx="114" c:formatCode="yyyy\-mm\-dd">
                  <c:v>41814</c:v>
                </c:pt>
                <c:pt idx="115" c:formatCode="yyyy\-mm\-dd">
                  <c:v>41815</c:v>
                </c:pt>
                <c:pt idx="116" c:formatCode="yyyy\-mm\-dd">
                  <c:v>41816</c:v>
                </c:pt>
                <c:pt idx="117" c:formatCode="yyyy\-mm\-dd">
                  <c:v>41817</c:v>
                </c:pt>
                <c:pt idx="118" c:formatCode="yyyy\-mm\-dd">
                  <c:v>41820</c:v>
                </c:pt>
                <c:pt idx="119" c:formatCode="yyyy\-mm\-dd">
                  <c:v>41821</c:v>
                </c:pt>
                <c:pt idx="120" c:formatCode="yyyy\-mm\-dd">
                  <c:v>41822</c:v>
                </c:pt>
                <c:pt idx="121" c:formatCode="yyyy\-mm\-dd">
                  <c:v>41823</c:v>
                </c:pt>
                <c:pt idx="122" c:formatCode="yyyy\-mm\-dd">
                  <c:v>41824</c:v>
                </c:pt>
                <c:pt idx="123" c:formatCode="yyyy\-mm\-dd">
                  <c:v>41827</c:v>
                </c:pt>
                <c:pt idx="124" c:formatCode="yyyy\-mm\-dd">
                  <c:v>41828</c:v>
                </c:pt>
                <c:pt idx="125" c:formatCode="yyyy\-mm\-dd">
                  <c:v>41829</c:v>
                </c:pt>
                <c:pt idx="126" c:formatCode="yyyy\-mm\-dd">
                  <c:v>41830</c:v>
                </c:pt>
                <c:pt idx="127" c:formatCode="yyyy\-mm\-dd">
                  <c:v>41831</c:v>
                </c:pt>
                <c:pt idx="128" c:formatCode="yyyy\-mm\-dd">
                  <c:v>41834</c:v>
                </c:pt>
                <c:pt idx="129" c:formatCode="yyyy\-mm\-dd">
                  <c:v>41835</c:v>
                </c:pt>
                <c:pt idx="130" c:formatCode="yyyy\-mm\-dd">
                  <c:v>41836</c:v>
                </c:pt>
                <c:pt idx="131" c:formatCode="yyyy\-mm\-dd">
                  <c:v>41837</c:v>
                </c:pt>
                <c:pt idx="132" c:formatCode="yyyy\-mm\-dd">
                  <c:v>41838</c:v>
                </c:pt>
                <c:pt idx="133" c:formatCode="yyyy\-mm\-dd">
                  <c:v>41841</c:v>
                </c:pt>
                <c:pt idx="134" c:formatCode="yyyy\-mm\-dd">
                  <c:v>41842</c:v>
                </c:pt>
                <c:pt idx="135" c:formatCode="yyyy\-mm\-dd">
                  <c:v>41843</c:v>
                </c:pt>
                <c:pt idx="136" c:formatCode="yyyy\-mm\-dd">
                  <c:v>41844</c:v>
                </c:pt>
                <c:pt idx="137" c:formatCode="yyyy\-mm\-dd">
                  <c:v>41845</c:v>
                </c:pt>
                <c:pt idx="138" c:formatCode="yyyy\-mm\-dd">
                  <c:v>41848</c:v>
                </c:pt>
                <c:pt idx="139" c:formatCode="yyyy\-mm\-dd">
                  <c:v>41849</c:v>
                </c:pt>
                <c:pt idx="140" c:formatCode="yyyy\-mm\-dd">
                  <c:v>41850</c:v>
                </c:pt>
                <c:pt idx="141" c:formatCode="yyyy\-mm\-dd">
                  <c:v>41851</c:v>
                </c:pt>
                <c:pt idx="142" c:formatCode="yyyy\-mm\-dd">
                  <c:v>41852</c:v>
                </c:pt>
                <c:pt idx="143" c:formatCode="yyyy\-mm\-dd">
                  <c:v>41855</c:v>
                </c:pt>
                <c:pt idx="144" c:formatCode="yyyy\-mm\-dd">
                  <c:v>41856</c:v>
                </c:pt>
                <c:pt idx="145" c:formatCode="yyyy\-mm\-dd">
                  <c:v>41857</c:v>
                </c:pt>
                <c:pt idx="146" c:formatCode="yyyy\-mm\-dd">
                  <c:v>41858</c:v>
                </c:pt>
                <c:pt idx="147" c:formatCode="yyyy\-mm\-dd">
                  <c:v>41859</c:v>
                </c:pt>
                <c:pt idx="148" c:formatCode="yyyy\-mm\-dd">
                  <c:v>41862</c:v>
                </c:pt>
                <c:pt idx="149" c:formatCode="yyyy\-mm\-dd">
                  <c:v>41863</c:v>
                </c:pt>
                <c:pt idx="150" c:formatCode="yyyy\-mm\-dd">
                  <c:v>41864</c:v>
                </c:pt>
                <c:pt idx="151" c:formatCode="yyyy\-mm\-dd">
                  <c:v>41865</c:v>
                </c:pt>
                <c:pt idx="152" c:formatCode="yyyy\-mm\-dd">
                  <c:v>41866</c:v>
                </c:pt>
                <c:pt idx="153" c:formatCode="yyyy\-mm\-dd">
                  <c:v>41869</c:v>
                </c:pt>
                <c:pt idx="154" c:formatCode="yyyy\-mm\-dd">
                  <c:v>41870</c:v>
                </c:pt>
                <c:pt idx="155" c:formatCode="yyyy\-mm\-dd">
                  <c:v>41871</c:v>
                </c:pt>
                <c:pt idx="156" c:formatCode="yyyy\-mm\-dd">
                  <c:v>41872</c:v>
                </c:pt>
                <c:pt idx="157" c:formatCode="yyyy\-mm\-dd">
                  <c:v>41873</c:v>
                </c:pt>
                <c:pt idx="158" c:formatCode="yyyy\-mm\-dd">
                  <c:v>41876</c:v>
                </c:pt>
                <c:pt idx="159" c:formatCode="yyyy\-mm\-dd">
                  <c:v>41877</c:v>
                </c:pt>
                <c:pt idx="160" c:formatCode="yyyy\-mm\-dd">
                  <c:v>41878</c:v>
                </c:pt>
                <c:pt idx="161" c:formatCode="yyyy\-mm\-dd">
                  <c:v>41879</c:v>
                </c:pt>
                <c:pt idx="162" c:formatCode="yyyy\-mm\-dd">
                  <c:v>41880</c:v>
                </c:pt>
                <c:pt idx="163" c:formatCode="yyyy\-mm\-dd">
                  <c:v>41883</c:v>
                </c:pt>
                <c:pt idx="164" c:formatCode="yyyy\-mm\-dd">
                  <c:v>41884</c:v>
                </c:pt>
                <c:pt idx="165" c:formatCode="yyyy\-mm\-dd">
                  <c:v>41885</c:v>
                </c:pt>
                <c:pt idx="166" c:formatCode="yyyy\-mm\-dd">
                  <c:v>41886</c:v>
                </c:pt>
                <c:pt idx="167" c:formatCode="yyyy\-mm\-dd">
                  <c:v>41887</c:v>
                </c:pt>
                <c:pt idx="168" c:formatCode="yyyy\-mm\-dd">
                  <c:v>41891</c:v>
                </c:pt>
                <c:pt idx="169" c:formatCode="yyyy\-mm\-dd">
                  <c:v>41892</c:v>
                </c:pt>
                <c:pt idx="170" c:formatCode="yyyy\-mm\-dd">
                  <c:v>41893</c:v>
                </c:pt>
                <c:pt idx="171" c:formatCode="yyyy\-mm\-dd">
                  <c:v>41894</c:v>
                </c:pt>
                <c:pt idx="172" c:formatCode="yyyy\-mm\-dd">
                  <c:v>41897</c:v>
                </c:pt>
                <c:pt idx="173" c:formatCode="yyyy\-mm\-dd">
                  <c:v>41898</c:v>
                </c:pt>
                <c:pt idx="174" c:formatCode="yyyy\-mm\-dd">
                  <c:v>41899</c:v>
                </c:pt>
                <c:pt idx="175" c:formatCode="yyyy\-mm\-dd">
                  <c:v>41900</c:v>
                </c:pt>
                <c:pt idx="176" c:formatCode="yyyy\-mm\-dd">
                  <c:v>41901</c:v>
                </c:pt>
                <c:pt idx="177" c:formatCode="yyyy\-mm\-dd">
                  <c:v>41904</c:v>
                </c:pt>
                <c:pt idx="178" c:formatCode="yyyy\-mm\-dd">
                  <c:v>41905</c:v>
                </c:pt>
                <c:pt idx="179" c:formatCode="yyyy\-mm\-dd">
                  <c:v>41906</c:v>
                </c:pt>
                <c:pt idx="180" c:formatCode="yyyy\-mm\-dd">
                  <c:v>41907</c:v>
                </c:pt>
                <c:pt idx="181" c:formatCode="yyyy\-mm\-dd">
                  <c:v>41908</c:v>
                </c:pt>
                <c:pt idx="182" c:formatCode="yyyy\-mm\-dd">
                  <c:v>41911</c:v>
                </c:pt>
                <c:pt idx="183" c:formatCode="yyyy\-mm\-dd">
                  <c:v>41912</c:v>
                </c:pt>
                <c:pt idx="184" c:formatCode="yyyy\-mm\-dd">
                  <c:v>41920</c:v>
                </c:pt>
                <c:pt idx="185" c:formatCode="yyyy\-mm\-dd">
                  <c:v>41921</c:v>
                </c:pt>
                <c:pt idx="186" c:formatCode="yyyy\-mm\-dd">
                  <c:v>41922</c:v>
                </c:pt>
                <c:pt idx="187" c:formatCode="yyyy\-mm\-dd">
                  <c:v>41925</c:v>
                </c:pt>
                <c:pt idx="188" c:formatCode="yyyy\-mm\-dd">
                  <c:v>41926</c:v>
                </c:pt>
                <c:pt idx="189" c:formatCode="yyyy\-mm\-dd">
                  <c:v>41927</c:v>
                </c:pt>
                <c:pt idx="190" c:formatCode="yyyy\-mm\-dd">
                  <c:v>41928</c:v>
                </c:pt>
                <c:pt idx="191" c:formatCode="yyyy\-mm\-dd">
                  <c:v>41929</c:v>
                </c:pt>
                <c:pt idx="192" c:formatCode="yyyy\-mm\-dd">
                  <c:v>41932</c:v>
                </c:pt>
                <c:pt idx="193" c:formatCode="yyyy\-mm\-dd">
                  <c:v>41933</c:v>
                </c:pt>
                <c:pt idx="194" c:formatCode="yyyy\-mm\-dd">
                  <c:v>41934</c:v>
                </c:pt>
                <c:pt idx="195" c:formatCode="yyyy\-mm\-dd">
                  <c:v>41935</c:v>
                </c:pt>
                <c:pt idx="196" c:formatCode="yyyy\-mm\-dd">
                  <c:v>41936</c:v>
                </c:pt>
                <c:pt idx="197" c:formatCode="yyyy\-mm\-dd">
                  <c:v>41939</c:v>
                </c:pt>
                <c:pt idx="198" c:formatCode="yyyy\-mm\-dd">
                  <c:v>41940</c:v>
                </c:pt>
                <c:pt idx="199" c:formatCode="yyyy\-mm\-dd">
                  <c:v>41941</c:v>
                </c:pt>
                <c:pt idx="200" c:formatCode="yyyy\-mm\-dd">
                  <c:v>41942</c:v>
                </c:pt>
                <c:pt idx="201" c:formatCode="yyyy\-mm\-dd">
                  <c:v>41943</c:v>
                </c:pt>
                <c:pt idx="202" c:formatCode="yyyy\-mm\-dd">
                  <c:v>41946</c:v>
                </c:pt>
                <c:pt idx="203" c:formatCode="yyyy\-mm\-dd">
                  <c:v>41947</c:v>
                </c:pt>
                <c:pt idx="204" c:formatCode="yyyy\-mm\-dd">
                  <c:v>41948</c:v>
                </c:pt>
                <c:pt idx="205" c:formatCode="yyyy\-mm\-dd">
                  <c:v>41949</c:v>
                </c:pt>
                <c:pt idx="206" c:formatCode="yyyy\-mm\-dd">
                  <c:v>41950</c:v>
                </c:pt>
                <c:pt idx="207" c:formatCode="yyyy\-mm\-dd">
                  <c:v>41953</c:v>
                </c:pt>
                <c:pt idx="208" c:formatCode="yyyy\-mm\-dd">
                  <c:v>41954</c:v>
                </c:pt>
                <c:pt idx="209" c:formatCode="yyyy\-mm\-dd">
                  <c:v>41955</c:v>
                </c:pt>
                <c:pt idx="210" c:formatCode="yyyy\-mm\-dd">
                  <c:v>41956</c:v>
                </c:pt>
                <c:pt idx="211" c:formatCode="yyyy\-mm\-dd">
                  <c:v>41957</c:v>
                </c:pt>
                <c:pt idx="212" c:formatCode="yyyy\-mm\-dd">
                  <c:v>41960</c:v>
                </c:pt>
                <c:pt idx="213" c:formatCode="yyyy\-mm\-dd">
                  <c:v>41961</c:v>
                </c:pt>
                <c:pt idx="214" c:formatCode="yyyy\-mm\-dd">
                  <c:v>41962</c:v>
                </c:pt>
                <c:pt idx="215" c:formatCode="yyyy\-mm\-dd">
                  <c:v>41963</c:v>
                </c:pt>
                <c:pt idx="216" c:formatCode="yyyy\-mm\-dd">
                  <c:v>41964</c:v>
                </c:pt>
                <c:pt idx="217" c:formatCode="yyyy\-mm\-dd">
                  <c:v>41967</c:v>
                </c:pt>
                <c:pt idx="218" c:formatCode="yyyy\-mm\-dd">
                  <c:v>41968</c:v>
                </c:pt>
                <c:pt idx="219" c:formatCode="yyyy\-mm\-dd">
                  <c:v>41969</c:v>
                </c:pt>
                <c:pt idx="220" c:formatCode="yyyy\-mm\-dd">
                  <c:v>41970</c:v>
                </c:pt>
                <c:pt idx="221" c:formatCode="yyyy\-mm\-dd">
                  <c:v>41971</c:v>
                </c:pt>
                <c:pt idx="222" c:formatCode="yyyy\-mm\-dd">
                  <c:v>41974</c:v>
                </c:pt>
                <c:pt idx="223" c:formatCode="yyyy\-mm\-dd">
                  <c:v>41975</c:v>
                </c:pt>
                <c:pt idx="224" c:formatCode="yyyy\-mm\-dd">
                  <c:v>41976</c:v>
                </c:pt>
                <c:pt idx="225" c:formatCode="yyyy\-mm\-dd">
                  <c:v>41977</c:v>
                </c:pt>
                <c:pt idx="226" c:formatCode="yyyy\-mm\-dd">
                  <c:v>41978</c:v>
                </c:pt>
                <c:pt idx="227" c:formatCode="yyyy\-mm\-dd">
                  <c:v>41981</c:v>
                </c:pt>
                <c:pt idx="228" c:formatCode="yyyy\-mm\-dd">
                  <c:v>41982</c:v>
                </c:pt>
                <c:pt idx="229" c:formatCode="yyyy\-mm\-dd">
                  <c:v>41983</c:v>
                </c:pt>
                <c:pt idx="230" c:formatCode="yyyy\-mm\-dd">
                  <c:v>41984</c:v>
                </c:pt>
                <c:pt idx="231" c:formatCode="yyyy\-mm\-dd">
                  <c:v>41985</c:v>
                </c:pt>
                <c:pt idx="232" c:formatCode="yyyy\-mm\-dd">
                  <c:v>41988</c:v>
                </c:pt>
                <c:pt idx="233" c:formatCode="yyyy\-mm\-dd">
                  <c:v>41989</c:v>
                </c:pt>
                <c:pt idx="234" c:formatCode="yyyy\-mm\-dd">
                  <c:v>41990</c:v>
                </c:pt>
                <c:pt idx="235" c:formatCode="yyyy\-mm\-dd">
                  <c:v>41991</c:v>
                </c:pt>
                <c:pt idx="236" c:formatCode="yyyy\-mm\-dd">
                  <c:v>41992</c:v>
                </c:pt>
                <c:pt idx="237" c:formatCode="yyyy\-mm\-dd">
                  <c:v>41995</c:v>
                </c:pt>
                <c:pt idx="238" c:formatCode="yyyy\-mm\-dd">
                  <c:v>41996</c:v>
                </c:pt>
                <c:pt idx="239" c:formatCode="yyyy\-mm\-dd">
                  <c:v>41997</c:v>
                </c:pt>
                <c:pt idx="240" c:formatCode="yyyy\-mm\-dd">
                  <c:v>41998</c:v>
                </c:pt>
                <c:pt idx="241" c:formatCode="yyyy\-mm\-dd">
                  <c:v>41999</c:v>
                </c:pt>
                <c:pt idx="242" c:formatCode="yyyy\-mm\-dd">
                  <c:v>42002</c:v>
                </c:pt>
                <c:pt idx="243" c:formatCode="yyyy\-mm\-dd">
                  <c:v>42003</c:v>
                </c:pt>
                <c:pt idx="244" c:formatCode="yyyy\-mm\-dd">
                  <c:v>42004</c:v>
                </c:pt>
                <c:pt idx="245" c:formatCode="yyyy\-mm\-dd">
                  <c:v>42009</c:v>
                </c:pt>
                <c:pt idx="246" c:formatCode="yyyy\-mm\-dd">
                  <c:v>42010</c:v>
                </c:pt>
                <c:pt idx="247" c:formatCode="yyyy\-mm\-dd">
                  <c:v>42011</c:v>
                </c:pt>
                <c:pt idx="248" c:formatCode="yyyy\-mm\-dd">
                  <c:v>42012</c:v>
                </c:pt>
                <c:pt idx="249" c:formatCode="yyyy\-mm\-dd">
                  <c:v>42013</c:v>
                </c:pt>
                <c:pt idx="250" c:formatCode="yyyy\-mm\-dd">
                  <c:v>42016</c:v>
                </c:pt>
                <c:pt idx="251" c:formatCode="yyyy\-mm\-dd">
                  <c:v>42017</c:v>
                </c:pt>
                <c:pt idx="252" c:formatCode="yyyy\-mm\-dd">
                  <c:v>42018</c:v>
                </c:pt>
                <c:pt idx="253" c:formatCode="yyyy\-mm\-dd">
                  <c:v>42019</c:v>
                </c:pt>
                <c:pt idx="254" c:formatCode="yyyy\-mm\-dd">
                  <c:v>42020</c:v>
                </c:pt>
                <c:pt idx="255" c:formatCode="yyyy\-mm\-dd">
                  <c:v>42023</c:v>
                </c:pt>
                <c:pt idx="256" c:formatCode="yyyy\-mm\-dd">
                  <c:v>42024</c:v>
                </c:pt>
                <c:pt idx="257" c:formatCode="yyyy\-mm\-dd">
                  <c:v>42025</c:v>
                </c:pt>
                <c:pt idx="258" c:formatCode="yyyy\-mm\-dd">
                  <c:v>42026</c:v>
                </c:pt>
                <c:pt idx="259" c:formatCode="yyyy\-mm\-dd">
                  <c:v>42027</c:v>
                </c:pt>
                <c:pt idx="260" c:formatCode="yyyy\-mm\-dd">
                  <c:v>42030</c:v>
                </c:pt>
                <c:pt idx="261" c:formatCode="yyyy\-mm\-dd">
                  <c:v>42031</c:v>
                </c:pt>
                <c:pt idx="262" c:formatCode="yyyy\-mm\-dd">
                  <c:v>42032</c:v>
                </c:pt>
                <c:pt idx="263" c:formatCode="yyyy\-mm\-dd">
                  <c:v>42033</c:v>
                </c:pt>
                <c:pt idx="264" c:formatCode="yyyy\-mm\-dd">
                  <c:v>42034</c:v>
                </c:pt>
                <c:pt idx="265" c:formatCode="yyyy\-mm\-dd">
                  <c:v>42037</c:v>
                </c:pt>
                <c:pt idx="266" c:formatCode="yyyy\-mm\-dd">
                  <c:v>42038</c:v>
                </c:pt>
                <c:pt idx="267" c:formatCode="yyyy\-mm\-dd">
                  <c:v>42039</c:v>
                </c:pt>
                <c:pt idx="268" c:formatCode="yyyy\-mm\-dd">
                  <c:v>42040</c:v>
                </c:pt>
                <c:pt idx="269" c:formatCode="yyyy\-mm\-dd">
                  <c:v>42041</c:v>
                </c:pt>
                <c:pt idx="270" c:formatCode="yyyy\-mm\-dd">
                  <c:v>42044</c:v>
                </c:pt>
                <c:pt idx="271" c:formatCode="yyyy\-mm\-dd">
                  <c:v>42045</c:v>
                </c:pt>
                <c:pt idx="272" c:formatCode="yyyy\-mm\-dd">
                  <c:v>42046</c:v>
                </c:pt>
                <c:pt idx="273" c:formatCode="yyyy\-mm\-dd">
                  <c:v>42047</c:v>
                </c:pt>
                <c:pt idx="274" c:formatCode="yyyy\-mm\-dd">
                  <c:v>42048</c:v>
                </c:pt>
                <c:pt idx="275" c:formatCode="yyyy\-mm\-dd">
                  <c:v>42051</c:v>
                </c:pt>
                <c:pt idx="276" c:formatCode="yyyy\-mm\-dd">
                  <c:v>42052</c:v>
                </c:pt>
                <c:pt idx="277" c:formatCode="yyyy\-mm\-dd">
                  <c:v>42060</c:v>
                </c:pt>
                <c:pt idx="278" c:formatCode="yyyy\-mm\-dd">
                  <c:v>42061</c:v>
                </c:pt>
                <c:pt idx="279" c:formatCode="yyyy\-mm\-dd">
                  <c:v>42062</c:v>
                </c:pt>
                <c:pt idx="280" c:formatCode="yyyy\-mm\-dd">
                  <c:v>42065</c:v>
                </c:pt>
                <c:pt idx="281" c:formatCode="yyyy\-mm\-dd">
                  <c:v>42066</c:v>
                </c:pt>
                <c:pt idx="282" c:formatCode="yyyy\-mm\-dd">
                  <c:v>42067</c:v>
                </c:pt>
                <c:pt idx="283" c:formatCode="yyyy\-mm\-dd">
                  <c:v>42068</c:v>
                </c:pt>
                <c:pt idx="284" c:formatCode="yyyy\-mm\-dd">
                  <c:v>42069</c:v>
                </c:pt>
                <c:pt idx="285" c:formatCode="yyyy\-mm\-dd">
                  <c:v>42072</c:v>
                </c:pt>
                <c:pt idx="286" c:formatCode="yyyy\-mm\-dd">
                  <c:v>42073</c:v>
                </c:pt>
                <c:pt idx="287" c:formatCode="yyyy\-mm\-dd">
                  <c:v>42074</c:v>
                </c:pt>
                <c:pt idx="288" c:formatCode="yyyy\-mm\-dd">
                  <c:v>42075</c:v>
                </c:pt>
                <c:pt idx="289" c:formatCode="yyyy\-mm\-dd">
                  <c:v>42076</c:v>
                </c:pt>
                <c:pt idx="290" c:formatCode="yyyy\-mm\-dd">
                  <c:v>42079</c:v>
                </c:pt>
                <c:pt idx="291" c:formatCode="yyyy\-mm\-dd">
                  <c:v>42080</c:v>
                </c:pt>
                <c:pt idx="292" c:formatCode="yyyy\-mm\-dd">
                  <c:v>42081</c:v>
                </c:pt>
                <c:pt idx="293" c:formatCode="yyyy\-mm\-dd">
                  <c:v>42082</c:v>
                </c:pt>
                <c:pt idx="294" c:formatCode="yyyy\-mm\-dd">
                  <c:v>42083</c:v>
                </c:pt>
                <c:pt idx="295" c:formatCode="yyyy\-mm\-dd">
                  <c:v>42086</c:v>
                </c:pt>
                <c:pt idx="296" c:formatCode="yyyy\-mm\-dd">
                  <c:v>42087</c:v>
                </c:pt>
                <c:pt idx="297" c:formatCode="yyyy\-mm\-dd">
                  <c:v>42088</c:v>
                </c:pt>
                <c:pt idx="298" c:formatCode="yyyy\-mm\-dd">
                  <c:v>42089</c:v>
                </c:pt>
                <c:pt idx="299" c:formatCode="yyyy\-mm\-dd">
                  <c:v>42090</c:v>
                </c:pt>
                <c:pt idx="300" c:formatCode="yyyy\-mm\-dd">
                  <c:v>42093</c:v>
                </c:pt>
                <c:pt idx="301" c:formatCode="yyyy\-mm\-dd">
                  <c:v>42094</c:v>
                </c:pt>
                <c:pt idx="302" c:formatCode="yyyy\-mm\-dd">
                  <c:v>42095</c:v>
                </c:pt>
                <c:pt idx="303" c:formatCode="yyyy\-mm\-dd">
                  <c:v>42096</c:v>
                </c:pt>
                <c:pt idx="304" c:formatCode="yyyy\-mm\-dd">
                  <c:v>42097</c:v>
                </c:pt>
                <c:pt idx="305" c:formatCode="yyyy\-mm\-dd">
                  <c:v>42101</c:v>
                </c:pt>
                <c:pt idx="306" c:formatCode="yyyy\-mm\-dd">
                  <c:v>42102</c:v>
                </c:pt>
                <c:pt idx="307" c:formatCode="yyyy\-mm\-dd">
                  <c:v>42103</c:v>
                </c:pt>
                <c:pt idx="308" c:formatCode="yyyy\-mm\-dd">
                  <c:v>42104</c:v>
                </c:pt>
                <c:pt idx="309" c:formatCode="yyyy\-mm\-dd">
                  <c:v>42107</c:v>
                </c:pt>
                <c:pt idx="310" c:formatCode="yyyy\-mm\-dd">
                  <c:v>42108</c:v>
                </c:pt>
                <c:pt idx="311" c:formatCode="yyyy\-mm\-dd">
                  <c:v>42109</c:v>
                </c:pt>
                <c:pt idx="312" c:formatCode="yyyy\-mm\-dd">
                  <c:v>42110</c:v>
                </c:pt>
                <c:pt idx="313" c:formatCode="yyyy\-mm\-dd">
                  <c:v>42111</c:v>
                </c:pt>
                <c:pt idx="314" c:formatCode="yyyy\-mm\-dd">
                  <c:v>42114</c:v>
                </c:pt>
                <c:pt idx="315" c:formatCode="yyyy\-mm\-dd">
                  <c:v>42115</c:v>
                </c:pt>
                <c:pt idx="316" c:formatCode="yyyy\-mm\-dd">
                  <c:v>42116</c:v>
                </c:pt>
                <c:pt idx="317" c:formatCode="yyyy\-mm\-dd">
                  <c:v>42117</c:v>
                </c:pt>
                <c:pt idx="318" c:formatCode="yyyy\-mm\-dd">
                  <c:v>42118</c:v>
                </c:pt>
                <c:pt idx="319" c:formatCode="yyyy\-mm\-dd">
                  <c:v>42121</c:v>
                </c:pt>
                <c:pt idx="320" c:formatCode="yyyy\-mm\-dd">
                  <c:v>42122</c:v>
                </c:pt>
                <c:pt idx="321" c:formatCode="yyyy\-mm\-dd">
                  <c:v>42123</c:v>
                </c:pt>
                <c:pt idx="322" c:formatCode="yyyy\-mm\-dd">
                  <c:v>42124</c:v>
                </c:pt>
                <c:pt idx="323" c:formatCode="yyyy\-mm\-dd">
                  <c:v>42128</c:v>
                </c:pt>
                <c:pt idx="324" c:formatCode="yyyy\-mm\-dd">
                  <c:v>42129</c:v>
                </c:pt>
                <c:pt idx="325" c:formatCode="yyyy\-mm\-dd">
                  <c:v>42130</c:v>
                </c:pt>
                <c:pt idx="326" c:formatCode="yyyy\-mm\-dd">
                  <c:v>42131</c:v>
                </c:pt>
                <c:pt idx="327" c:formatCode="yyyy\-mm\-dd">
                  <c:v>42132</c:v>
                </c:pt>
                <c:pt idx="328" c:formatCode="yyyy\-mm\-dd">
                  <c:v>42135</c:v>
                </c:pt>
                <c:pt idx="329" c:formatCode="yyyy\-mm\-dd">
                  <c:v>42136</c:v>
                </c:pt>
                <c:pt idx="330" c:formatCode="yyyy\-mm\-dd">
                  <c:v>42137</c:v>
                </c:pt>
                <c:pt idx="331" c:formatCode="yyyy\-mm\-dd">
                  <c:v>42138</c:v>
                </c:pt>
                <c:pt idx="332" c:formatCode="yyyy\-mm\-dd">
                  <c:v>42139</c:v>
                </c:pt>
                <c:pt idx="333" c:formatCode="yyyy\-mm\-dd">
                  <c:v>42142</c:v>
                </c:pt>
                <c:pt idx="334" c:formatCode="yyyy\-mm\-dd">
                  <c:v>42143</c:v>
                </c:pt>
                <c:pt idx="335" c:formatCode="yyyy\-mm\-dd">
                  <c:v>42144</c:v>
                </c:pt>
                <c:pt idx="336" c:formatCode="yyyy\-mm\-dd">
                  <c:v>42145</c:v>
                </c:pt>
                <c:pt idx="337" c:formatCode="yyyy\-mm\-dd">
                  <c:v>42146</c:v>
                </c:pt>
                <c:pt idx="338" c:formatCode="yyyy\-mm\-dd">
                  <c:v>42149</c:v>
                </c:pt>
                <c:pt idx="339" c:formatCode="yyyy\-mm\-dd">
                  <c:v>42150</c:v>
                </c:pt>
                <c:pt idx="340" c:formatCode="yyyy\-mm\-dd">
                  <c:v>42151</c:v>
                </c:pt>
                <c:pt idx="341" c:formatCode="yyyy\-mm\-dd">
                  <c:v>42152</c:v>
                </c:pt>
                <c:pt idx="342" c:formatCode="yyyy\-mm\-dd">
                  <c:v>42153</c:v>
                </c:pt>
                <c:pt idx="343" c:formatCode="yyyy\-mm\-dd">
                  <c:v>42156</c:v>
                </c:pt>
                <c:pt idx="344" c:formatCode="yyyy\-mm\-dd">
                  <c:v>42157</c:v>
                </c:pt>
                <c:pt idx="345" c:formatCode="yyyy\-mm\-dd">
                  <c:v>42158</c:v>
                </c:pt>
                <c:pt idx="346" c:formatCode="yyyy\-mm\-dd">
                  <c:v>42159</c:v>
                </c:pt>
                <c:pt idx="347" c:formatCode="yyyy\-mm\-dd">
                  <c:v>42160</c:v>
                </c:pt>
                <c:pt idx="348" c:formatCode="yyyy\-mm\-dd">
                  <c:v>42163</c:v>
                </c:pt>
                <c:pt idx="349" c:formatCode="yyyy\-mm\-dd">
                  <c:v>42164</c:v>
                </c:pt>
                <c:pt idx="350" c:formatCode="yyyy\-mm\-dd">
                  <c:v>42165</c:v>
                </c:pt>
                <c:pt idx="351" c:formatCode="yyyy\-mm\-dd">
                  <c:v>42166</c:v>
                </c:pt>
                <c:pt idx="352" c:formatCode="yyyy\-mm\-dd">
                  <c:v>42167</c:v>
                </c:pt>
                <c:pt idx="353" c:formatCode="yyyy\-mm\-dd">
                  <c:v>42170</c:v>
                </c:pt>
                <c:pt idx="354" c:formatCode="yyyy\-mm\-dd">
                  <c:v>42171</c:v>
                </c:pt>
                <c:pt idx="355" c:formatCode="yyyy\-mm\-dd">
                  <c:v>42172</c:v>
                </c:pt>
                <c:pt idx="356" c:formatCode="yyyy\-mm\-dd">
                  <c:v>42173</c:v>
                </c:pt>
                <c:pt idx="357" c:formatCode="yyyy\-mm\-dd">
                  <c:v>42174</c:v>
                </c:pt>
                <c:pt idx="358" c:formatCode="yyyy\-mm\-dd">
                  <c:v>42178</c:v>
                </c:pt>
                <c:pt idx="359" c:formatCode="yyyy\-mm\-dd">
                  <c:v>42179</c:v>
                </c:pt>
                <c:pt idx="360" c:formatCode="yyyy\-mm\-dd">
                  <c:v>42180</c:v>
                </c:pt>
                <c:pt idx="361" c:formatCode="yyyy\-mm\-dd">
                  <c:v>42181</c:v>
                </c:pt>
                <c:pt idx="362" c:formatCode="yyyy\-mm\-dd">
                  <c:v>42184</c:v>
                </c:pt>
                <c:pt idx="363" c:formatCode="yyyy\-mm\-dd">
                  <c:v>42185</c:v>
                </c:pt>
                <c:pt idx="364" c:formatCode="yyyy\-mm\-dd">
                  <c:v>42186</c:v>
                </c:pt>
                <c:pt idx="365" c:formatCode="yyyy\-mm\-dd">
                  <c:v>42187</c:v>
                </c:pt>
                <c:pt idx="366" c:formatCode="yyyy\-mm\-dd">
                  <c:v>42188</c:v>
                </c:pt>
                <c:pt idx="367" c:formatCode="yyyy\-mm\-dd">
                  <c:v>42191</c:v>
                </c:pt>
                <c:pt idx="368" c:formatCode="yyyy\-mm\-dd">
                  <c:v>42192</c:v>
                </c:pt>
                <c:pt idx="369" c:formatCode="yyyy\-mm\-dd">
                  <c:v>42193</c:v>
                </c:pt>
                <c:pt idx="370" c:formatCode="yyyy\-mm\-dd">
                  <c:v>42194</c:v>
                </c:pt>
                <c:pt idx="371" c:formatCode="yyyy\-mm\-dd">
                  <c:v>42195</c:v>
                </c:pt>
                <c:pt idx="372" c:formatCode="yyyy\-mm\-dd">
                  <c:v>42198</c:v>
                </c:pt>
                <c:pt idx="373" c:formatCode="yyyy\-mm\-dd">
                  <c:v>42199</c:v>
                </c:pt>
                <c:pt idx="374" c:formatCode="yyyy\-mm\-dd">
                  <c:v>42200</c:v>
                </c:pt>
                <c:pt idx="375" c:formatCode="yyyy\-mm\-dd">
                  <c:v>42201</c:v>
                </c:pt>
                <c:pt idx="376" c:formatCode="yyyy\-mm\-dd">
                  <c:v>42202</c:v>
                </c:pt>
                <c:pt idx="377" c:formatCode="yyyy\-mm\-dd">
                  <c:v>42205</c:v>
                </c:pt>
                <c:pt idx="378" c:formatCode="yyyy\-mm\-dd">
                  <c:v>42206</c:v>
                </c:pt>
                <c:pt idx="379" c:formatCode="yyyy\-mm\-dd">
                  <c:v>42207</c:v>
                </c:pt>
                <c:pt idx="380" c:formatCode="yyyy\-mm\-dd">
                  <c:v>42208</c:v>
                </c:pt>
                <c:pt idx="381" c:formatCode="yyyy\-mm\-dd">
                  <c:v>42209</c:v>
                </c:pt>
                <c:pt idx="382" c:formatCode="yyyy\-mm\-dd">
                  <c:v>42212</c:v>
                </c:pt>
                <c:pt idx="383" c:formatCode="yyyy\-mm\-dd">
                  <c:v>42213</c:v>
                </c:pt>
                <c:pt idx="384" c:formatCode="yyyy\-mm\-dd">
                  <c:v>42214</c:v>
                </c:pt>
                <c:pt idx="385" c:formatCode="yyyy\-mm\-dd">
                  <c:v>42215</c:v>
                </c:pt>
                <c:pt idx="386" c:formatCode="yyyy\-mm\-dd">
                  <c:v>42216</c:v>
                </c:pt>
                <c:pt idx="387" c:formatCode="yyyy\-mm\-dd">
                  <c:v>42219</c:v>
                </c:pt>
                <c:pt idx="388" c:formatCode="yyyy\-mm\-dd">
                  <c:v>42220</c:v>
                </c:pt>
                <c:pt idx="389" c:formatCode="yyyy\-mm\-dd">
                  <c:v>42221</c:v>
                </c:pt>
                <c:pt idx="390" c:formatCode="yyyy\-mm\-dd">
                  <c:v>42222</c:v>
                </c:pt>
                <c:pt idx="391" c:formatCode="yyyy\-mm\-dd">
                  <c:v>42223</c:v>
                </c:pt>
                <c:pt idx="392" c:formatCode="yyyy\-mm\-dd">
                  <c:v>42226</c:v>
                </c:pt>
                <c:pt idx="393" c:formatCode="yyyy\-mm\-dd">
                  <c:v>42227</c:v>
                </c:pt>
                <c:pt idx="394" c:formatCode="yyyy\-mm\-dd">
                  <c:v>42228</c:v>
                </c:pt>
                <c:pt idx="395" c:formatCode="yyyy\-mm\-dd">
                  <c:v>42229</c:v>
                </c:pt>
                <c:pt idx="396" c:formatCode="yyyy\-mm\-dd">
                  <c:v>42230</c:v>
                </c:pt>
                <c:pt idx="397" c:formatCode="yyyy\-mm\-dd">
                  <c:v>42233</c:v>
                </c:pt>
                <c:pt idx="398" c:formatCode="yyyy\-mm\-dd">
                  <c:v>42234</c:v>
                </c:pt>
                <c:pt idx="399" c:formatCode="yyyy\-mm\-dd">
                  <c:v>42235</c:v>
                </c:pt>
                <c:pt idx="400" c:formatCode="yyyy\-mm\-dd">
                  <c:v>42236</c:v>
                </c:pt>
                <c:pt idx="401" c:formatCode="yyyy\-mm\-dd">
                  <c:v>42237</c:v>
                </c:pt>
                <c:pt idx="402" c:formatCode="yyyy\-mm\-dd">
                  <c:v>42240</c:v>
                </c:pt>
                <c:pt idx="403" c:formatCode="yyyy\-mm\-dd">
                  <c:v>42241</c:v>
                </c:pt>
                <c:pt idx="404" c:formatCode="yyyy\-mm\-dd">
                  <c:v>42242</c:v>
                </c:pt>
                <c:pt idx="405" c:formatCode="yyyy\-mm\-dd">
                  <c:v>42243</c:v>
                </c:pt>
                <c:pt idx="406" c:formatCode="yyyy\-mm\-dd">
                  <c:v>42244</c:v>
                </c:pt>
                <c:pt idx="407" c:formatCode="yyyy\-mm\-dd">
                  <c:v>42247</c:v>
                </c:pt>
                <c:pt idx="408" c:formatCode="yyyy\-mm\-dd">
                  <c:v>42248</c:v>
                </c:pt>
                <c:pt idx="409" c:formatCode="yyyy\-mm\-dd">
                  <c:v>42249</c:v>
                </c:pt>
                <c:pt idx="410" c:formatCode="yyyy\-mm\-dd">
                  <c:v>42254</c:v>
                </c:pt>
                <c:pt idx="411" c:formatCode="yyyy\-mm\-dd">
                  <c:v>42255</c:v>
                </c:pt>
                <c:pt idx="412" c:formatCode="yyyy\-mm\-dd">
                  <c:v>42256</c:v>
                </c:pt>
                <c:pt idx="413" c:formatCode="yyyy\-mm\-dd">
                  <c:v>42257</c:v>
                </c:pt>
                <c:pt idx="414" c:formatCode="yyyy\-mm\-dd">
                  <c:v>42258</c:v>
                </c:pt>
                <c:pt idx="415" c:formatCode="yyyy\-mm\-dd">
                  <c:v>42261</c:v>
                </c:pt>
                <c:pt idx="416" c:formatCode="yyyy\-mm\-dd">
                  <c:v>42262</c:v>
                </c:pt>
                <c:pt idx="417" c:formatCode="yyyy\-mm\-dd">
                  <c:v>42263</c:v>
                </c:pt>
                <c:pt idx="418" c:formatCode="yyyy\-mm\-dd">
                  <c:v>42264</c:v>
                </c:pt>
                <c:pt idx="419" c:formatCode="yyyy\-mm\-dd">
                  <c:v>42265</c:v>
                </c:pt>
                <c:pt idx="420" c:formatCode="yyyy\-mm\-dd">
                  <c:v>42268</c:v>
                </c:pt>
                <c:pt idx="421" c:formatCode="yyyy\-mm\-dd">
                  <c:v>42269</c:v>
                </c:pt>
                <c:pt idx="422" c:formatCode="yyyy\-mm\-dd">
                  <c:v>42270</c:v>
                </c:pt>
                <c:pt idx="423" c:formatCode="yyyy\-mm\-dd">
                  <c:v>42271</c:v>
                </c:pt>
                <c:pt idx="424" c:formatCode="yyyy\-mm\-dd">
                  <c:v>42272</c:v>
                </c:pt>
                <c:pt idx="425" c:formatCode="yyyy\-mm\-dd">
                  <c:v>42275</c:v>
                </c:pt>
                <c:pt idx="426" c:formatCode="yyyy\-mm\-dd">
                  <c:v>42276</c:v>
                </c:pt>
                <c:pt idx="427" c:formatCode="yyyy\-mm\-dd">
                  <c:v>42277</c:v>
                </c:pt>
                <c:pt idx="428" c:formatCode="yyyy\-mm\-dd">
                  <c:v>42285</c:v>
                </c:pt>
                <c:pt idx="429" c:formatCode="yyyy\-mm\-dd">
                  <c:v>42286</c:v>
                </c:pt>
                <c:pt idx="430" c:formatCode="yyyy\-mm\-dd">
                  <c:v>42289</c:v>
                </c:pt>
                <c:pt idx="431" c:formatCode="yyyy\-mm\-dd">
                  <c:v>42290</c:v>
                </c:pt>
                <c:pt idx="432" c:formatCode="yyyy\-mm\-dd">
                  <c:v>42291</c:v>
                </c:pt>
                <c:pt idx="433" c:formatCode="yyyy\-mm\-dd">
                  <c:v>42292</c:v>
                </c:pt>
                <c:pt idx="434" c:formatCode="yyyy\-mm\-dd">
                  <c:v>42293</c:v>
                </c:pt>
                <c:pt idx="435" c:formatCode="yyyy\-mm\-dd">
                  <c:v>42296</c:v>
                </c:pt>
                <c:pt idx="436" c:formatCode="yyyy\-mm\-dd">
                  <c:v>42297</c:v>
                </c:pt>
                <c:pt idx="437" c:formatCode="yyyy\-mm\-dd">
                  <c:v>42298</c:v>
                </c:pt>
                <c:pt idx="438" c:formatCode="yyyy\-mm\-dd">
                  <c:v>42299</c:v>
                </c:pt>
                <c:pt idx="439" c:formatCode="yyyy\-mm\-dd">
                  <c:v>42300</c:v>
                </c:pt>
                <c:pt idx="440" c:formatCode="yyyy\-mm\-dd">
                  <c:v>42303</c:v>
                </c:pt>
                <c:pt idx="441" c:formatCode="yyyy\-mm\-dd">
                  <c:v>42304</c:v>
                </c:pt>
                <c:pt idx="442" c:formatCode="yyyy\-mm\-dd">
                  <c:v>42305</c:v>
                </c:pt>
                <c:pt idx="443" c:formatCode="yyyy\-mm\-dd">
                  <c:v>42306</c:v>
                </c:pt>
                <c:pt idx="444" c:formatCode="yyyy\-mm\-dd">
                  <c:v>42307</c:v>
                </c:pt>
                <c:pt idx="445" c:formatCode="yyyy\-mm\-dd">
                  <c:v>42310</c:v>
                </c:pt>
                <c:pt idx="446" c:formatCode="yyyy\-mm\-dd">
                  <c:v>42311</c:v>
                </c:pt>
                <c:pt idx="447" c:formatCode="yyyy\-mm\-dd">
                  <c:v>42312</c:v>
                </c:pt>
                <c:pt idx="448" c:formatCode="yyyy\-mm\-dd">
                  <c:v>42313</c:v>
                </c:pt>
                <c:pt idx="449" c:formatCode="yyyy\-mm\-dd">
                  <c:v>42314</c:v>
                </c:pt>
                <c:pt idx="450" c:formatCode="yyyy\-mm\-dd">
                  <c:v>42317</c:v>
                </c:pt>
                <c:pt idx="451" c:formatCode="yyyy\-mm\-dd">
                  <c:v>42318</c:v>
                </c:pt>
                <c:pt idx="452" c:formatCode="yyyy\-mm\-dd">
                  <c:v>42319</c:v>
                </c:pt>
                <c:pt idx="453" c:formatCode="yyyy\-mm\-dd">
                  <c:v>42320</c:v>
                </c:pt>
                <c:pt idx="454" c:formatCode="yyyy\-mm\-dd">
                  <c:v>42321</c:v>
                </c:pt>
                <c:pt idx="455" c:formatCode="yyyy\-mm\-dd">
                  <c:v>42324</c:v>
                </c:pt>
                <c:pt idx="456" c:formatCode="yyyy\-mm\-dd">
                  <c:v>42325</c:v>
                </c:pt>
                <c:pt idx="457" c:formatCode="yyyy\-mm\-dd">
                  <c:v>42326</c:v>
                </c:pt>
                <c:pt idx="458" c:formatCode="yyyy\-mm\-dd">
                  <c:v>42327</c:v>
                </c:pt>
                <c:pt idx="459" c:formatCode="yyyy\-mm\-dd">
                  <c:v>42328</c:v>
                </c:pt>
                <c:pt idx="460" c:formatCode="yyyy\-mm\-dd">
                  <c:v>42331</c:v>
                </c:pt>
                <c:pt idx="461" c:formatCode="yyyy\-mm\-dd">
                  <c:v>42332</c:v>
                </c:pt>
                <c:pt idx="462" c:formatCode="yyyy\-mm\-dd">
                  <c:v>42333</c:v>
                </c:pt>
                <c:pt idx="463" c:formatCode="yyyy\-mm\-dd">
                  <c:v>42334</c:v>
                </c:pt>
                <c:pt idx="464" c:formatCode="yyyy\-mm\-dd">
                  <c:v>42335</c:v>
                </c:pt>
                <c:pt idx="465" c:formatCode="yyyy\-mm\-dd">
                  <c:v>42338</c:v>
                </c:pt>
                <c:pt idx="466" c:formatCode="yyyy\-mm\-dd">
                  <c:v>42339</c:v>
                </c:pt>
                <c:pt idx="467" c:formatCode="yyyy\-mm\-dd">
                  <c:v>42340</c:v>
                </c:pt>
                <c:pt idx="468" c:formatCode="yyyy\-mm\-dd">
                  <c:v>42341</c:v>
                </c:pt>
                <c:pt idx="469" c:formatCode="yyyy\-mm\-dd">
                  <c:v>42342</c:v>
                </c:pt>
                <c:pt idx="470" c:formatCode="yyyy\-mm\-dd">
                  <c:v>42345</c:v>
                </c:pt>
                <c:pt idx="471" c:formatCode="yyyy\-mm\-dd">
                  <c:v>42346</c:v>
                </c:pt>
                <c:pt idx="472" c:formatCode="yyyy\-mm\-dd">
                  <c:v>42347</c:v>
                </c:pt>
                <c:pt idx="473" c:formatCode="yyyy\-mm\-dd">
                  <c:v>42348</c:v>
                </c:pt>
                <c:pt idx="474" c:formatCode="yyyy\-mm\-dd">
                  <c:v>42349</c:v>
                </c:pt>
                <c:pt idx="475" c:formatCode="yyyy\-mm\-dd">
                  <c:v>42352</c:v>
                </c:pt>
                <c:pt idx="476" c:formatCode="yyyy\-mm\-dd">
                  <c:v>42353</c:v>
                </c:pt>
                <c:pt idx="477" c:formatCode="yyyy\-mm\-dd">
                  <c:v>42354</c:v>
                </c:pt>
                <c:pt idx="478" c:formatCode="yyyy\-mm\-dd">
                  <c:v>42355</c:v>
                </c:pt>
                <c:pt idx="479" c:formatCode="yyyy\-mm\-dd">
                  <c:v>42356</c:v>
                </c:pt>
                <c:pt idx="480" c:formatCode="yyyy\-mm\-dd">
                  <c:v>42359</c:v>
                </c:pt>
                <c:pt idx="481" c:formatCode="yyyy\-mm\-dd">
                  <c:v>42360</c:v>
                </c:pt>
                <c:pt idx="482" c:formatCode="yyyy\-mm\-dd">
                  <c:v>42361</c:v>
                </c:pt>
                <c:pt idx="483" c:formatCode="yyyy\-mm\-dd">
                  <c:v>42362</c:v>
                </c:pt>
                <c:pt idx="484" c:formatCode="yyyy\-mm\-dd">
                  <c:v>42363</c:v>
                </c:pt>
                <c:pt idx="485" c:formatCode="yyyy\-mm\-dd">
                  <c:v>42366</c:v>
                </c:pt>
                <c:pt idx="486" c:formatCode="yyyy\-mm\-dd">
                  <c:v>42367</c:v>
                </c:pt>
                <c:pt idx="487" c:formatCode="yyyy\-mm\-dd">
                  <c:v>42368</c:v>
                </c:pt>
                <c:pt idx="488" c:formatCode="yyyy\-mm\-dd">
                  <c:v>42369</c:v>
                </c:pt>
                <c:pt idx="489" c:formatCode="yyyy\-mm\-dd">
                  <c:v>42373</c:v>
                </c:pt>
                <c:pt idx="490" c:formatCode="yyyy\-mm\-dd">
                  <c:v>42374</c:v>
                </c:pt>
                <c:pt idx="491" c:formatCode="yyyy\-mm\-dd">
                  <c:v>42375</c:v>
                </c:pt>
                <c:pt idx="492" c:formatCode="yyyy\-mm\-dd">
                  <c:v>42376</c:v>
                </c:pt>
                <c:pt idx="493" c:formatCode="yyyy\-mm\-dd">
                  <c:v>42377</c:v>
                </c:pt>
                <c:pt idx="494" c:formatCode="yyyy\-mm\-dd">
                  <c:v>42380</c:v>
                </c:pt>
                <c:pt idx="495" c:formatCode="yyyy\-mm\-dd">
                  <c:v>42381</c:v>
                </c:pt>
                <c:pt idx="496" c:formatCode="yyyy\-mm\-dd">
                  <c:v>42382</c:v>
                </c:pt>
                <c:pt idx="497" c:formatCode="yyyy\-mm\-dd">
                  <c:v>42383</c:v>
                </c:pt>
                <c:pt idx="498" c:formatCode="yyyy\-mm\-dd">
                  <c:v>42384</c:v>
                </c:pt>
                <c:pt idx="499" c:formatCode="yyyy\-mm\-dd">
                  <c:v>42387</c:v>
                </c:pt>
                <c:pt idx="500" c:formatCode="yyyy\-mm\-dd">
                  <c:v>42388</c:v>
                </c:pt>
                <c:pt idx="501" c:formatCode="yyyy\-mm\-dd">
                  <c:v>42389</c:v>
                </c:pt>
                <c:pt idx="502" c:formatCode="yyyy\-mm\-dd">
                  <c:v>42390</c:v>
                </c:pt>
                <c:pt idx="503" c:formatCode="yyyy\-mm\-dd">
                  <c:v>42391</c:v>
                </c:pt>
                <c:pt idx="504" c:formatCode="yyyy\-mm\-dd">
                  <c:v>42394</c:v>
                </c:pt>
                <c:pt idx="505" c:formatCode="yyyy\-mm\-dd">
                  <c:v>42395</c:v>
                </c:pt>
                <c:pt idx="506" c:formatCode="yyyy\-mm\-dd">
                  <c:v>42396</c:v>
                </c:pt>
                <c:pt idx="507" c:formatCode="yyyy\-mm\-dd">
                  <c:v>42397</c:v>
                </c:pt>
                <c:pt idx="508" c:formatCode="yyyy\-mm\-dd">
                  <c:v>42398</c:v>
                </c:pt>
                <c:pt idx="509" c:formatCode="yyyy\-mm\-dd">
                  <c:v>42401</c:v>
                </c:pt>
                <c:pt idx="510" c:formatCode="yyyy\-mm\-dd">
                  <c:v>42402</c:v>
                </c:pt>
                <c:pt idx="511" c:formatCode="yyyy\-mm\-dd">
                  <c:v>42403</c:v>
                </c:pt>
                <c:pt idx="512" c:formatCode="yyyy\-mm\-dd">
                  <c:v>42404</c:v>
                </c:pt>
                <c:pt idx="513" c:formatCode="yyyy\-mm\-dd">
                  <c:v>42405</c:v>
                </c:pt>
                <c:pt idx="514" c:formatCode="yyyy\-mm\-dd">
                  <c:v>42415</c:v>
                </c:pt>
                <c:pt idx="515" c:formatCode="yyyy\-mm\-dd">
                  <c:v>42416</c:v>
                </c:pt>
                <c:pt idx="516" c:formatCode="yyyy\-mm\-dd">
                  <c:v>42417</c:v>
                </c:pt>
                <c:pt idx="517" c:formatCode="yyyy\-mm\-dd">
                  <c:v>42418</c:v>
                </c:pt>
                <c:pt idx="518" c:formatCode="yyyy\-mm\-dd">
                  <c:v>42419</c:v>
                </c:pt>
                <c:pt idx="519" c:formatCode="yyyy\-mm\-dd">
                  <c:v>42422</c:v>
                </c:pt>
                <c:pt idx="520" c:formatCode="yyyy\-mm\-dd">
                  <c:v>42423</c:v>
                </c:pt>
                <c:pt idx="521" c:formatCode="yyyy\-mm\-dd">
                  <c:v>42424</c:v>
                </c:pt>
                <c:pt idx="522" c:formatCode="yyyy\-mm\-dd">
                  <c:v>42425</c:v>
                </c:pt>
                <c:pt idx="523" c:formatCode="yyyy\-mm\-dd">
                  <c:v>42426</c:v>
                </c:pt>
                <c:pt idx="524" c:formatCode="yyyy\-mm\-dd">
                  <c:v>42429</c:v>
                </c:pt>
                <c:pt idx="525" c:formatCode="yyyy\-mm\-dd">
                  <c:v>42430</c:v>
                </c:pt>
                <c:pt idx="526" c:formatCode="yyyy\-mm\-dd">
                  <c:v>42431</c:v>
                </c:pt>
                <c:pt idx="527" c:formatCode="yyyy\-mm\-dd">
                  <c:v>42432</c:v>
                </c:pt>
                <c:pt idx="528" c:formatCode="yyyy\-mm\-dd">
                  <c:v>42433</c:v>
                </c:pt>
                <c:pt idx="529" c:formatCode="yyyy\-mm\-dd">
                  <c:v>42436</c:v>
                </c:pt>
                <c:pt idx="530" c:formatCode="yyyy\-mm\-dd">
                  <c:v>42437</c:v>
                </c:pt>
                <c:pt idx="531" c:formatCode="yyyy\-mm\-dd">
                  <c:v>42438</c:v>
                </c:pt>
                <c:pt idx="532" c:formatCode="yyyy\-mm\-dd">
                  <c:v>42439</c:v>
                </c:pt>
                <c:pt idx="533" c:formatCode="yyyy\-mm\-dd">
                  <c:v>42440</c:v>
                </c:pt>
                <c:pt idx="534" c:formatCode="yyyy\-mm\-dd">
                  <c:v>42443</c:v>
                </c:pt>
                <c:pt idx="535" c:formatCode="yyyy\-mm\-dd">
                  <c:v>42444</c:v>
                </c:pt>
                <c:pt idx="536" c:formatCode="yyyy\-mm\-dd">
                  <c:v>42445</c:v>
                </c:pt>
                <c:pt idx="537" c:formatCode="yyyy\-mm\-dd">
                  <c:v>42446</c:v>
                </c:pt>
                <c:pt idx="538" c:formatCode="yyyy\-mm\-dd">
                  <c:v>42447</c:v>
                </c:pt>
                <c:pt idx="539" c:formatCode="yyyy\-mm\-dd">
                  <c:v>42450</c:v>
                </c:pt>
                <c:pt idx="540" c:formatCode="yyyy\-mm\-dd">
                  <c:v>42451</c:v>
                </c:pt>
                <c:pt idx="541" c:formatCode="yyyy\-mm\-dd">
                  <c:v>42452</c:v>
                </c:pt>
                <c:pt idx="542" c:formatCode="yyyy\-mm\-dd">
                  <c:v>42453</c:v>
                </c:pt>
                <c:pt idx="543" c:formatCode="yyyy\-mm\-dd">
                  <c:v>42454</c:v>
                </c:pt>
                <c:pt idx="544" c:formatCode="yyyy\-mm\-dd">
                  <c:v>42457</c:v>
                </c:pt>
                <c:pt idx="545" c:formatCode="yyyy\-mm\-dd">
                  <c:v>42458</c:v>
                </c:pt>
                <c:pt idx="546" c:formatCode="yyyy\-mm\-dd">
                  <c:v>42459</c:v>
                </c:pt>
                <c:pt idx="547" c:formatCode="yyyy\-mm\-dd">
                  <c:v>42460</c:v>
                </c:pt>
                <c:pt idx="548" c:formatCode="yyyy\-mm\-dd">
                  <c:v>42461</c:v>
                </c:pt>
                <c:pt idx="549" c:formatCode="yyyy\-mm\-dd">
                  <c:v>42465</c:v>
                </c:pt>
                <c:pt idx="550" c:formatCode="yyyy\-mm\-dd">
                  <c:v>42466</c:v>
                </c:pt>
                <c:pt idx="551" c:formatCode="yyyy\-mm\-dd">
                  <c:v>42467</c:v>
                </c:pt>
                <c:pt idx="552" c:formatCode="yyyy\-mm\-dd">
                  <c:v>42468</c:v>
                </c:pt>
                <c:pt idx="553" c:formatCode="yyyy\-mm\-dd">
                  <c:v>42471</c:v>
                </c:pt>
                <c:pt idx="554" c:formatCode="yyyy\-mm\-dd">
                  <c:v>42472</c:v>
                </c:pt>
                <c:pt idx="555" c:formatCode="yyyy\-mm\-dd">
                  <c:v>42473</c:v>
                </c:pt>
                <c:pt idx="556" c:formatCode="yyyy\-mm\-dd">
                  <c:v>42474</c:v>
                </c:pt>
                <c:pt idx="557" c:formatCode="yyyy\-mm\-dd">
                  <c:v>42475</c:v>
                </c:pt>
                <c:pt idx="558" c:formatCode="yyyy\-mm\-dd">
                  <c:v>42478</c:v>
                </c:pt>
                <c:pt idx="559" c:formatCode="yyyy\-mm\-dd">
                  <c:v>42479</c:v>
                </c:pt>
                <c:pt idx="560" c:formatCode="yyyy\-mm\-dd">
                  <c:v>42480</c:v>
                </c:pt>
                <c:pt idx="561" c:formatCode="yyyy\-mm\-dd">
                  <c:v>42481</c:v>
                </c:pt>
                <c:pt idx="562" c:formatCode="yyyy\-mm\-dd">
                  <c:v>42482</c:v>
                </c:pt>
                <c:pt idx="563" c:formatCode="yyyy\-mm\-dd">
                  <c:v>42485</c:v>
                </c:pt>
                <c:pt idx="564" c:formatCode="yyyy\-mm\-dd">
                  <c:v>42486</c:v>
                </c:pt>
                <c:pt idx="565" c:formatCode="yyyy\-mm\-dd">
                  <c:v>42487</c:v>
                </c:pt>
                <c:pt idx="566" c:formatCode="yyyy\-mm\-dd">
                  <c:v>42488</c:v>
                </c:pt>
                <c:pt idx="567" c:formatCode="yyyy\-mm\-dd">
                  <c:v>42489</c:v>
                </c:pt>
                <c:pt idx="568" c:formatCode="yyyy\-mm\-dd">
                  <c:v>42493</c:v>
                </c:pt>
                <c:pt idx="569" c:formatCode="yyyy\-mm\-dd">
                  <c:v>42494</c:v>
                </c:pt>
                <c:pt idx="570" c:formatCode="yyyy\-mm\-dd">
                  <c:v>42495</c:v>
                </c:pt>
                <c:pt idx="571" c:formatCode="yyyy\-mm\-dd">
                  <c:v>42496</c:v>
                </c:pt>
                <c:pt idx="572" c:formatCode="yyyy\-mm\-dd">
                  <c:v>42499</c:v>
                </c:pt>
                <c:pt idx="573" c:formatCode="yyyy\-mm\-dd">
                  <c:v>42500</c:v>
                </c:pt>
                <c:pt idx="574" c:formatCode="yyyy\-mm\-dd">
                  <c:v>42501</c:v>
                </c:pt>
                <c:pt idx="575" c:formatCode="yyyy\-mm\-dd">
                  <c:v>42502</c:v>
                </c:pt>
                <c:pt idx="576" c:formatCode="yyyy\-mm\-dd">
                  <c:v>42503</c:v>
                </c:pt>
                <c:pt idx="577" c:formatCode="yyyy\-mm\-dd">
                  <c:v>42506</c:v>
                </c:pt>
                <c:pt idx="578" c:formatCode="yyyy\-mm\-dd">
                  <c:v>42507</c:v>
                </c:pt>
                <c:pt idx="579" c:formatCode="yyyy\-mm\-dd">
                  <c:v>42508</c:v>
                </c:pt>
                <c:pt idx="580" c:formatCode="yyyy\-mm\-dd">
                  <c:v>42509</c:v>
                </c:pt>
                <c:pt idx="581" c:formatCode="yyyy\-mm\-dd">
                  <c:v>42510</c:v>
                </c:pt>
                <c:pt idx="582" c:formatCode="yyyy\-mm\-dd">
                  <c:v>42513</c:v>
                </c:pt>
                <c:pt idx="583" c:formatCode="yyyy\-mm\-dd">
                  <c:v>42514</c:v>
                </c:pt>
                <c:pt idx="584" c:formatCode="yyyy\-mm\-dd">
                  <c:v>42515</c:v>
                </c:pt>
                <c:pt idx="585" c:formatCode="yyyy\-mm\-dd">
                  <c:v>42516</c:v>
                </c:pt>
                <c:pt idx="586" c:formatCode="yyyy\-mm\-dd">
                  <c:v>42517</c:v>
                </c:pt>
                <c:pt idx="587" c:formatCode="yyyy\-mm\-dd">
                  <c:v>42520</c:v>
                </c:pt>
                <c:pt idx="588" c:formatCode="yyyy\-mm\-dd">
                  <c:v>42521</c:v>
                </c:pt>
                <c:pt idx="589" c:formatCode="yyyy\-mm\-dd">
                  <c:v>42522</c:v>
                </c:pt>
                <c:pt idx="590" c:formatCode="yyyy\-mm\-dd">
                  <c:v>42523</c:v>
                </c:pt>
                <c:pt idx="591" c:formatCode="yyyy\-mm\-dd">
                  <c:v>42524</c:v>
                </c:pt>
                <c:pt idx="592" c:formatCode="yyyy\-mm\-dd">
                  <c:v>42527</c:v>
                </c:pt>
                <c:pt idx="593" c:formatCode="yyyy\-mm\-dd">
                  <c:v>42528</c:v>
                </c:pt>
                <c:pt idx="594" c:formatCode="yyyy\-mm\-dd">
                  <c:v>42529</c:v>
                </c:pt>
                <c:pt idx="595" c:formatCode="yyyy\-mm\-dd">
                  <c:v>42534</c:v>
                </c:pt>
                <c:pt idx="596" c:formatCode="yyyy\-mm\-dd">
                  <c:v>42535</c:v>
                </c:pt>
                <c:pt idx="597" c:formatCode="yyyy\-mm\-dd">
                  <c:v>42536</c:v>
                </c:pt>
                <c:pt idx="598" c:formatCode="yyyy\-mm\-dd">
                  <c:v>42537</c:v>
                </c:pt>
                <c:pt idx="599" c:formatCode="yyyy\-mm\-dd">
                  <c:v>42538</c:v>
                </c:pt>
                <c:pt idx="600" c:formatCode="yyyy\-mm\-dd">
                  <c:v>42541</c:v>
                </c:pt>
                <c:pt idx="601" c:formatCode="yyyy\-mm\-dd">
                  <c:v>42542</c:v>
                </c:pt>
                <c:pt idx="602" c:formatCode="yyyy\-mm\-dd">
                  <c:v>42543</c:v>
                </c:pt>
                <c:pt idx="603" c:formatCode="yyyy\-mm\-dd">
                  <c:v>42544</c:v>
                </c:pt>
                <c:pt idx="604" c:formatCode="yyyy\-mm\-dd">
                  <c:v>42545</c:v>
                </c:pt>
                <c:pt idx="605" c:formatCode="yyyy\-mm\-dd">
                  <c:v>42548</c:v>
                </c:pt>
                <c:pt idx="606" c:formatCode="yyyy\-mm\-dd">
                  <c:v>42549</c:v>
                </c:pt>
                <c:pt idx="607" c:formatCode="yyyy\-mm\-dd">
                  <c:v>42550</c:v>
                </c:pt>
                <c:pt idx="608" c:formatCode="yyyy\-mm\-dd">
                  <c:v>42551</c:v>
                </c:pt>
                <c:pt idx="609" c:formatCode="yyyy\-mm\-dd">
                  <c:v>42552</c:v>
                </c:pt>
                <c:pt idx="610" c:formatCode="yyyy\-mm\-dd">
                  <c:v>42555</c:v>
                </c:pt>
                <c:pt idx="611" c:formatCode="yyyy\-mm\-dd">
                  <c:v>42556</c:v>
                </c:pt>
                <c:pt idx="612" c:formatCode="yyyy\-mm\-dd">
                  <c:v>42557</c:v>
                </c:pt>
                <c:pt idx="613" c:formatCode="yyyy\-mm\-dd">
                  <c:v>42558</c:v>
                </c:pt>
                <c:pt idx="614" c:formatCode="yyyy\-mm\-dd">
                  <c:v>42559</c:v>
                </c:pt>
                <c:pt idx="615" c:formatCode="yyyy\-mm\-dd">
                  <c:v>42562</c:v>
                </c:pt>
                <c:pt idx="616" c:formatCode="yyyy\-mm\-dd">
                  <c:v>42563</c:v>
                </c:pt>
                <c:pt idx="617" c:formatCode="yyyy\-mm\-dd">
                  <c:v>42564</c:v>
                </c:pt>
                <c:pt idx="618" c:formatCode="yyyy\-mm\-dd">
                  <c:v>42565</c:v>
                </c:pt>
                <c:pt idx="619" c:formatCode="yyyy\-mm\-dd">
                  <c:v>42566</c:v>
                </c:pt>
                <c:pt idx="620" c:formatCode="yyyy\-mm\-dd">
                  <c:v>42569</c:v>
                </c:pt>
                <c:pt idx="621" c:formatCode="yyyy\-mm\-dd">
                  <c:v>42570</c:v>
                </c:pt>
                <c:pt idx="622" c:formatCode="yyyy\-mm\-dd">
                  <c:v>42571</c:v>
                </c:pt>
                <c:pt idx="623" c:formatCode="yyyy\-mm\-dd">
                  <c:v>42572</c:v>
                </c:pt>
                <c:pt idx="624" c:formatCode="yyyy\-mm\-dd">
                  <c:v>42573</c:v>
                </c:pt>
                <c:pt idx="625" c:formatCode="yyyy\-mm\-dd">
                  <c:v>42576</c:v>
                </c:pt>
                <c:pt idx="626" c:formatCode="yyyy\-mm\-dd">
                  <c:v>42577</c:v>
                </c:pt>
                <c:pt idx="627" c:formatCode="yyyy\-mm\-dd">
                  <c:v>42578</c:v>
                </c:pt>
                <c:pt idx="628" c:formatCode="yyyy\-mm\-dd">
                  <c:v>42579</c:v>
                </c:pt>
                <c:pt idx="629" c:formatCode="yyyy\-mm\-dd">
                  <c:v>42580</c:v>
                </c:pt>
                <c:pt idx="630" c:formatCode="yyyy\-mm\-dd">
                  <c:v>42583</c:v>
                </c:pt>
                <c:pt idx="631" c:formatCode="yyyy\-mm\-dd">
                  <c:v>42584</c:v>
                </c:pt>
                <c:pt idx="632" c:formatCode="yyyy\-mm\-dd">
                  <c:v>42585</c:v>
                </c:pt>
                <c:pt idx="633" c:formatCode="yyyy\-mm\-dd">
                  <c:v>42586</c:v>
                </c:pt>
                <c:pt idx="634" c:formatCode="yyyy\-mm\-dd">
                  <c:v>42587</c:v>
                </c:pt>
                <c:pt idx="635" c:formatCode="yyyy\-mm\-dd">
                  <c:v>42590</c:v>
                </c:pt>
                <c:pt idx="636" c:formatCode="yyyy\-mm\-dd">
                  <c:v>42591</c:v>
                </c:pt>
                <c:pt idx="637" c:formatCode="yyyy\-mm\-dd">
                  <c:v>42592</c:v>
                </c:pt>
                <c:pt idx="638" c:formatCode="yyyy\-mm\-dd">
                  <c:v>42593</c:v>
                </c:pt>
                <c:pt idx="639" c:formatCode="yyyy\-mm\-dd">
                  <c:v>42594</c:v>
                </c:pt>
                <c:pt idx="640" c:formatCode="yyyy\-mm\-dd">
                  <c:v>42597</c:v>
                </c:pt>
                <c:pt idx="641" c:formatCode="yyyy\-mm\-dd">
                  <c:v>42598</c:v>
                </c:pt>
                <c:pt idx="642" c:formatCode="yyyy\-mm\-dd">
                  <c:v>42599</c:v>
                </c:pt>
                <c:pt idx="643" c:formatCode="yyyy\-mm\-dd">
                  <c:v>42600</c:v>
                </c:pt>
                <c:pt idx="644" c:formatCode="yyyy\-mm\-dd">
                  <c:v>42601</c:v>
                </c:pt>
                <c:pt idx="645" c:formatCode="yyyy\-mm\-dd">
                  <c:v>42604</c:v>
                </c:pt>
                <c:pt idx="646" c:formatCode="yyyy\-mm\-dd">
                  <c:v>42605</c:v>
                </c:pt>
                <c:pt idx="647" c:formatCode="yyyy\-mm\-dd">
                  <c:v>42606</c:v>
                </c:pt>
                <c:pt idx="648" c:formatCode="yyyy\-mm\-dd">
                  <c:v>42607</c:v>
                </c:pt>
                <c:pt idx="649" c:formatCode="yyyy\-mm\-dd">
                  <c:v>42608</c:v>
                </c:pt>
                <c:pt idx="650" c:formatCode="yyyy\-mm\-dd">
                  <c:v>42611</c:v>
                </c:pt>
                <c:pt idx="651" c:formatCode="yyyy\-mm\-dd">
                  <c:v>42612</c:v>
                </c:pt>
                <c:pt idx="652" c:formatCode="yyyy\-mm\-dd">
                  <c:v>42613</c:v>
                </c:pt>
                <c:pt idx="653" c:formatCode="yyyy\-mm\-dd">
                  <c:v>42614</c:v>
                </c:pt>
                <c:pt idx="654" c:formatCode="yyyy\-mm\-dd">
                  <c:v>42615</c:v>
                </c:pt>
                <c:pt idx="655" c:formatCode="yyyy\-mm\-dd">
                  <c:v>42618</c:v>
                </c:pt>
                <c:pt idx="656" c:formatCode="yyyy\-mm\-dd">
                  <c:v>42619</c:v>
                </c:pt>
                <c:pt idx="657" c:formatCode="yyyy\-mm\-dd">
                  <c:v>42620</c:v>
                </c:pt>
                <c:pt idx="658" c:formatCode="yyyy\-mm\-dd">
                  <c:v>42621</c:v>
                </c:pt>
                <c:pt idx="659" c:formatCode="yyyy\-mm\-dd">
                  <c:v>42622</c:v>
                </c:pt>
                <c:pt idx="660" c:formatCode="yyyy\-mm\-dd">
                  <c:v>42625</c:v>
                </c:pt>
                <c:pt idx="661" c:formatCode="yyyy\-mm\-dd">
                  <c:v>42626</c:v>
                </c:pt>
                <c:pt idx="662" c:formatCode="yyyy\-mm\-dd">
                  <c:v>42627</c:v>
                </c:pt>
                <c:pt idx="663" c:formatCode="yyyy\-mm\-dd">
                  <c:v>42632</c:v>
                </c:pt>
                <c:pt idx="664" c:formatCode="yyyy\-mm\-dd">
                  <c:v>42633</c:v>
                </c:pt>
                <c:pt idx="665" c:formatCode="yyyy\-mm\-dd">
                  <c:v>42634</c:v>
                </c:pt>
                <c:pt idx="666" c:formatCode="yyyy\-mm\-dd">
                  <c:v>42635</c:v>
                </c:pt>
                <c:pt idx="667" c:formatCode="yyyy\-mm\-dd">
                  <c:v>42636</c:v>
                </c:pt>
                <c:pt idx="668" c:formatCode="yyyy\-mm\-dd">
                  <c:v>42639</c:v>
                </c:pt>
                <c:pt idx="669" c:formatCode="yyyy\-mm\-dd">
                  <c:v>42640</c:v>
                </c:pt>
                <c:pt idx="670" c:formatCode="yyyy\-mm\-dd">
                  <c:v>42641</c:v>
                </c:pt>
                <c:pt idx="671" c:formatCode="yyyy\-mm\-dd">
                  <c:v>42642</c:v>
                </c:pt>
                <c:pt idx="672" c:formatCode="yyyy\-mm\-dd">
                  <c:v>42643</c:v>
                </c:pt>
                <c:pt idx="673" c:formatCode="yyyy\-mm\-dd">
                  <c:v>42653</c:v>
                </c:pt>
                <c:pt idx="674" c:formatCode="yyyy\-mm\-dd">
                  <c:v>42654</c:v>
                </c:pt>
                <c:pt idx="675" c:formatCode="yyyy\-mm\-dd">
                  <c:v>42655</c:v>
                </c:pt>
                <c:pt idx="676" c:formatCode="yyyy\-mm\-dd">
                  <c:v>42656</c:v>
                </c:pt>
                <c:pt idx="677" c:formatCode="yyyy\-mm\-dd">
                  <c:v>42657</c:v>
                </c:pt>
                <c:pt idx="678" c:formatCode="yyyy\-mm\-dd">
                  <c:v>42660</c:v>
                </c:pt>
                <c:pt idx="679" c:formatCode="yyyy\-mm\-dd">
                  <c:v>42661</c:v>
                </c:pt>
                <c:pt idx="680" c:formatCode="yyyy\-mm\-dd">
                  <c:v>42662</c:v>
                </c:pt>
                <c:pt idx="681" c:formatCode="yyyy\-mm\-dd">
                  <c:v>42663</c:v>
                </c:pt>
                <c:pt idx="682" c:formatCode="yyyy\-mm\-dd">
                  <c:v>42664</c:v>
                </c:pt>
                <c:pt idx="683" c:formatCode="yyyy\-mm\-dd">
                  <c:v>42667</c:v>
                </c:pt>
                <c:pt idx="684" c:formatCode="yyyy\-mm\-dd">
                  <c:v>42668</c:v>
                </c:pt>
                <c:pt idx="685" c:formatCode="yyyy\-mm\-dd">
                  <c:v>42669</c:v>
                </c:pt>
                <c:pt idx="686" c:formatCode="yyyy\-mm\-dd">
                  <c:v>42670</c:v>
                </c:pt>
                <c:pt idx="687" c:formatCode="yyyy\-mm\-dd">
                  <c:v>42671</c:v>
                </c:pt>
                <c:pt idx="688" c:formatCode="yyyy\-mm\-dd">
                  <c:v>42674</c:v>
                </c:pt>
                <c:pt idx="689" c:formatCode="yyyy\-mm\-dd">
                  <c:v>42675</c:v>
                </c:pt>
                <c:pt idx="690" c:formatCode="yyyy\-mm\-dd">
                  <c:v>42676</c:v>
                </c:pt>
                <c:pt idx="691" c:formatCode="yyyy\-mm\-dd">
                  <c:v>42677</c:v>
                </c:pt>
                <c:pt idx="692" c:formatCode="yyyy\-mm\-dd">
                  <c:v>42678</c:v>
                </c:pt>
                <c:pt idx="693" c:formatCode="yyyy\-mm\-dd">
                  <c:v>42681</c:v>
                </c:pt>
                <c:pt idx="694" c:formatCode="yyyy\-mm\-dd">
                  <c:v>42682</c:v>
                </c:pt>
                <c:pt idx="695" c:formatCode="yyyy\-mm\-dd">
                  <c:v>42683</c:v>
                </c:pt>
                <c:pt idx="696" c:formatCode="yyyy\-mm\-dd">
                  <c:v>42684</c:v>
                </c:pt>
                <c:pt idx="697" c:formatCode="yyyy\-mm\-dd">
                  <c:v>42685</c:v>
                </c:pt>
                <c:pt idx="698" c:formatCode="yyyy\-mm\-dd">
                  <c:v>42688</c:v>
                </c:pt>
                <c:pt idx="699" c:formatCode="yyyy\-mm\-dd">
                  <c:v>42689</c:v>
                </c:pt>
                <c:pt idx="700" c:formatCode="yyyy\-mm\-dd">
                  <c:v>42690</c:v>
                </c:pt>
                <c:pt idx="701" c:formatCode="yyyy\-mm\-dd">
                  <c:v>42691</c:v>
                </c:pt>
                <c:pt idx="702" c:formatCode="yyyy\-mm\-dd">
                  <c:v>42692</c:v>
                </c:pt>
                <c:pt idx="703" c:formatCode="yyyy\-mm\-dd">
                  <c:v>42695</c:v>
                </c:pt>
                <c:pt idx="704" c:formatCode="yyyy\-mm\-dd">
                  <c:v>42696</c:v>
                </c:pt>
                <c:pt idx="705" c:formatCode="yyyy\-mm\-dd">
                  <c:v>42697</c:v>
                </c:pt>
                <c:pt idx="706" c:formatCode="yyyy\-mm\-dd">
                  <c:v>42698</c:v>
                </c:pt>
                <c:pt idx="707" c:formatCode="yyyy\-mm\-dd">
                  <c:v>42699</c:v>
                </c:pt>
                <c:pt idx="708" c:formatCode="yyyy\-mm\-dd">
                  <c:v>42702</c:v>
                </c:pt>
                <c:pt idx="709" c:formatCode="yyyy\-mm\-dd">
                  <c:v>42703</c:v>
                </c:pt>
                <c:pt idx="710" c:formatCode="yyyy\-mm\-dd">
                  <c:v>42704</c:v>
                </c:pt>
                <c:pt idx="711" c:formatCode="yyyy\-mm\-dd">
                  <c:v>42705</c:v>
                </c:pt>
                <c:pt idx="712" c:formatCode="yyyy\-mm\-dd">
                  <c:v>42706</c:v>
                </c:pt>
                <c:pt idx="713" c:formatCode="yyyy\-mm\-dd">
                  <c:v>42709</c:v>
                </c:pt>
                <c:pt idx="714" c:formatCode="yyyy\-mm\-dd">
                  <c:v>42710</c:v>
                </c:pt>
                <c:pt idx="715" c:formatCode="yyyy\-mm\-dd">
                  <c:v>42711</c:v>
                </c:pt>
                <c:pt idx="716" c:formatCode="yyyy\-mm\-dd">
                  <c:v>42712</c:v>
                </c:pt>
                <c:pt idx="717" c:formatCode="yyyy\-mm\-dd">
                  <c:v>42713</c:v>
                </c:pt>
                <c:pt idx="718" c:formatCode="yyyy\-mm\-dd">
                  <c:v>42716</c:v>
                </c:pt>
                <c:pt idx="719" c:formatCode="yyyy\-mm\-dd">
                  <c:v>42717</c:v>
                </c:pt>
                <c:pt idx="720" c:formatCode="yyyy\-mm\-dd">
                  <c:v>42718</c:v>
                </c:pt>
                <c:pt idx="721" c:formatCode="yyyy\-mm\-dd">
                  <c:v>42719</c:v>
                </c:pt>
                <c:pt idx="722" c:formatCode="yyyy\-mm\-dd">
                  <c:v>42720</c:v>
                </c:pt>
                <c:pt idx="723" c:formatCode="yyyy\-mm\-dd">
                  <c:v>42723</c:v>
                </c:pt>
                <c:pt idx="724" c:formatCode="yyyy\-mm\-dd">
                  <c:v>42724</c:v>
                </c:pt>
                <c:pt idx="725" c:formatCode="yyyy\-mm\-dd">
                  <c:v>42725</c:v>
                </c:pt>
                <c:pt idx="726" c:formatCode="yyyy\-mm\-dd">
                  <c:v>42726</c:v>
                </c:pt>
                <c:pt idx="727" c:formatCode="yyyy\-mm\-dd">
                  <c:v>42727</c:v>
                </c:pt>
                <c:pt idx="728" c:formatCode="yyyy\-mm\-dd">
                  <c:v>42730</c:v>
                </c:pt>
                <c:pt idx="729" c:formatCode="yyyy\-mm\-dd">
                  <c:v>42731</c:v>
                </c:pt>
                <c:pt idx="730" c:formatCode="yyyy\-mm\-dd">
                  <c:v>42732</c:v>
                </c:pt>
                <c:pt idx="731" c:formatCode="yyyy\-mm\-dd">
                  <c:v>42733</c:v>
                </c:pt>
                <c:pt idx="732" c:formatCode="yyyy\-mm\-dd">
                  <c:v>42734</c:v>
                </c:pt>
                <c:pt idx="733" c:formatCode="yyyy\-mm\-dd">
                  <c:v>42738</c:v>
                </c:pt>
                <c:pt idx="734" c:formatCode="yyyy\-mm\-dd">
                  <c:v>42739</c:v>
                </c:pt>
                <c:pt idx="735" c:formatCode="yyyy\-mm\-dd">
                  <c:v>42740</c:v>
                </c:pt>
                <c:pt idx="736" c:formatCode="yyyy\-mm\-dd">
                  <c:v>42741</c:v>
                </c:pt>
                <c:pt idx="737" c:formatCode="yyyy\-mm\-dd">
                  <c:v>42744</c:v>
                </c:pt>
                <c:pt idx="738" c:formatCode="yyyy\-mm\-dd">
                  <c:v>42745</c:v>
                </c:pt>
                <c:pt idx="739" c:formatCode="yyyy\-mm\-dd">
                  <c:v>42746</c:v>
                </c:pt>
                <c:pt idx="740" c:formatCode="yyyy\-mm\-dd">
                  <c:v>42747</c:v>
                </c:pt>
                <c:pt idx="741" c:formatCode="yyyy\-mm\-dd">
                  <c:v>42748</c:v>
                </c:pt>
                <c:pt idx="742" c:formatCode="yyyy\-mm\-dd">
                  <c:v>42751</c:v>
                </c:pt>
                <c:pt idx="743" c:formatCode="yyyy\-mm\-dd">
                  <c:v>42752</c:v>
                </c:pt>
                <c:pt idx="744" c:formatCode="yyyy\-mm\-dd">
                  <c:v>42753</c:v>
                </c:pt>
                <c:pt idx="745" c:formatCode="yyyy\-mm\-dd">
                  <c:v>42754</c:v>
                </c:pt>
                <c:pt idx="746" c:formatCode="yyyy\-mm\-dd">
                  <c:v>42755</c:v>
                </c:pt>
                <c:pt idx="747" c:formatCode="yyyy\-mm\-dd">
                  <c:v>42758</c:v>
                </c:pt>
                <c:pt idx="748" c:formatCode="yyyy\-mm\-dd">
                  <c:v>42759</c:v>
                </c:pt>
                <c:pt idx="749" c:formatCode="yyyy\-mm\-dd">
                  <c:v>42760</c:v>
                </c:pt>
                <c:pt idx="750" c:formatCode="yyyy\-mm\-dd">
                  <c:v>42761</c:v>
                </c:pt>
                <c:pt idx="751" c:formatCode="yyyy\-mm\-dd">
                  <c:v>42769</c:v>
                </c:pt>
                <c:pt idx="752" c:formatCode="yyyy\-mm\-dd">
                  <c:v>42772</c:v>
                </c:pt>
                <c:pt idx="753" c:formatCode="yyyy\-mm\-dd">
                  <c:v>42773</c:v>
                </c:pt>
                <c:pt idx="754" c:formatCode="yyyy\-mm\-dd">
                  <c:v>42774</c:v>
                </c:pt>
                <c:pt idx="755" c:formatCode="yyyy\-mm\-dd">
                  <c:v>42775</c:v>
                </c:pt>
                <c:pt idx="756" c:formatCode="yyyy\-mm\-dd">
                  <c:v>42776</c:v>
                </c:pt>
                <c:pt idx="757" c:formatCode="yyyy\-mm\-dd">
                  <c:v>42779</c:v>
                </c:pt>
                <c:pt idx="758" c:formatCode="yyyy\-mm\-dd">
                  <c:v>42780</c:v>
                </c:pt>
                <c:pt idx="759" c:formatCode="yyyy\-mm\-dd">
                  <c:v>42781</c:v>
                </c:pt>
                <c:pt idx="760" c:formatCode="yyyy\-mm\-dd">
                  <c:v>42782</c:v>
                </c:pt>
                <c:pt idx="761" c:formatCode="yyyy\-mm\-dd">
                  <c:v>42783</c:v>
                </c:pt>
                <c:pt idx="762" c:formatCode="yyyy\-mm\-dd">
                  <c:v>42786</c:v>
                </c:pt>
                <c:pt idx="763" c:formatCode="yyyy\-mm\-dd">
                  <c:v>42787</c:v>
                </c:pt>
                <c:pt idx="764" c:formatCode="yyyy\-mm\-dd">
                  <c:v>42788</c:v>
                </c:pt>
                <c:pt idx="765" c:formatCode="yyyy\-mm\-dd">
                  <c:v>42789</c:v>
                </c:pt>
                <c:pt idx="766" c:formatCode="yyyy\-mm\-dd">
                  <c:v>42790</c:v>
                </c:pt>
                <c:pt idx="767" c:formatCode="yyyy\-mm\-dd">
                  <c:v>42793</c:v>
                </c:pt>
                <c:pt idx="768" c:formatCode="yyyy\-mm\-dd">
                  <c:v>42794</c:v>
                </c:pt>
                <c:pt idx="769" c:formatCode="yyyy\-mm\-dd">
                  <c:v>42795</c:v>
                </c:pt>
                <c:pt idx="770" c:formatCode="yyyy\-mm\-dd">
                  <c:v>42796</c:v>
                </c:pt>
                <c:pt idx="771" c:formatCode="yyyy\-mm\-dd">
                  <c:v>42797</c:v>
                </c:pt>
                <c:pt idx="772" c:formatCode="yyyy\-mm\-dd">
                  <c:v>42800</c:v>
                </c:pt>
                <c:pt idx="773" c:formatCode="yyyy\-mm\-dd">
                  <c:v>42801</c:v>
                </c:pt>
                <c:pt idx="774" c:formatCode="yyyy\-mm\-dd">
                  <c:v>42802</c:v>
                </c:pt>
                <c:pt idx="775" c:formatCode="yyyy\-mm\-dd">
                  <c:v>42803</c:v>
                </c:pt>
                <c:pt idx="776" c:formatCode="yyyy\-mm\-dd">
                  <c:v>42804</c:v>
                </c:pt>
                <c:pt idx="777" c:formatCode="yyyy\-mm\-dd">
                  <c:v>42807</c:v>
                </c:pt>
                <c:pt idx="778" c:formatCode="yyyy\-mm\-dd">
                  <c:v>42808</c:v>
                </c:pt>
                <c:pt idx="779" c:formatCode="yyyy\-mm\-dd">
                  <c:v>42809</c:v>
                </c:pt>
                <c:pt idx="780" c:formatCode="yyyy\-mm\-dd">
                  <c:v>42810</c:v>
                </c:pt>
                <c:pt idx="781" c:formatCode="yyyy\-mm\-dd">
                  <c:v>42811</c:v>
                </c:pt>
                <c:pt idx="782" c:formatCode="yyyy\-mm\-dd">
                  <c:v>42814</c:v>
                </c:pt>
                <c:pt idx="783" c:formatCode="yyyy\-mm\-dd">
                  <c:v>42815</c:v>
                </c:pt>
                <c:pt idx="784" c:formatCode="yyyy\-mm\-dd">
                  <c:v>42816</c:v>
                </c:pt>
                <c:pt idx="785" c:formatCode="yyyy\-mm\-dd">
                  <c:v>42817</c:v>
                </c:pt>
                <c:pt idx="786" c:formatCode="yyyy\-mm\-dd">
                  <c:v>42818</c:v>
                </c:pt>
                <c:pt idx="787" c:formatCode="yyyy\-mm\-dd">
                  <c:v>42821</c:v>
                </c:pt>
                <c:pt idx="788" c:formatCode="yyyy\-mm\-dd">
                  <c:v>42822</c:v>
                </c:pt>
                <c:pt idx="789" c:formatCode="yyyy\-mm\-dd">
                  <c:v>42823</c:v>
                </c:pt>
                <c:pt idx="790" c:formatCode="yyyy\-mm\-dd">
                  <c:v>42824</c:v>
                </c:pt>
                <c:pt idx="791" c:formatCode="yyyy\-mm\-dd">
                  <c:v>42825</c:v>
                </c:pt>
                <c:pt idx="792" c:formatCode="yyyy\-mm\-dd">
                  <c:v>42830</c:v>
                </c:pt>
                <c:pt idx="793" c:formatCode="yyyy\-mm\-dd">
                  <c:v>42831</c:v>
                </c:pt>
                <c:pt idx="794" c:formatCode="yyyy\-mm\-dd">
                  <c:v>42832</c:v>
                </c:pt>
                <c:pt idx="795" c:formatCode="yyyy\-mm\-dd">
                  <c:v>42835</c:v>
                </c:pt>
                <c:pt idx="796" c:formatCode="yyyy\-mm\-dd">
                  <c:v>42836</c:v>
                </c:pt>
                <c:pt idx="797" c:formatCode="yyyy\-mm\-dd">
                  <c:v>42837</c:v>
                </c:pt>
                <c:pt idx="798" c:formatCode="yyyy\-mm\-dd">
                  <c:v>42838</c:v>
                </c:pt>
                <c:pt idx="799" c:formatCode="yyyy\-mm\-dd">
                  <c:v>42839</c:v>
                </c:pt>
                <c:pt idx="800" c:formatCode="yyyy\-mm\-dd">
                  <c:v>42842</c:v>
                </c:pt>
                <c:pt idx="801" c:formatCode="yyyy\-mm\-dd">
                  <c:v>42843</c:v>
                </c:pt>
                <c:pt idx="802" c:formatCode="yyyy\-mm\-dd">
                  <c:v>42844</c:v>
                </c:pt>
                <c:pt idx="803" c:formatCode="yyyy\-mm\-dd">
                  <c:v>42845</c:v>
                </c:pt>
                <c:pt idx="804" c:formatCode="yyyy\-mm\-dd">
                  <c:v>42846</c:v>
                </c:pt>
                <c:pt idx="805" c:formatCode="yyyy\-mm\-dd">
                  <c:v>42849</c:v>
                </c:pt>
                <c:pt idx="806" c:formatCode="yyyy\-mm\-dd">
                  <c:v>42850</c:v>
                </c:pt>
                <c:pt idx="807" c:formatCode="yyyy\-mm\-dd">
                  <c:v>42851</c:v>
                </c:pt>
                <c:pt idx="808" c:formatCode="yyyy\-mm\-dd">
                  <c:v>42852</c:v>
                </c:pt>
                <c:pt idx="809" c:formatCode="yyyy\-mm\-dd">
                  <c:v>42853</c:v>
                </c:pt>
                <c:pt idx="810" c:formatCode="yyyy\-mm\-dd">
                  <c:v>42857</c:v>
                </c:pt>
                <c:pt idx="811" c:formatCode="yyyy\-mm\-dd">
                  <c:v>42858</c:v>
                </c:pt>
                <c:pt idx="812" c:formatCode="yyyy\-mm\-dd">
                  <c:v>42859</c:v>
                </c:pt>
                <c:pt idx="813" c:formatCode="yyyy\-mm\-dd">
                  <c:v>42860</c:v>
                </c:pt>
                <c:pt idx="814" c:formatCode="yyyy\-mm\-dd">
                  <c:v>42863</c:v>
                </c:pt>
                <c:pt idx="815" c:formatCode="yyyy\-mm\-dd">
                  <c:v>42864</c:v>
                </c:pt>
                <c:pt idx="816" c:formatCode="yyyy\-mm\-dd">
                  <c:v>42865</c:v>
                </c:pt>
                <c:pt idx="817" c:formatCode="yyyy\-mm\-dd">
                  <c:v>42866</c:v>
                </c:pt>
                <c:pt idx="818" c:formatCode="yyyy\-mm\-dd">
                  <c:v>42867</c:v>
                </c:pt>
                <c:pt idx="819" c:formatCode="yyyy\-mm\-dd">
                  <c:v>42870</c:v>
                </c:pt>
                <c:pt idx="820" c:formatCode="yyyy\-mm\-dd">
                  <c:v>42871</c:v>
                </c:pt>
                <c:pt idx="821" c:formatCode="yyyy\-mm\-dd">
                  <c:v>42872</c:v>
                </c:pt>
                <c:pt idx="822" c:formatCode="yyyy\-mm\-dd">
                  <c:v>42873</c:v>
                </c:pt>
                <c:pt idx="823" c:formatCode="yyyy\-mm\-dd">
                  <c:v>42874</c:v>
                </c:pt>
                <c:pt idx="824" c:formatCode="yyyy\-mm\-dd">
                  <c:v>42877</c:v>
                </c:pt>
                <c:pt idx="825" c:formatCode="yyyy\-mm\-dd">
                  <c:v>42878</c:v>
                </c:pt>
                <c:pt idx="826" c:formatCode="yyyy\-mm\-dd">
                  <c:v>42879</c:v>
                </c:pt>
                <c:pt idx="827" c:formatCode="yyyy\-mm\-dd">
                  <c:v>42880</c:v>
                </c:pt>
                <c:pt idx="828" c:formatCode="yyyy\-mm\-dd">
                  <c:v>42881</c:v>
                </c:pt>
                <c:pt idx="829" c:formatCode="yyyy\-mm\-dd">
                  <c:v>42886</c:v>
                </c:pt>
                <c:pt idx="830" c:formatCode="yyyy\-mm\-dd">
                  <c:v>42887</c:v>
                </c:pt>
                <c:pt idx="831" c:formatCode="yyyy\-mm\-dd">
                  <c:v>42888</c:v>
                </c:pt>
                <c:pt idx="832" c:formatCode="yyyy\-mm\-dd">
                  <c:v>42891</c:v>
                </c:pt>
                <c:pt idx="833" c:formatCode="yyyy\-mm\-dd">
                  <c:v>42892</c:v>
                </c:pt>
                <c:pt idx="834" c:formatCode="yyyy\-mm\-dd">
                  <c:v>42893</c:v>
                </c:pt>
                <c:pt idx="835" c:formatCode="yyyy\-mm\-dd">
                  <c:v>42894</c:v>
                </c:pt>
                <c:pt idx="836" c:formatCode="yyyy\-mm\-dd">
                  <c:v>42895</c:v>
                </c:pt>
                <c:pt idx="837" c:formatCode="yyyy\-mm\-dd">
                  <c:v>42898</c:v>
                </c:pt>
                <c:pt idx="838" c:formatCode="yyyy\-mm\-dd">
                  <c:v>42899</c:v>
                </c:pt>
                <c:pt idx="839" c:formatCode="yyyy\-mm\-dd">
                  <c:v>42900</c:v>
                </c:pt>
                <c:pt idx="840" c:formatCode="yyyy\-mm\-dd">
                  <c:v>42901</c:v>
                </c:pt>
                <c:pt idx="841" c:formatCode="yyyy\-mm\-dd">
                  <c:v>42902</c:v>
                </c:pt>
                <c:pt idx="842" c:formatCode="yyyy\-mm\-dd">
                  <c:v>42905</c:v>
                </c:pt>
                <c:pt idx="843" c:formatCode="yyyy\-mm\-dd">
                  <c:v>42906</c:v>
                </c:pt>
                <c:pt idx="844" c:formatCode="yyyy\-mm\-dd">
                  <c:v>42907</c:v>
                </c:pt>
                <c:pt idx="845" c:formatCode="yyyy\-mm\-dd">
                  <c:v>42908</c:v>
                </c:pt>
                <c:pt idx="846" c:formatCode="yyyy\-mm\-dd">
                  <c:v>42909</c:v>
                </c:pt>
                <c:pt idx="847" c:formatCode="yyyy\-mm\-dd">
                  <c:v>42912</c:v>
                </c:pt>
                <c:pt idx="848" c:formatCode="yyyy\-mm\-dd">
                  <c:v>42913</c:v>
                </c:pt>
                <c:pt idx="849" c:formatCode="yyyy\-mm\-dd">
                  <c:v>42914</c:v>
                </c:pt>
                <c:pt idx="850" c:formatCode="yyyy\-mm\-dd">
                  <c:v>42915</c:v>
                </c:pt>
                <c:pt idx="851" c:formatCode="yyyy\-mm\-dd">
                  <c:v>42916</c:v>
                </c:pt>
                <c:pt idx="852" c:formatCode="yyyy\-mm\-dd">
                  <c:v>42919</c:v>
                </c:pt>
                <c:pt idx="853" c:formatCode="yyyy\-mm\-dd">
                  <c:v>42920</c:v>
                </c:pt>
                <c:pt idx="854" c:formatCode="yyyy\-mm\-dd">
                  <c:v>42921</c:v>
                </c:pt>
                <c:pt idx="855" c:formatCode="yyyy\-mm\-dd">
                  <c:v>42922</c:v>
                </c:pt>
                <c:pt idx="856" c:formatCode="yyyy\-mm\-dd">
                  <c:v>42923</c:v>
                </c:pt>
                <c:pt idx="857" c:formatCode="yyyy\-mm\-dd">
                  <c:v>42926</c:v>
                </c:pt>
                <c:pt idx="858" c:formatCode="yyyy\-mm\-dd">
                  <c:v>42927</c:v>
                </c:pt>
                <c:pt idx="859" c:formatCode="yyyy\-mm\-dd">
                  <c:v>42928</c:v>
                </c:pt>
                <c:pt idx="860" c:formatCode="yyyy\-mm\-dd">
                  <c:v>42929</c:v>
                </c:pt>
                <c:pt idx="861" c:formatCode="yyyy\-mm\-dd">
                  <c:v>42930</c:v>
                </c:pt>
                <c:pt idx="862" c:formatCode="yyyy\-mm\-dd">
                  <c:v>42933</c:v>
                </c:pt>
                <c:pt idx="863" c:formatCode="yyyy\-mm\-dd">
                  <c:v>42934</c:v>
                </c:pt>
                <c:pt idx="864" c:formatCode="yyyy\-mm\-dd">
                  <c:v>42935</c:v>
                </c:pt>
                <c:pt idx="865" c:formatCode="yyyy\-mm\-dd">
                  <c:v>42936</c:v>
                </c:pt>
                <c:pt idx="866" c:formatCode="yyyy\-mm\-dd">
                  <c:v>42937</c:v>
                </c:pt>
                <c:pt idx="867" c:formatCode="yyyy\-mm\-dd">
                  <c:v>42940</c:v>
                </c:pt>
                <c:pt idx="868" c:formatCode="yyyy\-mm\-dd">
                  <c:v>42941</c:v>
                </c:pt>
                <c:pt idx="869" c:formatCode="yyyy\-mm\-dd">
                  <c:v>42942</c:v>
                </c:pt>
                <c:pt idx="870" c:formatCode="yyyy\-mm\-dd">
                  <c:v>42943</c:v>
                </c:pt>
                <c:pt idx="871" c:formatCode="yyyy\-mm\-dd">
                  <c:v>42944</c:v>
                </c:pt>
                <c:pt idx="872" c:formatCode="yyyy\-mm\-dd">
                  <c:v>42947</c:v>
                </c:pt>
                <c:pt idx="873" c:formatCode="yyyy\-mm\-dd">
                  <c:v>42948</c:v>
                </c:pt>
                <c:pt idx="874" c:formatCode="yyyy\-mm\-dd">
                  <c:v>42949</c:v>
                </c:pt>
                <c:pt idx="875" c:formatCode="yyyy\-mm\-dd">
                  <c:v>42950</c:v>
                </c:pt>
                <c:pt idx="876" c:formatCode="yyyy\-mm\-dd">
                  <c:v>42951</c:v>
                </c:pt>
                <c:pt idx="877" c:formatCode="yyyy\-mm\-dd">
                  <c:v>42954</c:v>
                </c:pt>
                <c:pt idx="878" c:formatCode="yyyy\-mm\-dd">
                  <c:v>42955</c:v>
                </c:pt>
                <c:pt idx="879" c:formatCode="yyyy\-mm\-dd">
                  <c:v>42956</c:v>
                </c:pt>
                <c:pt idx="880" c:formatCode="yyyy\-mm\-dd">
                  <c:v>42957</c:v>
                </c:pt>
                <c:pt idx="881" c:formatCode="yyyy\-mm\-dd">
                  <c:v>42958</c:v>
                </c:pt>
                <c:pt idx="882" c:formatCode="yyyy\-mm\-dd">
                  <c:v>42961</c:v>
                </c:pt>
                <c:pt idx="883" c:formatCode="yyyy\-mm\-dd">
                  <c:v>42962</c:v>
                </c:pt>
                <c:pt idx="884" c:formatCode="yyyy\-mm\-dd">
                  <c:v>42963</c:v>
                </c:pt>
                <c:pt idx="885" c:formatCode="yyyy\-mm\-dd">
                  <c:v>42964</c:v>
                </c:pt>
                <c:pt idx="886" c:formatCode="yyyy\-mm\-dd">
                  <c:v>42965</c:v>
                </c:pt>
                <c:pt idx="887" c:formatCode="yyyy\-mm\-dd">
                  <c:v>42968</c:v>
                </c:pt>
                <c:pt idx="888" c:formatCode="yyyy\-mm\-dd">
                  <c:v>42969</c:v>
                </c:pt>
                <c:pt idx="889" c:formatCode="yyyy\-mm\-dd">
                  <c:v>42970</c:v>
                </c:pt>
                <c:pt idx="890" c:formatCode="yyyy\-mm\-dd">
                  <c:v>42971</c:v>
                </c:pt>
                <c:pt idx="891" c:formatCode="yyyy\-mm\-dd">
                  <c:v>42972</c:v>
                </c:pt>
                <c:pt idx="892" c:formatCode="yyyy\-mm\-dd">
                  <c:v>42975</c:v>
                </c:pt>
                <c:pt idx="893" c:formatCode="yyyy\-mm\-dd">
                  <c:v>42976</c:v>
                </c:pt>
                <c:pt idx="894" c:formatCode="yyyy\-mm\-dd">
                  <c:v>42977</c:v>
                </c:pt>
                <c:pt idx="895" c:formatCode="yyyy\-mm\-dd">
                  <c:v>42978</c:v>
                </c:pt>
                <c:pt idx="896" c:formatCode="yyyy\-mm\-dd">
                  <c:v>42979</c:v>
                </c:pt>
                <c:pt idx="897" c:formatCode="yyyy\-mm\-dd">
                  <c:v>42982</c:v>
                </c:pt>
                <c:pt idx="898" c:formatCode="yyyy\-mm\-dd">
                  <c:v>42983</c:v>
                </c:pt>
                <c:pt idx="899" c:formatCode="yyyy\-mm\-dd">
                  <c:v>42984</c:v>
                </c:pt>
                <c:pt idx="900" c:formatCode="yyyy\-mm\-dd">
                  <c:v>42985</c:v>
                </c:pt>
                <c:pt idx="901" c:formatCode="yyyy\-mm\-dd">
                  <c:v>42986</c:v>
                </c:pt>
                <c:pt idx="902" c:formatCode="yyyy\-mm\-dd">
                  <c:v>42989</c:v>
                </c:pt>
                <c:pt idx="903" c:formatCode="yyyy\-mm\-dd">
                  <c:v>42990</c:v>
                </c:pt>
                <c:pt idx="904" c:formatCode="yyyy\-mm\-dd">
                  <c:v>42991</c:v>
                </c:pt>
                <c:pt idx="905" c:formatCode="yyyy\-mm\-dd">
                  <c:v>42992</c:v>
                </c:pt>
                <c:pt idx="906" c:formatCode="yyyy\-mm\-dd">
                  <c:v>42993</c:v>
                </c:pt>
                <c:pt idx="907" c:formatCode="yyyy\-mm\-dd">
                  <c:v>42996</c:v>
                </c:pt>
                <c:pt idx="908" c:formatCode="yyyy\-mm\-dd">
                  <c:v>42997</c:v>
                </c:pt>
                <c:pt idx="909" c:formatCode="yyyy\-mm\-dd">
                  <c:v>42998</c:v>
                </c:pt>
                <c:pt idx="910" c:formatCode="yyyy\-mm\-dd">
                  <c:v>42999</c:v>
                </c:pt>
                <c:pt idx="911" c:formatCode="yyyy\-mm\-dd">
                  <c:v>43000</c:v>
                </c:pt>
                <c:pt idx="912" c:formatCode="yyyy\-mm\-dd">
                  <c:v>43003</c:v>
                </c:pt>
                <c:pt idx="913" c:formatCode="yyyy\-mm\-dd">
                  <c:v>43004</c:v>
                </c:pt>
                <c:pt idx="914" c:formatCode="yyyy\-mm\-dd">
                  <c:v>43005</c:v>
                </c:pt>
                <c:pt idx="915" c:formatCode="yyyy\-mm\-dd">
                  <c:v>43006</c:v>
                </c:pt>
                <c:pt idx="916" c:formatCode="yyyy\-mm\-dd">
                  <c:v>43007</c:v>
                </c:pt>
                <c:pt idx="917" c:formatCode="yyyy\-mm\-dd">
                  <c:v>43017</c:v>
                </c:pt>
                <c:pt idx="918" c:formatCode="yyyy\-mm\-dd">
                  <c:v>43018</c:v>
                </c:pt>
                <c:pt idx="919" c:formatCode="yyyy\-mm\-dd">
                  <c:v>43019</c:v>
                </c:pt>
                <c:pt idx="920" c:formatCode="yyyy\-mm\-dd">
                  <c:v>43020</c:v>
                </c:pt>
                <c:pt idx="921" c:formatCode="yyyy\-mm\-dd">
                  <c:v>43021</c:v>
                </c:pt>
                <c:pt idx="922" c:formatCode="yyyy\-mm\-dd">
                  <c:v>43024</c:v>
                </c:pt>
                <c:pt idx="923" c:formatCode="yyyy\-mm\-dd">
                  <c:v>43025</c:v>
                </c:pt>
                <c:pt idx="924" c:formatCode="yyyy\-mm\-dd">
                  <c:v>43026</c:v>
                </c:pt>
                <c:pt idx="925" c:formatCode="yyyy\-mm\-dd">
                  <c:v>43027</c:v>
                </c:pt>
                <c:pt idx="926" c:formatCode="yyyy\-mm\-dd">
                  <c:v>43028</c:v>
                </c:pt>
                <c:pt idx="927" c:formatCode="yyyy\-mm\-dd">
                  <c:v>43031</c:v>
                </c:pt>
                <c:pt idx="928" c:formatCode="yyyy\-mm\-dd">
                  <c:v>43032</c:v>
                </c:pt>
                <c:pt idx="929" c:formatCode="yyyy\-mm\-dd">
                  <c:v>43033</c:v>
                </c:pt>
                <c:pt idx="930" c:formatCode="yyyy\-mm\-dd">
                  <c:v>43034</c:v>
                </c:pt>
                <c:pt idx="931" c:formatCode="yyyy\-mm\-dd">
                  <c:v>43035</c:v>
                </c:pt>
                <c:pt idx="932" c:formatCode="yyyy\-mm\-dd">
                  <c:v>43038</c:v>
                </c:pt>
                <c:pt idx="933" c:formatCode="yyyy\-mm\-dd">
                  <c:v>43039</c:v>
                </c:pt>
                <c:pt idx="934" c:formatCode="yyyy\-mm\-dd">
                  <c:v>43040</c:v>
                </c:pt>
                <c:pt idx="935" c:formatCode="yyyy\-mm\-dd">
                  <c:v>43041</c:v>
                </c:pt>
                <c:pt idx="936" c:formatCode="yyyy\-mm\-dd">
                  <c:v>43042</c:v>
                </c:pt>
                <c:pt idx="937" c:formatCode="yyyy\-mm\-dd">
                  <c:v>43045</c:v>
                </c:pt>
                <c:pt idx="938" c:formatCode="yyyy\-mm\-dd">
                  <c:v>43046</c:v>
                </c:pt>
                <c:pt idx="939" c:formatCode="yyyy\-mm\-dd">
                  <c:v>43047</c:v>
                </c:pt>
                <c:pt idx="940" c:formatCode="yyyy\-mm\-dd">
                  <c:v>43048</c:v>
                </c:pt>
                <c:pt idx="941" c:formatCode="yyyy\-mm\-dd">
                  <c:v>43049</c:v>
                </c:pt>
                <c:pt idx="942" c:formatCode="yyyy\-mm\-dd">
                  <c:v>43052</c:v>
                </c:pt>
                <c:pt idx="943" c:formatCode="yyyy\-mm\-dd">
                  <c:v>43053</c:v>
                </c:pt>
                <c:pt idx="944" c:formatCode="yyyy\-mm\-dd">
                  <c:v>43054</c:v>
                </c:pt>
                <c:pt idx="945" c:formatCode="yyyy\-mm\-dd">
                  <c:v>43055</c:v>
                </c:pt>
                <c:pt idx="946" c:formatCode="yyyy\-mm\-dd">
                  <c:v>43056</c:v>
                </c:pt>
                <c:pt idx="947" c:formatCode="yyyy\-mm\-dd">
                  <c:v>43059</c:v>
                </c:pt>
                <c:pt idx="948" c:formatCode="yyyy\-mm\-dd">
                  <c:v>43060</c:v>
                </c:pt>
                <c:pt idx="949" c:formatCode="yyyy\-mm\-dd">
                  <c:v>43061</c:v>
                </c:pt>
                <c:pt idx="950" c:formatCode="yyyy\-mm\-dd">
                  <c:v>43062</c:v>
                </c:pt>
                <c:pt idx="951" c:formatCode="yyyy\-mm\-dd">
                  <c:v>43063</c:v>
                </c:pt>
                <c:pt idx="952" c:formatCode="yyyy\-mm\-dd">
                  <c:v>43066</c:v>
                </c:pt>
                <c:pt idx="953" c:formatCode="yyyy\-mm\-dd">
                  <c:v>43067</c:v>
                </c:pt>
                <c:pt idx="954" c:formatCode="yyyy\-mm\-dd">
                  <c:v>43068</c:v>
                </c:pt>
                <c:pt idx="955" c:formatCode="yyyy\-mm\-dd">
                  <c:v>43069</c:v>
                </c:pt>
                <c:pt idx="956" c:formatCode="yyyy\-mm\-dd">
                  <c:v>43070</c:v>
                </c:pt>
                <c:pt idx="957" c:formatCode="yyyy\-mm\-dd">
                  <c:v>43073</c:v>
                </c:pt>
                <c:pt idx="958" c:formatCode="yyyy\-mm\-dd">
                  <c:v>43074</c:v>
                </c:pt>
                <c:pt idx="959" c:formatCode="yyyy\-mm\-dd">
                  <c:v>43075</c:v>
                </c:pt>
                <c:pt idx="960" c:formatCode="yyyy\-mm\-dd">
                  <c:v>43076</c:v>
                </c:pt>
                <c:pt idx="961" c:formatCode="yyyy\-mm\-dd">
                  <c:v>43077</c:v>
                </c:pt>
                <c:pt idx="962" c:formatCode="yyyy\-mm\-dd">
                  <c:v>43080</c:v>
                </c:pt>
                <c:pt idx="963" c:formatCode="yyyy\-mm\-dd">
                  <c:v>43081</c:v>
                </c:pt>
                <c:pt idx="964" c:formatCode="yyyy\-mm\-dd">
                  <c:v>43082</c:v>
                </c:pt>
                <c:pt idx="965" c:formatCode="yyyy\-mm\-dd">
                  <c:v>43083</c:v>
                </c:pt>
                <c:pt idx="966" c:formatCode="yyyy\-mm\-dd">
                  <c:v>43084</c:v>
                </c:pt>
                <c:pt idx="967" c:formatCode="yyyy\-mm\-dd">
                  <c:v>43087</c:v>
                </c:pt>
                <c:pt idx="968" c:formatCode="yyyy\-mm\-dd">
                  <c:v>43088</c:v>
                </c:pt>
                <c:pt idx="969" c:formatCode="yyyy\-mm\-dd">
                  <c:v>43089</c:v>
                </c:pt>
                <c:pt idx="970" c:formatCode="yyyy\-mm\-dd">
                  <c:v>43090</c:v>
                </c:pt>
                <c:pt idx="971" c:formatCode="yyyy\-mm\-dd">
                  <c:v>43091</c:v>
                </c:pt>
                <c:pt idx="972" c:formatCode="yyyy\-mm\-dd">
                  <c:v>43094</c:v>
                </c:pt>
                <c:pt idx="973" c:formatCode="yyyy\-mm\-dd">
                  <c:v>43095</c:v>
                </c:pt>
                <c:pt idx="974" c:formatCode="yyyy\-mm\-dd">
                  <c:v>43096</c:v>
                </c:pt>
                <c:pt idx="975" c:formatCode="yyyy\-mm\-dd">
                  <c:v>43097</c:v>
                </c:pt>
                <c:pt idx="976" c:formatCode="yyyy\-mm\-dd">
                  <c:v>43098</c:v>
                </c:pt>
                <c:pt idx="977" c:formatCode="yyyy\-mm\-dd">
                  <c:v>43102</c:v>
                </c:pt>
                <c:pt idx="978" c:formatCode="yyyy\-mm\-dd">
                  <c:v>43103</c:v>
                </c:pt>
                <c:pt idx="979" c:formatCode="yyyy\-mm\-dd">
                  <c:v>43104</c:v>
                </c:pt>
                <c:pt idx="980" c:formatCode="yyyy\-mm\-dd">
                  <c:v>43105</c:v>
                </c:pt>
                <c:pt idx="981" c:formatCode="yyyy\-mm\-dd">
                  <c:v>43108</c:v>
                </c:pt>
                <c:pt idx="982" c:formatCode="yyyy\-mm\-dd">
                  <c:v>43109</c:v>
                </c:pt>
                <c:pt idx="983" c:formatCode="yyyy\-mm\-dd">
                  <c:v>43110</c:v>
                </c:pt>
                <c:pt idx="984" c:formatCode="yyyy\-mm\-dd">
                  <c:v>43111</c:v>
                </c:pt>
                <c:pt idx="985" c:formatCode="yyyy\-mm\-dd">
                  <c:v>43112</c:v>
                </c:pt>
                <c:pt idx="986" c:formatCode="yyyy\-mm\-dd">
                  <c:v>43115</c:v>
                </c:pt>
                <c:pt idx="987" c:formatCode="yyyy\-mm\-dd">
                  <c:v>43116</c:v>
                </c:pt>
                <c:pt idx="988" c:formatCode="yyyy\-mm\-dd">
                  <c:v>43117</c:v>
                </c:pt>
                <c:pt idx="989" c:formatCode="yyyy\-mm\-dd">
                  <c:v>43118</c:v>
                </c:pt>
                <c:pt idx="990" c:formatCode="yyyy\-mm\-dd">
                  <c:v>43119</c:v>
                </c:pt>
                <c:pt idx="991" c:formatCode="yyyy\-mm\-dd">
                  <c:v>43122</c:v>
                </c:pt>
                <c:pt idx="992" c:formatCode="yyyy\-mm\-dd">
                  <c:v>43123</c:v>
                </c:pt>
                <c:pt idx="993" c:formatCode="yyyy\-mm\-dd">
                  <c:v>43124</c:v>
                </c:pt>
                <c:pt idx="994" c:formatCode="yyyy\-mm\-dd">
                  <c:v>43125</c:v>
                </c:pt>
                <c:pt idx="995" c:formatCode="yyyy\-mm\-dd">
                  <c:v>43126</c:v>
                </c:pt>
                <c:pt idx="996" c:formatCode="yyyy\-mm\-dd">
                  <c:v>43129</c:v>
                </c:pt>
                <c:pt idx="997" c:formatCode="yyyy\-mm\-dd">
                  <c:v>43130</c:v>
                </c:pt>
                <c:pt idx="998" c:formatCode="yyyy\-mm\-dd">
                  <c:v>43131</c:v>
                </c:pt>
                <c:pt idx="999" c:formatCode="yyyy\-mm\-dd">
                  <c:v>43132</c:v>
                </c:pt>
                <c:pt idx="1000" c:formatCode="yyyy\-mm\-dd">
                  <c:v>43133</c:v>
                </c:pt>
                <c:pt idx="1001" c:formatCode="yyyy\-mm\-dd">
                  <c:v>43136</c:v>
                </c:pt>
                <c:pt idx="1002" c:formatCode="yyyy\-mm\-dd">
                  <c:v>43137</c:v>
                </c:pt>
                <c:pt idx="1003" c:formatCode="yyyy\-mm\-dd">
                  <c:v>43138</c:v>
                </c:pt>
                <c:pt idx="1004" c:formatCode="yyyy\-mm\-dd">
                  <c:v>43139</c:v>
                </c:pt>
                <c:pt idx="1005" c:formatCode="yyyy\-mm\-dd">
                  <c:v>43140</c:v>
                </c:pt>
                <c:pt idx="1006" c:formatCode="yyyy\-mm\-dd">
                  <c:v>43143</c:v>
                </c:pt>
                <c:pt idx="1007" c:formatCode="yyyy\-mm\-dd">
                  <c:v>43144</c:v>
                </c:pt>
                <c:pt idx="1008" c:formatCode="yyyy\-mm\-dd">
                  <c:v>43145</c:v>
                </c:pt>
                <c:pt idx="1009" c:formatCode="yyyy\-mm\-dd">
                  <c:v>43153</c:v>
                </c:pt>
                <c:pt idx="1010" c:formatCode="yyyy\-mm\-dd">
                  <c:v>43154</c:v>
                </c:pt>
                <c:pt idx="1011" c:formatCode="yyyy\-mm\-dd">
                  <c:v>43157</c:v>
                </c:pt>
                <c:pt idx="1012" c:formatCode="yyyy\-mm\-dd">
                  <c:v>43158</c:v>
                </c:pt>
                <c:pt idx="1013" c:formatCode="yyyy\-mm\-dd">
                  <c:v>43159</c:v>
                </c:pt>
                <c:pt idx="1014" c:formatCode="yyyy\-mm\-dd">
                  <c:v>43160</c:v>
                </c:pt>
                <c:pt idx="1015" c:formatCode="yyyy\-mm\-dd">
                  <c:v>43161</c:v>
                </c:pt>
                <c:pt idx="1016" c:formatCode="yyyy\-mm\-dd">
                  <c:v>43164</c:v>
                </c:pt>
                <c:pt idx="1017" c:formatCode="yyyy\-mm\-dd">
                  <c:v>43165</c:v>
                </c:pt>
                <c:pt idx="1018" c:formatCode="yyyy\-mm\-dd">
                  <c:v>43166</c:v>
                </c:pt>
                <c:pt idx="1019" c:formatCode="yyyy\-mm\-dd">
                  <c:v>43167</c:v>
                </c:pt>
                <c:pt idx="1020" c:formatCode="yyyy\-mm\-dd">
                  <c:v>43168</c:v>
                </c:pt>
                <c:pt idx="1021" c:formatCode="yyyy\-mm\-dd">
                  <c:v>43171</c:v>
                </c:pt>
                <c:pt idx="1022" c:formatCode="yyyy\-mm\-dd">
                  <c:v>43172</c:v>
                </c:pt>
                <c:pt idx="1023" c:formatCode="yyyy\-mm\-dd">
                  <c:v>43173</c:v>
                </c:pt>
                <c:pt idx="1024" c:formatCode="yyyy\-mm\-dd">
                  <c:v>43174</c:v>
                </c:pt>
                <c:pt idx="1025" c:formatCode="yyyy\-mm\-dd">
                  <c:v>43175</c:v>
                </c:pt>
                <c:pt idx="1026" c:formatCode="yyyy\-mm\-dd">
                  <c:v>43178</c:v>
                </c:pt>
                <c:pt idx="1027" c:formatCode="yyyy\-mm\-dd">
                  <c:v>43179</c:v>
                </c:pt>
                <c:pt idx="1028" c:formatCode="yyyy\-mm\-dd">
                  <c:v>43180</c:v>
                </c:pt>
                <c:pt idx="1029" c:formatCode="yyyy\-mm\-dd">
                  <c:v>43181</c:v>
                </c:pt>
                <c:pt idx="1030" c:formatCode="yyyy\-mm\-dd">
                  <c:v>43182</c:v>
                </c:pt>
                <c:pt idx="1031" c:formatCode="yyyy\-mm\-dd">
                  <c:v>43185</c:v>
                </c:pt>
                <c:pt idx="1032" c:formatCode="yyyy\-mm\-dd">
                  <c:v>43186</c:v>
                </c:pt>
                <c:pt idx="1033" c:formatCode="yyyy\-mm\-dd">
                  <c:v>43187</c:v>
                </c:pt>
                <c:pt idx="1034" c:formatCode="yyyy\-mm\-dd">
                  <c:v>43188</c:v>
                </c:pt>
                <c:pt idx="1035" c:formatCode="yyyy\-mm\-dd">
                  <c:v>43189</c:v>
                </c:pt>
                <c:pt idx="1036" c:formatCode="yyyy\-mm\-dd">
                  <c:v>43192</c:v>
                </c:pt>
                <c:pt idx="1037" c:formatCode="yyyy\-mm\-dd">
                  <c:v>43193</c:v>
                </c:pt>
                <c:pt idx="1038" c:formatCode="yyyy\-mm\-dd">
                  <c:v>43194</c:v>
                </c:pt>
                <c:pt idx="1039" c:formatCode="yyyy\-mm\-dd">
                  <c:v>43199</c:v>
                </c:pt>
                <c:pt idx="1040" c:formatCode="yyyy\-mm\-dd">
                  <c:v>43200</c:v>
                </c:pt>
                <c:pt idx="1041" c:formatCode="yyyy\-mm\-dd">
                  <c:v>43201</c:v>
                </c:pt>
                <c:pt idx="1042" c:formatCode="yyyy\-mm\-dd">
                  <c:v>43202</c:v>
                </c:pt>
                <c:pt idx="1043" c:formatCode="yyyy\-mm\-dd">
                  <c:v>43203</c:v>
                </c:pt>
                <c:pt idx="1044" c:formatCode="yyyy\-mm\-dd">
                  <c:v>43206</c:v>
                </c:pt>
                <c:pt idx="1045" c:formatCode="yyyy\-mm\-dd">
                  <c:v>43207</c:v>
                </c:pt>
                <c:pt idx="1046" c:formatCode="yyyy\-mm\-dd">
                  <c:v>43208</c:v>
                </c:pt>
                <c:pt idx="1047" c:formatCode="yyyy\-mm\-dd">
                  <c:v>43209</c:v>
                </c:pt>
                <c:pt idx="1048" c:formatCode="yyyy\-mm\-dd">
                  <c:v>43210</c:v>
                </c:pt>
                <c:pt idx="1049" c:formatCode="yyyy\-mm\-dd">
                  <c:v>43213</c:v>
                </c:pt>
                <c:pt idx="1050" c:formatCode="yyyy\-mm\-dd">
                  <c:v>43214</c:v>
                </c:pt>
                <c:pt idx="1051" c:formatCode="yyyy\-mm\-dd">
                  <c:v>43215</c:v>
                </c:pt>
                <c:pt idx="1052" c:formatCode="yyyy\-mm\-dd">
                  <c:v>43216</c:v>
                </c:pt>
                <c:pt idx="1053" c:formatCode="yyyy\-mm\-dd">
                  <c:v>43217</c:v>
                </c:pt>
                <c:pt idx="1054" c:formatCode="yyyy\-mm\-dd">
                  <c:v>43222</c:v>
                </c:pt>
                <c:pt idx="1055" c:formatCode="yyyy\-mm\-dd">
                  <c:v>43223</c:v>
                </c:pt>
                <c:pt idx="1056" c:formatCode="yyyy\-mm\-dd">
                  <c:v>43224</c:v>
                </c:pt>
                <c:pt idx="1057" c:formatCode="yyyy\-mm\-dd">
                  <c:v>43227</c:v>
                </c:pt>
                <c:pt idx="1058" c:formatCode="yyyy\-mm\-dd">
                  <c:v>43228</c:v>
                </c:pt>
                <c:pt idx="1059" c:formatCode="yyyy\-mm\-dd">
                  <c:v>43229</c:v>
                </c:pt>
                <c:pt idx="1060" c:formatCode="yyyy\-mm\-dd">
                  <c:v>43230</c:v>
                </c:pt>
                <c:pt idx="1061" c:formatCode="yyyy\-mm\-dd">
                  <c:v>43231</c:v>
                </c:pt>
                <c:pt idx="1062" c:formatCode="yyyy\-mm\-dd">
                  <c:v>43234</c:v>
                </c:pt>
                <c:pt idx="1063" c:formatCode="yyyy\-mm\-dd">
                  <c:v>43235</c:v>
                </c:pt>
                <c:pt idx="1064" c:formatCode="yyyy\-mm\-dd">
                  <c:v>43236</c:v>
                </c:pt>
                <c:pt idx="1065" c:formatCode="yyyy\-mm\-dd">
                  <c:v>43237</c:v>
                </c:pt>
                <c:pt idx="1066" c:formatCode="yyyy\-mm\-dd">
                  <c:v>43238</c:v>
                </c:pt>
                <c:pt idx="1067" c:formatCode="yyyy\-mm\-dd">
                  <c:v>43241</c:v>
                </c:pt>
                <c:pt idx="1068" c:formatCode="yyyy\-mm\-dd">
                  <c:v>43242</c:v>
                </c:pt>
                <c:pt idx="1069" c:formatCode="yyyy\-mm\-dd">
                  <c:v>43243</c:v>
                </c:pt>
                <c:pt idx="1070" c:formatCode="yyyy\-mm\-dd">
                  <c:v>43244</c:v>
                </c:pt>
                <c:pt idx="1071" c:formatCode="yyyy\-mm\-dd">
                  <c:v>43245</c:v>
                </c:pt>
                <c:pt idx="1072" c:formatCode="yyyy\-mm\-dd">
                  <c:v>43248</c:v>
                </c:pt>
                <c:pt idx="1073" c:formatCode="yyyy\-mm\-dd">
                  <c:v>43249</c:v>
                </c:pt>
                <c:pt idx="1074" c:formatCode="yyyy\-mm\-dd">
                  <c:v>43250</c:v>
                </c:pt>
                <c:pt idx="1075" c:formatCode="yyyy\-mm\-dd">
                  <c:v>43251</c:v>
                </c:pt>
                <c:pt idx="1076" c:formatCode="yyyy\-mm\-dd">
                  <c:v>43252</c:v>
                </c:pt>
                <c:pt idx="1077" c:formatCode="yyyy\-mm\-dd">
                  <c:v>43255</c:v>
                </c:pt>
                <c:pt idx="1078" c:formatCode="yyyy\-mm\-dd">
                  <c:v>43256</c:v>
                </c:pt>
                <c:pt idx="1079" c:formatCode="yyyy\-mm\-dd">
                  <c:v>43257</c:v>
                </c:pt>
                <c:pt idx="1080" c:formatCode="yyyy\-mm\-dd">
                  <c:v>43258</c:v>
                </c:pt>
                <c:pt idx="1081" c:formatCode="yyyy\-mm\-dd">
                  <c:v>43259</c:v>
                </c:pt>
                <c:pt idx="1082" c:formatCode="yyyy\-mm\-dd">
                  <c:v>43262</c:v>
                </c:pt>
                <c:pt idx="1083" c:formatCode="yyyy\-mm\-dd">
                  <c:v>43263</c:v>
                </c:pt>
                <c:pt idx="1084" c:formatCode="yyyy\-mm\-dd">
                  <c:v>43264</c:v>
                </c:pt>
                <c:pt idx="1085" c:formatCode="yyyy\-mm\-dd">
                  <c:v>43265</c:v>
                </c:pt>
                <c:pt idx="1086" c:formatCode="yyyy\-mm\-dd">
                  <c:v>43266</c:v>
                </c:pt>
                <c:pt idx="1087" c:formatCode="yyyy\-mm\-dd">
                  <c:v>43270</c:v>
                </c:pt>
                <c:pt idx="1088" c:formatCode="yyyy\-mm\-dd">
                  <c:v>43271</c:v>
                </c:pt>
                <c:pt idx="1089" c:formatCode="yyyy\-mm\-dd">
                  <c:v>43272</c:v>
                </c:pt>
                <c:pt idx="1090" c:formatCode="yyyy\-mm\-dd">
                  <c:v>43273</c:v>
                </c:pt>
                <c:pt idx="1091" c:formatCode="yyyy\-mm\-dd">
                  <c:v>43276</c:v>
                </c:pt>
                <c:pt idx="1092" c:formatCode="yyyy\-mm\-dd">
                  <c:v>43277</c:v>
                </c:pt>
                <c:pt idx="1093" c:formatCode="yyyy\-mm\-dd">
                  <c:v>43278</c:v>
                </c:pt>
                <c:pt idx="1094" c:formatCode="yyyy\-mm\-dd">
                  <c:v>43279</c:v>
                </c:pt>
                <c:pt idx="1095" c:formatCode="yyyy\-mm\-dd">
                  <c:v>43280</c:v>
                </c:pt>
                <c:pt idx="1096" c:formatCode="yyyy\-mm\-dd">
                  <c:v>43283</c:v>
                </c:pt>
                <c:pt idx="1097" c:formatCode="yyyy\-mm\-dd">
                  <c:v>43284</c:v>
                </c:pt>
                <c:pt idx="1098" c:formatCode="yyyy\-mm\-dd">
                  <c:v>43285</c:v>
                </c:pt>
                <c:pt idx="1099" c:formatCode="yyyy\-mm\-dd">
                  <c:v>43286</c:v>
                </c:pt>
                <c:pt idx="1100" c:formatCode="yyyy\-mm\-dd">
                  <c:v>43287</c:v>
                </c:pt>
                <c:pt idx="1101" c:formatCode="yyyy\-mm\-dd">
                  <c:v>43290</c:v>
                </c:pt>
                <c:pt idx="1102" c:formatCode="yyyy\-mm\-dd">
                  <c:v>43291</c:v>
                </c:pt>
                <c:pt idx="1103" c:formatCode="yyyy\-mm\-dd">
                  <c:v>43292</c:v>
                </c:pt>
                <c:pt idx="1104" c:formatCode="yyyy\-mm\-dd">
                  <c:v>43293</c:v>
                </c:pt>
                <c:pt idx="1105" c:formatCode="yyyy\-mm\-dd">
                  <c:v>43294</c:v>
                </c:pt>
                <c:pt idx="1106" c:formatCode="yyyy\-mm\-dd">
                  <c:v>43297</c:v>
                </c:pt>
                <c:pt idx="1107" c:formatCode="yyyy\-mm\-dd">
                  <c:v>43298</c:v>
                </c:pt>
                <c:pt idx="1108" c:formatCode="yyyy\-mm\-dd">
                  <c:v>43299</c:v>
                </c:pt>
                <c:pt idx="1109" c:formatCode="yyyy\-mm\-dd">
                  <c:v>43300</c:v>
                </c:pt>
                <c:pt idx="1110" c:formatCode="yyyy\-mm\-dd">
                  <c:v>43301</c:v>
                </c:pt>
                <c:pt idx="1111" c:formatCode="yyyy\-mm\-dd">
                  <c:v>43304</c:v>
                </c:pt>
                <c:pt idx="1112" c:formatCode="yyyy\-mm\-dd">
                  <c:v>43305</c:v>
                </c:pt>
                <c:pt idx="1113" c:formatCode="yyyy\-mm\-dd">
                  <c:v>43306</c:v>
                </c:pt>
                <c:pt idx="1114" c:formatCode="yyyy\-mm\-dd">
                  <c:v>43307</c:v>
                </c:pt>
                <c:pt idx="1115" c:formatCode="yyyy\-mm\-dd">
                  <c:v>43308</c:v>
                </c:pt>
                <c:pt idx="1116" c:formatCode="yyyy\-mm\-dd">
                  <c:v>43311</c:v>
                </c:pt>
                <c:pt idx="1117" c:formatCode="yyyy\-mm\-dd">
                  <c:v>43312</c:v>
                </c:pt>
                <c:pt idx="1118" c:formatCode="yyyy\-mm\-dd">
                  <c:v>43313</c:v>
                </c:pt>
                <c:pt idx="1119" c:formatCode="yyyy\-mm\-dd">
                  <c:v>43314</c:v>
                </c:pt>
                <c:pt idx="1120" c:formatCode="yyyy\-mm\-dd">
                  <c:v>43315</c:v>
                </c:pt>
                <c:pt idx="1121" c:formatCode="yyyy\-mm\-dd">
                  <c:v>43318</c:v>
                </c:pt>
                <c:pt idx="1122" c:formatCode="yyyy\-mm\-dd">
                  <c:v>43319</c:v>
                </c:pt>
                <c:pt idx="1123" c:formatCode="yyyy\-mm\-dd">
                  <c:v>43320</c:v>
                </c:pt>
                <c:pt idx="1124" c:formatCode="yyyy\-mm\-dd">
                  <c:v>43321</c:v>
                </c:pt>
                <c:pt idx="1125" c:formatCode="yyyy\-mm\-dd">
                  <c:v>43322</c:v>
                </c:pt>
                <c:pt idx="1126" c:formatCode="yyyy\-mm\-dd">
                  <c:v>43325</c:v>
                </c:pt>
                <c:pt idx="1127" c:formatCode="yyyy\-mm\-dd">
                  <c:v>43326</c:v>
                </c:pt>
                <c:pt idx="1128" c:formatCode="yyyy\-mm\-dd">
                  <c:v>43327</c:v>
                </c:pt>
                <c:pt idx="1129" c:formatCode="yyyy\-mm\-dd">
                  <c:v>43328</c:v>
                </c:pt>
                <c:pt idx="1130" c:formatCode="yyyy\-mm\-dd">
                  <c:v>43329</c:v>
                </c:pt>
                <c:pt idx="1131" c:formatCode="yyyy\-mm\-dd">
                  <c:v>43332</c:v>
                </c:pt>
                <c:pt idx="1132" c:formatCode="yyyy\-mm\-dd">
                  <c:v>43333</c:v>
                </c:pt>
                <c:pt idx="1133" c:formatCode="yyyy\-mm\-dd">
                  <c:v>43334</c:v>
                </c:pt>
                <c:pt idx="1134" c:formatCode="yyyy\-mm\-dd">
                  <c:v>43335</c:v>
                </c:pt>
                <c:pt idx="1135" c:formatCode="yyyy\-mm\-dd">
                  <c:v>43336</c:v>
                </c:pt>
                <c:pt idx="1136" c:formatCode="yyyy\-mm\-dd">
                  <c:v>43339</c:v>
                </c:pt>
                <c:pt idx="1137" c:formatCode="yyyy\-mm\-dd">
                  <c:v>43340</c:v>
                </c:pt>
                <c:pt idx="1138" c:formatCode="yyyy\-mm\-dd">
                  <c:v>43341</c:v>
                </c:pt>
                <c:pt idx="1139" c:formatCode="yyyy\-mm\-dd">
                  <c:v>43342</c:v>
                </c:pt>
                <c:pt idx="1140" c:formatCode="yyyy\-mm\-dd">
                  <c:v>43343</c:v>
                </c:pt>
                <c:pt idx="1141" c:formatCode="yyyy\-mm\-dd">
                  <c:v>43346</c:v>
                </c:pt>
                <c:pt idx="1142" c:formatCode="yyyy\-mm\-dd">
                  <c:v>43347</c:v>
                </c:pt>
                <c:pt idx="1143" c:formatCode="yyyy\-mm\-dd">
                  <c:v>43348</c:v>
                </c:pt>
                <c:pt idx="1144" c:formatCode="yyyy\-mm\-dd">
                  <c:v>43349</c:v>
                </c:pt>
                <c:pt idx="1145" c:formatCode="yyyy\-mm\-dd">
                  <c:v>43350</c:v>
                </c:pt>
                <c:pt idx="1146" c:formatCode="yyyy\-mm\-dd">
                  <c:v>43353</c:v>
                </c:pt>
                <c:pt idx="1147" c:formatCode="yyyy\-mm\-dd">
                  <c:v>43354</c:v>
                </c:pt>
                <c:pt idx="1148" c:formatCode="yyyy\-mm\-dd">
                  <c:v>43355</c:v>
                </c:pt>
                <c:pt idx="1149" c:formatCode="yyyy\-mm\-dd">
                  <c:v>43356</c:v>
                </c:pt>
                <c:pt idx="1150" c:formatCode="yyyy\-mm\-dd">
                  <c:v>43357</c:v>
                </c:pt>
                <c:pt idx="1151" c:formatCode="yyyy\-mm\-dd">
                  <c:v>43360</c:v>
                </c:pt>
                <c:pt idx="1152" c:formatCode="yyyy\-mm\-dd">
                  <c:v>43361</c:v>
                </c:pt>
                <c:pt idx="1153" c:formatCode="yyyy\-mm\-dd">
                  <c:v>43362</c:v>
                </c:pt>
                <c:pt idx="1154" c:formatCode="yyyy\-mm\-dd">
                  <c:v>43363</c:v>
                </c:pt>
                <c:pt idx="1155" c:formatCode="yyyy\-mm\-dd">
                  <c:v>43364</c:v>
                </c:pt>
                <c:pt idx="1156" c:formatCode="yyyy\-mm\-dd">
                  <c:v>43368</c:v>
                </c:pt>
                <c:pt idx="1157" c:formatCode="yyyy\-mm\-dd">
                  <c:v>43369</c:v>
                </c:pt>
                <c:pt idx="1158" c:formatCode="yyyy\-mm\-dd">
                  <c:v>43370</c:v>
                </c:pt>
                <c:pt idx="1159" c:formatCode="yyyy\-mm\-dd">
                  <c:v>43371</c:v>
                </c:pt>
                <c:pt idx="1160" c:formatCode="yyyy\-mm\-dd">
                  <c:v>43381</c:v>
                </c:pt>
                <c:pt idx="1161" c:formatCode="yyyy\-mm\-dd">
                  <c:v>43382</c:v>
                </c:pt>
                <c:pt idx="1162" c:formatCode="yyyy\-mm\-dd">
                  <c:v>43383</c:v>
                </c:pt>
                <c:pt idx="1163" c:formatCode="yyyy\-mm\-dd">
                  <c:v>43384</c:v>
                </c:pt>
                <c:pt idx="1164" c:formatCode="yyyy\-mm\-dd">
                  <c:v>43385</c:v>
                </c:pt>
                <c:pt idx="1165" c:formatCode="yyyy\-mm\-dd">
                  <c:v>43388</c:v>
                </c:pt>
                <c:pt idx="1166" c:formatCode="yyyy\-mm\-dd">
                  <c:v>43389</c:v>
                </c:pt>
                <c:pt idx="1167" c:formatCode="yyyy\-mm\-dd">
                  <c:v>43390</c:v>
                </c:pt>
                <c:pt idx="1168" c:formatCode="yyyy\-mm\-dd">
                  <c:v>43391</c:v>
                </c:pt>
                <c:pt idx="1169" c:formatCode="yyyy\-mm\-dd">
                  <c:v>43392</c:v>
                </c:pt>
                <c:pt idx="1170" c:formatCode="yyyy\-mm\-dd">
                  <c:v>43395</c:v>
                </c:pt>
                <c:pt idx="1171" c:formatCode="yyyy\-mm\-dd">
                  <c:v>43396</c:v>
                </c:pt>
                <c:pt idx="1172" c:formatCode="yyyy\-mm\-dd">
                  <c:v>43397</c:v>
                </c:pt>
                <c:pt idx="1173" c:formatCode="yyyy\-mm\-dd">
                  <c:v>43398</c:v>
                </c:pt>
                <c:pt idx="1174" c:formatCode="yyyy\-mm\-dd">
                  <c:v>43399</c:v>
                </c:pt>
                <c:pt idx="1175" c:formatCode="yyyy\-mm\-dd">
                  <c:v>43402</c:v>
                </c:pt>
                <c:pt idx="1176" c:formatCode="yyyy\-mm\-dd">
                  <c:v>43403</c:v>
                </c:pt>
                <c:pt idx="1177" c:formatCode="yyyy\-mm\-dd">
                  <c:v>43404</c:v>
                </c:pt>
                <c:pt idx="1178" c:formatCode="yyyy\-mm\-dd">
                  <c:v>43405</c:v>
                </c:pt>
                <c:pt idx="1179" c:formatCode="yyyy\-mm\-dd">
                  <c:v>43406</c:v>
                </c:pt>
                <c:pt idx="1180" c:formatCode="yyyy\-mm\-dd">
                  <c:v>43409</c:v>
                </c:pt>
                <c:pt idx="1181" c:formatCode="yyyy\-mm\-dd">
                  <c:v>43410</c:v>
                </c:pt>
                <c:pt idx="1182" c:formatCode="yyyy\-mm\-dd">
                  <c:v>43411</c:v>
                </c:pt>
                <c:pt idx="1183" c:formatCode="yyyy\-mm\-dd">
                  <c:v>43412</c:v>
                </c:pt>
                <c:pt idx="1184" c:formatCode="yyyy\-mm\-dd">
                  <c:v>43413</c:v>
                </c:pt>
                <c:pt idx="1185" c:formatCode="yyyy\-mm\-dd">
                  <c:v>43416</c:v>
                </c:pt>
                <c:pt idx="1186" c:formatCode="yyyy\-mm\-dd">
                  <c:v>43417</c:v>
                </c:pt>
                <c:pt idx="1187" c:formatCode="yyyy\-mm\-dd">
                  <c:v>43418</c:v>
                </c:pt>
                <c:pt idx="1188" c:formatCode="yyyy\-mm\-dd">
                  <c:v>43419</c:v>
                </c:pt>
                <c:pt idx="1189" c:formatCode="yyyy\-mm\-dd">
                  <c:v>43420</c:v>
                </c:pt>
                <c:pt idx="1190" c:formatCode="yyyy\-mm\-dd">
                  <c:v>43423</c:v>
                </c:pt>
                <c:pt idx="1191" c:formatCode="yyyy\-mm\-dd">
                  <c:v>43424</c:v>
                </c:pt>
                <c:pt idx="1192" c:formatCode="yyyy\-mm\-dd">
                  <c:v>43425</c:v>
                </c:pt>
                <c:pt idx="1193" c:formatCode="yyyy\-mm\-dd">
                  <c:v>43426</c:v>
                </c:pt>
                <c:pt idx="1194" c:formatCode="yyyy\-mm\-dd">
                  <c:v>43427</c:v>
                </c:pt>
                <c:pt idx="1195" c:formatCode="yyyy\-mm\-dd">
                  <c:v>43430</c:v>
                </c:pt>
                <c:pt idx="1196" c:formatCode="yyyy\-mm\-dd">
                  <c:v>43431</c:v>
                </c:pt>
                <c:pt idx="1197" c:formatCode="yyyy\-mm\-dd">
                  <c:v>43432</c:v>
                </c:pt>
                <c:pt idx="1198" c:formatCode="yyyy\-mm\-dd">
                  <c:v>43433</c:v>
                </c:pt>
                <c:pt idx="1199" c:formatCode="yyyy\-mm\-dd">
                  <c:v>43434</c:v>
                </c:pt>
                <c:pt idx="1200" c:formatCode="yyyy\-mm\-dd">
                  <c:v>43437</c:v>
                </c:pt>
                <c:pt idx="1201" c:formatCode="yyyy\-mm\-dd">
                  <c:v>43438</c:v>
                </c:pt>
                <c:pt idx="1202" c:formatCode="yyyy\-mm\-dd">
                  <c:v>43439</c:v>
                </c:pt>
                <c:pt idx="1203" c:formatCode="yyyy\-mm\-dd">
                  <c:v>43440</c:v>
                </c:pt>
                <c:pt idx="1204" c:formatCode="yyyy\-mm\-dd">
                  <c:v>43441</c:v>
                </c:pt>
                <c:pt idx="1205" c:formatCode="yyyy\-mm\-dd">
                  <c:v>43444</c:v>
                </c:pt>
                <c:pt idx="1206" c:formatCode="yyyy\-mm\-dd">
                  <c:v>43445</c:v>
                </c:pt>
                <c:pt idx="1207" c:formatCode="yyyy\-mm\-dd">
                  <c:v>43446</c:v>
                </c:pt>
                <c:pt idx="1208" c:formatCode="yyyy\-mm\-dd">
                  <c:v>43447</c:v>
                </c:pt>
                <c:pt idx="1209" c:formatCode="yyyy\-mm\-dd">
                  <c:v>43448</c:v>
                </c:pt>
                <c:pt idx="1210" c:formatCode="yyyy\-mm\-dd">
                  <c:v>43451</c:v>
                </c:pt>
                <c:pt idx="1211" c:formatCode="yyyy\-mm\-dd">
                  <c:v>43452</c:v>
                </c:pt>
                <c:pt idx="1212" c:formatCode="yyyy\-mm\-dd">
                  <c:v>43453</c:v>
                </c:pt>
                <c:pt idx="1213" c:formatCode="yyyy\-mm\-dd">
                  <c:v>43454</c:v>
                </c:pt>
                <c:pt idx="1214" c:formatCode="yyyy\-mm\-dd">
                  <c:v>43455</c:v>
                </c:pt>
                <c:pt idx="1215" c:formatCode="yyyy\-mm\-dd">
                  <c:v>43458</c:v>
                </c:pt>
                <c:pt idx="1216" c:formatCode="yyyy\-mm\-dd">
                  <c:v>43459</c:v>
                </c:pt>
                <c:pt idx="1217" c:formatCode="yyyy\-mm\-dd">
                  <c:v>43460</c:v>
                </c:pt>
                <c:pt idx="1218" c:formatCode="yyyy\-mm\-dd">
                  <c:v>43461</c:v>
                </c:pt>
                <c:pt idx="1219" c:formatCode="yyyy\-mm\-dd">
                  <c:v>43462</c:v>
                </c:pt>
                <c:pt idx="1220" c:formatCode="yyyy\-mm\-dd">
                  <c:v>43467</c:v>
                </c:pt>
                <c:pt idx="1221" c:formatCode="yyyy\-mm\-dd">
                  <c:v>43468</c:v>
                </c:pt>
                <c:pt idx="1222" c:formatCode="yyyy\-mm\-dd">
                  <c:v>43469</c:v>
                </c:pt>
                <c:pt idx="1223" c:formatCode="yyyy\-mm\-dd">
                  <c:v>43472</c:v>
                </c:pt>
                <c:pt idx="1224" c:formatCode="yyyy\-mm\-dd">
                  <c:v>43473</c:v>
                </c:pt>
                <c:pt idx="1225" c:formatCode="yyyy\-mm\-dd">
                  <c:v>43474</c:v>
                </c:pt>
                <c:pt idx="1226" c:formatCode="yyyy\-mm\-dd">
                  <c:v>43475</c:v>
                </c:pt>
                <c:pt idx="1227" c:formatCode="yyyy\-mm\-dd">
                  <c:v>43476</c:v>
                </c:pt>
                <c:pt idx="1228" c:formatCode="yyyy\-mm\-dd">
                  <c:v>43479</c:v>
                </c:pt>
                <c:pt idx="1229" c:formatCode="yyyy\-mm\-dd">
                  <c:v>43480</c:v>
                </c:pt>
                <c:pt idx="1230" c:formatCode="yyyy\-mm\-dd">
                  <c:v>43481</c:v>
                </c:pt>
                <c:pt idx="1231" c:formatCode="yyyy\-mm\-dd">
                  <c:v>43482</c:v>
                </c:pt>
                <c:pt idx="1232" c:formatCode="yyyy\-mm\-dd">
                  <c:v>43483</c:v>
                </c:pt>
                <c:pt idx="1233" c:formatCode="yyyy\-mm\-dd">
                  <c:v>43486</c:v>
                </c:pt>
                <c:pt idx="1234" c:formatCode="yyyy\-mm\-dd">
                  <c:v>43487</c:v>
                </c:pt>
                <c:pt idx="1235" c:formatCode="yyyy\-mm\-dd">
                  <c:v>43488</c:v>
                </c:pt>
                <c:pt idx="1236" c:formatCode="yyyy\-mm\-dd">
                  <c:v>43489</c:v>
                </c:pt>
                <c:pt idx="1237" c:formatCode="yyyy\-mm\-dd">
                  <c:v>43490</c:v>
                </c:pt>
                <c:pt idx="1238" c:formatCode="yyyy\-mm\-dd">
                  <c:v>43493</c:v>
                </c:pt>
                <c:pt idx="1239" c:formatCode="yyyy\-mm\-dd">
                  <c:v>43494</c:v>
                </c:pt>
                <c:pt idx="1240" c:formatCode="yyyy\-mm\-dd">
                  <c:v>43495</c:v>
                </c:pt>
                <c:pt idx="1241" c:formatCode="yyyy\-mm\-dd">
                  <c:v>43496</c:v>
                </c:pt>
                <c:pt idx="1242" c:formatCode="yyyy\-mm\-dd">
                  <c:v>43497</c:v>
                </c:pt>
                <c:pt idx="1243" c:formatCode="yyyy\-mm\-dd">
                  <c:v>43507</c:v>
                </c:pt>
                <c:pt idx="1244" c:formatCode="yyyy\-mm\-dd">
                  <c:v>43508</c:v>
                </c:pt>
                <c:pt idx="1245" c:formatCode="yyyy\-mm\-dd">
                  <c:v>43509</c:v>
                </c:pt>
                <c:pt idx="1246" c:formatCode="yyyy\-mm\-dd">
                  <c:v>43510</c:v>
                </c:pt>
                <c:pt idx="1247" c:formatCode="yyyy\-mm\-dd">
                  <c:v>43511</c:v>
                </c:pt>
                <c:pt idx="1248" c:formatCode="yyyy\-mm\-dd">
                  <c:v>43514</c:v>
                </c:pt>
                <c:pt idx="1249" c:formatCode="yyyy\-mm\-dd">
                  <c:v>43515</c:v>
                </c:pt>
                <c:pt idx="1250" c:formatCode="yyyy\-mm\-dd">
                  <c:v>43516</c:v>
                </c:pt>
                <c:pt idx="1251" c:formatCode="yyyy\-mm\-dd">
                  <c:v>43517</c:v>
                </c:pt>
                <c:pt idx="1252" c:formatCode="yyyy\-mm\-dd">
                  <c:v>43518</c:v>
                </c:pt>
                <c:pt idx="1253" c:formatCode="yyyy\-mm\-dd">
                  <c:v>43521</c:v>
                </c:pt>
                <c:pt idx="1254" c:formatCode="yyyy\-mm\-dd">
                  <c:v>43522</c:v>
                </c:pt>
                <c:pt idx="1255" c:formatCode="yyyy\-mm\-dd">
                  <c:v>43523</c:v>
                </c:pt>
                <c:pt idx="1256" c:formatCode="yyyy\-mm\-dd">
                  <c:v>43524</c:v>
                </c:pt>
                <c:pt idx="1257" c:formatCode="yyyy\-mm\-dd">
                  <c:v>43525</c:v>
                </c:pt>
                <c:pt idx="1258" c:formatCode="yyyy\-mm\-dd">
                  <c:v>43528</c:v>
                </c:pt>
                <c:pt idx="1259" c:formatCode="yyyy\-mm\-dd">
                  <c:v>43529</c:v>
                </c:pt>
                <c:pt idx="1260" c:formatCode="yyyy\-mm\-dd">
                  <c:v>43530</c:v>
                </c:pt>
                <c:pt idx="1261" c:formatCode="yyyy\-mm\-dd">
                  <c:v>43531</c:v>
                </c:pt>
                <c:pt idx="1262" c:formatCode="yyyy\-mm\-dd">
                  <c:v>43532</c:v>
                </c:pt>
                <c:pt idx="1263" c:formatCode="yyyy\-mm\-dd">
                  <c:v>43535</c:v>
                </c:pt>
                <c:pt idx="1264" c:formatCode="yyyy\-mm\-dd">
                  <c:v>43536</c:v>
                </c:pt>
                <c:pt idx="1265" c:formatCode="yyyy\-mm\-dd">
                  <c:v>43537</c:v>
                </c:pt>
                <c:pt idx="1266" c:formatCode="yyyy\-mm\-dd">
                  <c:v>43538</c:v>
                </c:pt>
                <c:pt idx="1267" c:formatCode="yyyy\-mm\-dd">
                  <c:v>43539</c:v>
                </c:pt>
                <c:pt idx="1268" c:formatCode="yyyy\-mm\-dd">
                  <c:v>43542</c:v>
                </c:pt>
                <c:pt idx="1269" c:formatCode="yyyy\-mm\-dd">
                  <c:v>43543</c:v>
                </c:pt>
                <c:pt idx="1270" c:formatCode="yyyy\-mm\-dd">
                  <c:v>43544</c:v>
                </c:pt>
                <c:pt idx="1271" c:formatCode="yyyy\-mm\-dd">
                  <c:v>43545</c:v>
                </c:pt>
                <c:pt idx="1272" c:formatCode="yyyy\-mm\-dd">
                  <c:v>43546</c:v>
                </c:pt>
                <c:pt idx="1273" c:formatCode="yyyy\-mm\-dd">
                  <c:v>43549</c:v>
                </c:pt>
                <c:pt idx="1274" c:formatCode="yyyy\-mm\-dd">
                  <c:v>43550</c:v>
                </c:pt>
                <c:pt idx="1275" c:formatCode="yyyy\-mm\-dd">
                  <c:v>43551</c:v>
                </c:pt>
                <c:pt idx="1276" c:formatCode="yyyy\-mm\-dd">
                  <c:v>43552</c:v>
                </c:pt>
                <c:pt idx="1277" c:formatCode="yyyy\-mm\-dd">
                  <c:v>43553</c:v>
                </c:pt>
                <c:pt idx="1278" c:formatCode="yyyy\-mm\-dd">
                  <c:v>43556</c:v>
                </c:pt>
                <c:pt idx="1279" c:formatCode="yyyy\-mm\-dd">
                  <c:v>43557</c:v>
                </c:pt>
                <c:pt idx="1280" c:formatCode="yyyy\-mm\-dd">
                  <c:v>43558</c:v>
                </c:pt>
                <c:pt idx="1281" c:formatCode="yyyy\-mm\-dd">
                  <c:v>43559</c:v>
                </c:pt>
                <c:pt idx="1282" c:formatCode="yyyy\-mm\-dd">
                  <c:v>43563</c:v>
                </c:pt>
                <c:pt idx="1283" c:formatCode="yyyy\-mm\-dd">
                  <c:v>43564</c:v>
                </c:pt>
                <c:pt idx="1284" c:formatCode="yyyy\-mm\-dd">
                  <c:v>43565</c:v>
                </c:pt>
                <c:pt idx="1285" c:formatCode="yyyy\-mm\-dd">
                  <c:v>43566</c:v>
                </c:pt>
                <c:pt idx="1286" c:formatCode="yyyy\-mm\-dd">
                  <c:v>43567</c:v>
                </c:pt>
                <c:pt idx="1287" c:formatCode="yyyy\-mm\-dd">
                  <c:v>43570</c:v>
                </c:pt>
                <c:pt idx="1288" c:formatCode="yyyy\-mm\-dd">
                  <c:v>43571</c:v>
                </c:pt>
                <c:pt idx="1289" c:formatCode="yyyy\-mm\-dd">
                  <c:v>43572</c:v>
                </c:pt>
                <c:pt idx="1290" c:formatCode="yyyy\-mm\-dd">
                  <c:v>43573</c:v>
                </c:pt>
                <c:pt idx="1291" c:formatCode="yyyy\-mm\-dd">
                  <c:v>43574</c:v>
                </c:pt>
                <c:pt idx="1292" c:formatCode="yyyy\-mm\-dd">
                  <c:v>43577</c:v>
                </c:pt>
                <c:pt idx="1293" c:formatCode="yyyy\-mm\-dd">
                  <c:v>43578</c:v>
                </c:pt>
                <c:pt idx="1294" c:formatCode="yyyy\-mm\-dd">
                  <c:v>43579</c:v>
                </c:pt>
                <c:pt idx="1295" c:formatCode="yyyy\-mm\-dd">
                  <c:v>43580</c:v>
                </c:pt>
                <c:pt idx="1296" c:formatCode="yyyy\-mm\-dd">
                  <c:v>43581</c:v>
                </c:pt>
                <c:pt idx="1297" c:formatCode="yyyy\-mm\-dd">
                  <c:v>43584</c:v>
                </c:pt>
                <c:pt idx="1298" c:formatCode="yyyy\-mm\-dd">
                  <c:v>43585</c:v>
                </c:pt>
                <c:pt idx="1299" c:formatCode="yyyy\-mm\-dd">
                  <c:v>43591</c:v>
                </c:pt>
                <c:pt idx="1300" c:formatCode="yyyy\-mm\-dd">
                  <c:v>43592</c:v>
                </c:pt>
                <c:pt idx="1301" c:formatCode="yyyy\-mm\-dd">
                  <c:v>43593</c:v>
                </c:pt>
                <c:pt idx="1302" c:formatCode="yyyy\-mm\-dd">
                  <c:v>43594</c:v>
                </c:pt>
                <c:pt idx="1303" c:formatCode="yyyy\-mm\-dd">
                  <c:v>43595</c:v>
                </c:pt>
                <c:pt idx="1304" c:formatCode="yyyy\-mm\-dd">
                  <c:v>43598</c:v>
                </c:pt>
                <c:pt idx="1305" c:formatCode="yyyy\-mm\-dd">
                  <c:v>43599</c:v>
                </c:pt>
                <c:pt idx="1306" c:formatCode="yyyy\-mm\-dd">
                  <c:v>43600</c:v>
                </c:pt>
                <c:pt idx="1307" c:formatCode="yyyy\-mm\-dd">
                  <c:v>43601</c:v>
                </c:pt>
                <c:pt idx="1308" c:formatCode="yyyy\-mm\-dd">
                  <c:v>43602</c:v>
                </c:pt>
                <c:pt idx="1309" c:formatCode="yyyy\-mm\-dd">
                  <c:v>43605</c:v>
                </c:pt>
                <c:pt idx="1310" c:formatCode="yyyy\-mm\-dd">
                  <c:v>43606</c:v>
                </c:pt>
                <c:pt idx="1311" c:formatCode="yyyy\-mm\-dd">
                  <c:v>43607</c:v>
                </c:pt>
                <c:pt idx="1312" c:formatCode="yyyy\-mm\-dd">
                  <c:v>43608</c:v>
                </c:pt>
                <c:pt idx="1313" c:formatCode="yyyy\-mm\-dd">
                  <c:v>43609</c:v>
                </c:pt>
                <c:pt idx="1314" c:formatCode="yyyy\-mm\-dd">
                  <c:v>43612</c:v>
                </c:pt>
                <c:pt idx="1315" c:formatCode="yyyy\-mm\-dd">
                  <c:v>43613</c:v>
                </c:pt>
                <c:pt idx="1316" c:formatCode="yyyy\-mm\-dd">
                  <c:v>43614</c:v>
                </c:pt>
                <c:pt idx="1317" c:formatCode="yyyy\-mm\-dd">
                  <c:v>43615</c:v>
                </c:pt>
                <c:pt idx="1318" c:formatCode="yyyy\-mm\-dd">
                  <c:v>43616</c:v>
                </c:pt>
                <c:pt idx="1319" c:formatCode="yyyy\-mm\-dd">
                  <c:v>43619</c:v>
                </c:pt>
                <c:pt idx="1320" c:formatCode="yyyy\-mm\-dd">
                  <c:v>43620</c:v>
                </c:pt>
                <c:pt idx="1321" c:formatCode="yyyy\-mm\-dd">
                  <c:v>43621</c:v>
                </c:pt>
                <c:pt idx="1322" c:formatCode="yyyy\-mm\-dd">
                  <c:v>43622</c:v>
                </c:pt>
                <c:pt idx="1323" c:formatCode="yyyy\-mm\-dd">
                  <c:v>43626</c:v>
                </c:pt>
                <c:pt idx="1324" c:formatCode="yyyy\-mm\-dd">
                  <c:v>43627</c:v>
                </c:pt>
                <c:pt idx="1325" c:formatCode="yyyy\-mm\-dd">
                  <c:v>43628</c:v>
                </c:pt>
                <c:pt idx="1326" c:formatCode="yyyy\-mm\-dd">
                  <c:v>43629</c:v>
                </c:pt>
                <c:pt idx="1327" c:formatCode="yyyy\-mm\-dd">
                  <c:v>43630</c:v>
                </c:pt>
                <c:pt idx="1328" c:formatCode="yyyy\-mm\-dd">
                  <c:v>43633</c:v>
                </c:pt>
                <c:pt idx="1329" c:formatCode="yyyy\-mm\-dd">
                  <c:v>43634</c:v>
                </c:pt>
                <c:pt idx="1330" c:formatCode="yyyy\-mm\-dd">
                  <c:v>43635</c:v>
                </c:pt>
                <c:pt idx="1331" c:formatCode="yyyy\-mm\-dd">
                  <c:v>43636</c:v>
                </c:pt>
                <c:pt idx="1332" c:formatCode="yyyy\-mm\-dd">
                  <c:v>43637</c:v>
                </c:pt>
                <c:pt idx="1333" c:formatCode="yyyy\-mm\-dd">
                  <c:v>43640</c:v>
                </c:pt>
                <c:pt idx="1334" c:formatCode="yyyy\-mm\-dd">
                  <c:v>43641</c:v>
                </c:pt>
                <c:pt idx="1335" c:formatCode="yyyy\-mm\-dd">
                  <c:v>43642</c:v>
                </c:pt>
                <c:pt idx="1336" c:formatCode="yyyy\-mm\-dd">
                  <c:v>43643</c:v>
                </c:pt>
                <c:pt idx="1337" c:formatCode="yyyy\-mm\-dd">
                  <c:v>43644</c:v>
                </c:pt>
                <c:pt idx="1338" c:formatCode="yyyy\-mm\-dd">
                  <c:v>43647</c:v>
                </c:pt>
                <c:pt idx="1339" c:formatCode="yyyy\-mm\-dd">
                  <c:v>43648</c:v>
                </c:pt>
                <c:pt idx="1340" c:formatCode="yyyy\-mm\-dd">
                  <c:v>43649</c:v>
                </c:pt>
                <c:pt idx="1341" c:formatCode="yyyy\-mm\-dd">
                  <c:v>43650</c:v>
                </c:pt>
                <c:pt idx="1342" c:formatCode="yyyy\-mm\-dd">
                  <c:v>43651</c:v>
                </c:pt>
                <c:pt idx="1343" c:formatCode="yyyy\-mm\-dd">
                  <c:v>43654</c:v>
                </c:pt>
                <c:pt idx="1344" c:formatCode="yyyy\-mm\-dd">
                  <c:v>43655</c:v>
                </c:pt>
                <c:pt idx="1345" c:formatCode="yyyy\-mm\-dd">
                  <c:v>43656</c:v>
                </c:pt>
                <c:pt idx="1346" c:formatCode="yyyy\-mm\-dd">
                  <c:v>43657</c:v>
                </c:pt>
                <c:pt idx="1347" c:formatCode="yyyy\-mm\-dd">
                  <c:v>43658</c:v>
                </c:pt>
                <c:pt idx="1348" c:formatCode="yyyy\-mm\-dd">
                  <c:v>43661</c:v>
                </c:pt>
                <c:pt idx="1349" c:formatCode="yyyy\-mm\-dd">
                  <c:v>43662</c:v>
                </c:pt>
                <c:pt idx="1350" c:formatCode="yyyy\-mm\-dd">
                  <c:v>43663</c:v>
                </c:pt>
                <c:pt idx="1351" c:formatCode="yyyy\-mm\-dd">
                  <c:v>43664</c:v>
                </c:pt>
                <c:pt idx="1352" c:formatCode="yyyy\-mm\-dd">
                  <c:v>43665</c:v>
                </c:pt>
                <c:pt idx="1353" c:formatCode="yyyy\-mm\-dd">
                  <c:v>43668</c:v>
                </c:pt>
                <c:pt idx="1354" c:formatCode="yyyy\-mm\-dd">
                  <c:v>43669</c:v>
                </c:pt>
                <c:pt idx="1355" c:formatCode="yyyy\-mm\-dd">
                  <c:v>43670</c:v>
                </c:pt>
                <c:pt idx="1356" c:formatCode="yyyy\-mm\-dd">
                  <c:v>43671</c:v>
                </c:pt>
                <c:pt idx="1357" c:formatCode="yyyy\-mm\-dd">
                  <c:v>43672</c:v>
                </c:pt>
                <c:pt idx="1358" c:formatCode="yyyy\-mm\-dd">
                  <c:v>43675</c:v>
                </c:pt>
                <c:pt idx="1359" c:formatCode="yyyy\-mm\-dd">
                  <c:v>43676</c:v>
                </c:pt>
                <c:pt idx="1360" c:formatCode="yyyy\-mm\-dd">
                  <c:v>43677</c:v>
                </c:pt>
                <c:pt idx="1361" c:formatCode="yyyy\-mm\-dd">
                  <c:v>43678</c:v>
                </c:pt>
                <c:pt idx="1362" c:formatCode="yyyy\-mm\-dd">
                  <c:v>43679</c:v>
                </c:pt>
                <c:pt idx="1363" c:formatCode="yyyy\-mm\-dd">
                  <c:v>43682</c:v>
                </c:pt>
                <c:pt idx="1364" c:formatCode="yyyy\-mm\-dd">
                  <c:v>43683</c:v>
                </c:pt>
                <c:pt idx="1365" c:formatCode="yyyy\-mm\-dd">
                  <c:v>43684</c:v>
                </c:pt>
                <c:pt idx="1366" c:formatCode="yyyy\-mm\-dd">
                  <c:v>43685</c:v>
                </c:pt>
                <c:pt idx="1367" c:formatCode="yyyy\-mm\-dd">
                  <c:v>43686</c:v>
                </c:pt>
                <c:pt idx="1368" c:formatCode="yyyy\-mm\-dd">
                  <c:v>43689</c:v>
                </c:pt>
                <c:pt idx="1369" c:formatCode="yyyy\-mm\-dd">
                  <c:v>43690</c:v>
                </c:pt>
                <c:pt idx="1370" c:formatCode="yyyy\-mm\-dd">
                  <c:v>43691</c:v>
                </c:pt>
                <c:pt idx="1371" c:formatCode="yyyy\-mm\-dd">
                  <c:v>43692</c:v>
                </c:pt>
                <c:pt idx="1372" c:formatCode="yyyy\-mm\-dd">
                  <c:v>43693</c:v>
                </c:pt>
                <c:pt idx="1373" c:formatCode="yyyy\-mm\-dd">
                  <c:v>43696</c:v>
                </c:pt>
                <c:pt idx="1374" c:formatCode="yyyy\-mm\-dd">
                  <c:v>43697</c:v>
                </c:pt>
                <c:pt idx="1375" c:formatCode="yyyy\-mm\-dd">
                  <c:v>43698</c:v>
                </c:pt>
                <c:pt idx="1376" c:formatCode="yyyy\-mm\-dd">
                  <c:v>43699</c:v>
                </c:pt>
                <c:pt idx="1377" c:formatCode="yyyy\-mm\-dd">
                  <c:v>43700</c:v>
                </c:pt>
                <c:pt idx="1378" c:formatCode="yyyy\-mm\-dd">
                  <c:v>43703</c:v>
                </c:pt>
                <c:pt idx="1379" c:formatCode="yyyy\-mm\-dd">
                  <c:v>43704</c:v>
                </c:pt>
                <c:pt idx="1380" c:formatCode="yyyy\-mm\-dd">
                  <c:v>43705</c:v>
                </c:pt>
                <c:pt idx="1381" c:formatCode="yyyy\-mm\-dd">
                  <c:v>43706</c:v>
                </c:pt>
                <c:pt idx="1382" c:formatCode="yyyy\-mm\-dd">
                  <c:v>43707</c:v>
                </c:pt>
                <c:pt idx="1383" c:formatCode="yyyy\-mm\-dd">
                  <c:v>43710</c:v>
                </c:pt>
                <c:pt idx="1384" c:formatCode="yyyy\-mm\-dd">
                  <c:v>43711</c:v>
                </c:pt>
                <c:pt idx="1385" c:formatCode="yyyy\-mm\-dd">
                  <c:v>43712</c:v>
                </c:pt>
                <c:pt idx="1386" c:formatCode="yyyy\-mm\-dd">
                  <c:v>43713</c:v>
                </c:pt>
                <c:pt idx="1387" c:formatCode="yyyy\-mm\-dd">
                  <c:v>43714</c:v>
                </c:pt>
                <c:pt idx="1388" c:formatCode="yyyy\-mm\-dd">
                  <c:v>43717</c:v>
                </c:pt>
                <c:pt idx="1389" c:formatCode="yyyy\-mm\-dd">
                  <c:v>43718</c:v>
                </c:pt>
                <c:pt idx="1390" c:formatCode="yyyy\-mm\-dd">
                  <c:v>43719</c:v>
                </c:pt>
                <c:pt idx="1391" c:formatCode="yyyy\-mm\-dd">
                  <c:v>43720</c:v>
                </c:pt>
                <c:pt idx="1392" c:formatCode="yyyy\-mm\-dd">
                  <c:v>43724</c:v>
                </c:pt>
                <c:pt idx="1393" c:formatCode="yyyy\-mm\-dd">
                  <c:v>43725</c:v>
                </c:pt>
                <c:pt idx="1394" c:formatCode="yyyy\-mm\-dd">
                  <c:v>43726</c:v>
                </c:pt>
                <c:pt idx="1395" c:formatCode="yyyy\-mm\-dd">
                  <c:v>43727</c:v>
                </c:pt>
                <c:pt idx="1396" c:formatCode="yyyy\-mm\-dd">
                  <c:v>43728</c:v>
                </c:pt>
                <c:pt idx="1397" c:formatCode="yyyy\-mm\-dd">
                  <c:v>43731</c:v>
                </c:pt>
                <c:pt idx="1398" c:formatCode="yyyy\-mm\-dd">
                  <c:v>43732</c:v>
                </c:pt>
                <c:pt idx="1399" c:formatCode="yyyy\-mm\-dd">
                  <c:v>43733</c:v>
                </c:pt>
                <c:pt idx="1400" c:formatCode="yyyy\-mm\-dd">
                  <c:v>43734</c:v>
                </c:pt>
                <c:pt idx="1401" c:formatCode="yyyy\-mm\-dd">
                  <c:v>43735</c:v>
                </c:pt>
                <c:pt idx="1402" c:formatCode="yyyy\-mm\-dd">
                  <c:v>43738</c:v>
                </c:pt>
                <c:pt idx="1403" c:formatCode="yyyy\-mm\-dd">
                  <c:v>43746</c:v>
                </c:pt>
                <c:pt idx="1404" c:formatCode="yyyy\-mm\-dd">
                  <c:v>43747</c:v>
                </c:pt>
                <c:pt idx="1405" c:formatCode="yyyy\-mm\-dd">
                  <c:v>43748</c:v>
                </c:pt>
                <c:pt idx="1406" c:formatCode="yyyy\-mm\-dd">
                  <c:v>43749</c:v>
                </c:pt>
                <c:pt idx="1407" c:formatCode="yyyy\-mm\-dd">
                  <c:v>43752</c:v>
                </c:pt>
                <c:pt idx="1408" c:formatCode="yyyy\-mm\-dd">
                  <c:v>43753</c:v>
                </c:pt>
                <c:pt idx="1409" c:formatCode="yyyy\-mm\-dd">
                  <c:v>43754</c:v>
                </c:pt>
                <c:pt idx="1410" c:formatCode="yyyy\-mm\-dd">
                  <c:v>43755</c:v>
                </c:pt>
                <c:pt idx="1411" c:formatCode="yyyy\-mm\-dd">
                  <c:v>43756</c:v>
                </c:pt>
                <c:pt idx="1412" c:formatCode="yyyy\-mm\-dd">
                  <c:v>43759</c:v>
                </c:pt>
                <c:pt idx="1413" c:formatCode="yyyy\-mm\-dd">
                  <c:v>43760</c:v>
                </c:pt>
                <c:pt idx="1414" c:formatCode="yyyy\-mm\-dd">
                  <c:v>43761</c:v>
                </c:pt>
                <c:pt idx="1415" c:formatCode="yyyy\-mm\-dd">
                  <c:v>43762</c:v>
                </c:pt>
                <c:pt idx="1416" c:formatCode="yyyy\-mm\-dd">
                  <c:v>43763</c:v>
                </c:pt>
                <c:pt idx="1417" c:formatCode="yyyy\-mm\-dd">
                  <c:v>43766</c:v>
                </c:pt>
                <c:pt idx="1418" c:formatCode="yyyy\-mm\-dd">
                  <c:v>43767</c:v>
                </c:pt>
                <c:pt idx="1419" c:formatCode="yyyy\-mm\-dd">
                  <c:v>43768</c:v>
                </c:pt>
                <c:pt idx="1420" c:formatCode="yyyy\-mm\-dd">
                  <c:v>43769</c:v>
                </c:pt>
                <c:pt idx="1421" c:formatCode="yyyy\-mm\-dd">
                  <c:v>43770</c:v>
                </c:pt>
                <c:pt idx="1422" c:formatCode="yyyy\-mm\-dd">
                  <c:v>43773</c:v>
                </c:pt>
                <c:pt idx="1423" c:formatCode="yyyy\-mm\-dd">
                  <c:v>43774</c:v>
                </c:pt>
                <c:pt idx="1424" c:formatCode="yyyy\-mm\-dd">
                  <c:v>43775</c:v>
                </c:pt>
                <c:pt idx="1425" c:formatCode="yyyy\-mm\-dd">
                  <c:v>43776</c:v>
                </c:pt>
                <c:pt idx="1426" c:formatCode="yyyy\-mm\-dd">
                  <c:v>43777</c:v>
                </c:pt>
                <c:pt idx="1427" c:formatCode="yyyy\-mm\-dd">
                  <c:v>43780</c:v>
                </c:pt>
                <c:pt idx="1428" c:formatCode="yyyy\-mm\-dd">
                  <c:v>43781</c:v>
                </c:pt>
                <c:pt idx="1429" c:formatCode="yyyy\-mm\-dd">
                  <c:v>43782</c:v>
                </c:pt>
                <c:pt idx="1430" c:formatCode="yyyy\-mm\-dd">
                  <c:v>43783</c:v>
                </c:pt>
                <c:pt idx="1431" c:formatCode="yyyy\-mm\-dd">
                  <c:v>43784</c:v>
                </c:pt>
                <c:pt idx="1432" c:formatCode="yyyy\-mm\-dd">
                  <c:v>43787</c:v>
                </c:pt>
                <c:pt idx="1433" c:formatCode="yyyy\-mm\-dd">
                  <c:v>43788</c:v>
                </c:pt>
                <c:pt idx="1434" c:formatCode="yyyy\-mm\-dd">
                  <c:v>43789</c:v>
                </c:pt>
                <c:pt idx="1435" c:formatCode="yyyy\-mm\-dd">
                  <c:v>43790</c:v>
                </c:pt>
                <c:pt idx="1436" c:formatCode="yyyy\-mm\-dd">
                  <c:v>43791</c:v>
                </c:pt>
                <c:pt idx="1437" c:formatCode="yyyy\-mm\-dd">
                  <c:v>43794</c:v>
                </c:pt>
                <c:pt idx="1438" c:formatCode="yyyy\-mm\-dd">
                  <c:v>43795</c:v>
                </c:pt>
                <c:pt idx="1439" c:formatCode="yyyy\-mm\-dd">
                  <c:v>43796</c:v>
                </c:pt>
                <c:pt idx="1440" c:formatCode="yyyy\-mm\-dd">
                  <c:v>43797</c:v>
                </c:pt>
                <c:pt idx="1441" c:formatCode="yyyy\-mm\-dd">
                  <c:v>43798</c:v>
                </c:pt>
                <c:pt idx="1442" c:formatCode="yyyy\-mm\-dd">
                  <c:v>43801</c:v>
                </c:pt>
                <c:pt idx="1443" c:formatCode="yyyy\-mm\-dd">
                  <c:v>43802</c:v>
                </c:pt>
                <c:pt idx="1444" c:formatCode="yyyy\-mm\-dd">
                  <c:v>43803</c:v>
                </c:pt>
                <c:pt idx="1445" c:formatCode="yyyy\-mm\-dd">
                  <c:v>43804</c:v>
                </c:pt>
                <c:pt idx="1446" c:formatCode="yyyy\-mm\-dd">
                  <c:v>43805</c:v>
                </c:pt>
                <c:pt idx="1447" c:formatCode="yyyy\-mm\-dd">
                  <c:v>43808</c:v>
                </c:pt>
                <c:pt idx="1448" c:formatCode="yyyy\-mm\-dd">
                  <c:v>43809</c:v>
                </c:pt>
                <c:pt idx="1449" c:formatCode="yyyy\-mm\-dd">
                  <c:v>43810</c:v>
                </c:pt>
                <c:pt idx="1450" c:formatCode="yyyy\-mm\-dd">
                  <c:v>43811</c:v>
                </c:pt>
                <c:pt idx="1451" c:formatCode="yyyy\-mm\-dd">
                  <c:v>43812</c:v>
                </c:pt>
                <c:pt idx="1452" c:formatCode="yyyy\-mm\-dd">
                  <c:v>43815</c:v>
                </c:pt>
                <c:pt idx="1453" c:formatCode="yyyy\-mm\-dd">
                  <c:v>43816</c:v>
                </c:pt>
                <c:pt idx="1454" c:formatCode="yyyy\-mm\-dd">
                  <c:v>43817</c:v>
                </c:pt>
                <c:pt idx="1455" c:formatCode="yyyy\-mm\-dd">
                  <c:v>43818</c:v>
                </c:pt>
                <c:pt idx="1456" c:formatCode="yyyy\-mm\-dd">
                  <c:v>43819</c:v>
                </c:pt>
                <c:pt idx="1457" c:formatCode="yyyy\-mm\-dd">
                  <c:v>43822</c:v>
                </c:pt>
                <c:pt idx="1458" c:formatCode="yyyy\-mm\-dd">
                  <c:v>43823</c:v>
                </c:pt>
                <c:pt idx="1459" c:formatCode="yyyy\-mm\-dd">
                  <c:v>43824</c:v>
                </c:pt>
                <c:pt idx="1460" c:formatCode="yyyy\-mm\-dd">
                  <c:v>43825</c:v>
                </c:pt>
                <c:pt idx="1461" c:formatCode="yyyy\-mm\-dd">
                  <c:v>43826</c:v>
                </c:pt>
                <c:pt idx="1462" c:formatCode="yyyy\-mm\-dd">
                  <c:v>43829</c:v>
                </c:pt>
                <c:pt idx="1463" c:formatCode="yyyy\-mm\-dd">
                  <c:v>43830</c:v>
                </c:pt>
                <c:pt idx="1464" c:formatCode="yyyy\-mm\-dd">
                  <c:v>43832</c:v>
                </c:pt>
                <c:pt idx="1465" c:formatCode="yyyy\-mm\-dd">
                  <c:v>43833</c:v>
                </c:pt>
                <c:pt idx="1466" c:formatCode="yyyy\-mm\-dd">
                  <c:v>43836</c:v>
                </c:pt>
                <c:pt idx="1467" c:formatCode="yyyy\-mm\-dd">
                  <c:v>43837</c:v>
                </c:pt>
                <c:pt idx="1468" c:formatCode="yyyy\-mm\-dd">
                  <c:v>43838</c:v>
                </c:pt>
                <c:pt idx="1469" c:formatCode="yyyy\-mm\-dd">
                  <c:v>43839</c:v>
                </c:pt>
                <c:pt idx="1470" c:formatCode="yyyy\-mm\-dd">
                  <c:v>43840</c:v>
                </c:pt>
                <c:pt idx="1471" c:formatCode="yyyy\-mm\-dd">
                  <c:v>43843</c:v>
                </c:pt>
                <c:pt idx="1472" c:formatCode="yyyy\-mm\-dd">
                  <c:v>43844</c:v>
                </c:pt>
                <c:pt idx="1473" c:formatCode="yyyy\-mm\-dd">
                  <c:v>43845</c:v>
                </c:pt>
                <c:pt idx="1474" c:formatCode="yyyy\-mm\-dd">
                  <c:v>43846</c:v>
                </c:pt>
                <c:pt idx="1475" c:formatCode="yyyy\-mm\-dd">
                  <c:v>43847</c:v>
                </c:pt>
                <c:pt idx="1476" c:formatCode="yyyy\-mm\-dd">
                  <c:v>43850</c:v>
                </c:pt>
                <c:pt idx="1477" c:formatCode="yyyy\-mm\-dd">
                  <c:v>43851</c:v>
                </c:pt>
                <c:pt idx="1478" c:formatCode="yyyy\-mm\-dd">
                  <c:v>43852</c:v>
                </c:pt>
                <c:pt idx="1479" c:formatCode="yyyy\-mm\-dd">
                  <c:v>43853</c:v>
                </c:pt>
                <c:pt idx="1480" c:formatCode="yyyy\-mm\-dd">
                  <c:v>43864</c:v>
                </c:pt>
                <c:pt idx="1481" c:formatCode="yyyy\-mm\-dd">
                  <c:v>43865</c:v>
                </c:pt>
                <c:pt idx="1482" c:formatCode="yyyy\-mm\-dd">
                  <c:v>43866</c:v>
                </c:pt>
                <c:pt idx="1483" c:formatCode="yyyy\-mm\-dd">
                  <c:v>43867</c:v>
                </c:pt>
                <c:pt idx="1484" c:formatCode="yyyy\-mm\-dd">
                  <c:v>43868</c:v>
                </c:pt>
                <c:pt idx="1485" c:formatCode="yyyy\-mm\-dd">
                  <c:v>43871</c:v>
                </c:pt>
                <c:pt idx="1486" c:formatCode="yyyy\-mm\-dd">
                  <c:v>43872</c:v>
                </c:pt>
                <c:pt idx="1487" c:formatCode="yyyy\-mm\-dd">
                  <c:v>43873</c:v>
                </c:pt>
                <c:pt idx="1488" c:formatCode="yyyy\-mm\-dd">
                  <c:v>43874</c:v>
                </c:pt>
                <c:pt idx="1489" c:formatCode="yyyy\-mm\-dd">
                  <c:v>43875</c:v>
                </c:pt>
                <c:pt idx="1490" c:formatCode="yyyy\-mm\-dd">
                  <c:v>43878</c:v>
                </c:pt>
                <c:pt idx="1491" c:formatCode="yyyy\-mm\-dd">
                  <c:v>43879</c:v>
                </c:pt>
                <c:pt idx="1492" c:formatCode="yyyy\-mm\-dd">
                  <c:v>43880</c:v>
                </c:pt>
                <c:pt idx="1493" c:formatCode="yyyy\-mm\-dd">
                  <c:v>43881</c:v>
                </c:pt>
                <c:pt idx="1494" c:formatCode="yyyy\-mm\-dd">
                  <c:v>43882</c:v>
                </c:pt>
                <c:pt idx="1495" c:formatCode="yyyy\-mm\-dd">
                  <c:v>43885</c:v>
                </c:pt>
                <c:pt idx="1496" c:formatCode="yyyy\-mm\-dd">
                  <c:v>43886</c:v>
                </c:pt>
                <c:pt idx="1497" c:formatCode="yyyy\-mm\-dd">
                  <c:v>43887</c:v>
                </c:pt>
                <c:pt idx="1498" c:formatCode="yyyy\-mm\-dd">
                  <c:v>43888</c:v>
                </c:pt>
                <c:pt idx="1499" c:formatCode="yyyy\-mm\-dd">
                  <c:v>43889</c:v>
                </c:pt>
                <c:pt idx="1500" c:formatCode="yyyy\-mm\-dd">
                  <c:v>43892</c:v>
                </c:pt>
                <c:pt idx="1501" c:formatCode="yyyy\-mm\-dd">
                  <c:v>43893</c:v>
                </c:pt>
                <c:pt idx="1502" c:formatCode="yyyy\-mm\-dd">
                  <c:v>43894</c:v>
                </c:pt>
                <c:pt idx="1503" c:formatCode="yyyy\-mm\-dd">
                  <c:v>43895</c:v>
                </c:pt>
                <c:pt idx="1504" c:formatCode="yyyy\-mm\-dd">
                  <c:v>43896</c:v>
                </c:pt>
                <c:pt idx="1505" c:formatCode="yyyy\-mm\-dd">
                  <c:v>43899</c:v>
                </c:pt>
                <c:pt idx="1506" c:formatCode="yyyy\-mm\-dd">
                  <c:v>43900</c:v>
                </c:pt>
                <c:pt idx="1507" c:formatCode="yyyy\-mm\-dd">
                  <c:v>43901</c:v>
                </c:pt>
                <c:pt idx="1508" c:formatCode="yyyy\-mm\-dd">
                  <c:v>43902</c:v>
                </c:pt>
                <c:pt idx="1509" c:formatCode="yyyy\-mm\-dd">
                  <c:v>43903</c:v>
                </c:pt>
                <c:pt idx="1510" c:formatCode="yyyy\-mm\-dd">
                  <c:v>43906</c:v>
                </c:pt>
                <c:pt idx="1511" c:formatCode="yyyy\-mm\-dd">
                  <c:v>43907</c:v>
                </c:pt>
                <c:pt idx="1512" c:formatCode="yyyy\-mm\-dd">
                  <c:v>43908</c:v>
                </c:pt>
                <c:pt idx="1513" c:formatCode="yyyy\-mm\-dd">
                  <c:v>43909</c:v>
                </c:pt>
                <c:pt idx="1514" c:formatCode="yyyy\-mm\-dd">
                  <c:v>43910</c:v>
                </c:pt>
                <c:pt idx="1515" c:formatCode="yyyy\-mm\-dd">
                  <c:v>43913</c:v>
                </c:pt>
                <c:pt idx="1516" c:formatCode="yyyy\-mm\-dd">
                  <c:v>43914</c:v>
                </c:pt>
                <c:pt idx="1517" c:formatCode="yyyy\-mm\-dd">
                  <c:v>43915</c:v>
                </c:pt>
                <c:pt idx="1518" c:formatCode="yyyy\-mm\-dd">
                  <c:v>43916</c:v>
                </c:pt>
                <c:pt idx="1519" c:formatCode="yyyy\-mm\-dd">
                  <c:v>43917</c:v>
                </c:pt>
                <c:pt idx="1520" c:formatCode="yyyy\-mm\-dd">
                  <c:v>43920</c:v>
                </c:pt>
                <c:pt idx="1521" c:formatCode="yyyy\-mm\-dd">
                  <c:v>43921</c:v>
                </c:pt>
                <c:pt idx="1522" c:formatCode="yyyy\-mm\-dd">
                  <c:v>43922</c:v>
                </c:pt>
                <c:pt idx="1523" c:formatCode="yyyy\-mm\-dd">
                  <c:v>43923</c:v>
                </c:pt>
                <c:pt idx="1524" c:formatCode="yyyy\-mm\-dd">
                  <c:v>43924</c:v>
                </c:pt>
                <c:pt idx="1525" c:formatCode="yyyy\-mm\-dd">
                  <c:v>43928</c:v>
                </c:pt>
                <c:pt idx="1526" c:formatCode="yyyy\-mm\-dd">
                  <c:v>43929</c:v>
                </c:pt>
                <c:pt idx="1527" c:formatCode="yyyy\-mm\-dd">
                  <c:v>43930</c:v>
                </c:pt>
                <c:pt idx="1528" c:formatCode="yyyy\-mm\-dd">
                  <c:v>43931</c:v>
                </c:pt>
                <c:pt idx="1529" c:formatCode="yyyy\-mm\-dd">
                  <c:v>43934</c:v>
                </c:pt>
                <c:pt idx="1530" c:formatCode="yyyy\-mm\-dd">
                  <c:v>43935</c:v>
                </c:pt>
                <c:pt idx="1531" c:formatCode="yyyy\-mm\-dd">
                  <c:v>43936</c:v>
                </c:pt>
                <c:pt idx="1532" c:formatCode="yyyy\-mm\-dd">
                  <c:v>43937</c:v>
                </c:pt>
                <c:pt idx="1533" c:formatCode="yyyy\-mm\-dd">
                  <c:v>43938</c:v>
                </c:pt>
                <c:pt idx="1534" c:formatCode="yyyy\-mm\-dd">
                  <c:v>43941</c:v>
                </c:pt>
                <c:pt idx="1535" c:formatCode="yyyy\-mm\-dd">
                  <c:v>43942</c:v>
                </c:pt>
                <c:pt idx="1536" c:formatCode="yyyy\-mm\-dd">
                  <c:v>43943</c:v>
                </c:pt>
                <c:pt idx="1537" c:formatCode="yyyy\-mm\-dd">
                  <c:v>43944</c:v>
                </c:pt>
                <c:pt idx="1538" c:formatCode="yyyy\-mm\-dd">
                  <c:v>43945</c:v>
                </c:pt>
                <c:pt idx="1539" c:formatCode="yyyy\-mm\-dd">
                  <c:v>43948</c:v>
                </c:pt>
                <c:pt idx="1540" c:formatCode="yyyy\-mm\-dd">
                  <c:v>43949</c:v>
                </c:pt>
                <c:pt idx="1541" c:formatCode="yyyy\-mm\-dd">
                  <c:v>43950</c:v>
                </c:pt>
                <c:pt idx="1542" c:formatCode="yyyy\-mm\-dd">
                  <c:v>43951</c:v>
                </c:pt>
                <c:pt idx="1543" c:formatCode="yyyy\-mm\-dd">
                  <c:v>43957</c:v>
                </c:pt>
                <c:pt idx="1544" c:formatCode="yyyy\-mm\-dd">
                  <c:v>43958</c:v>
                </c:pt>
                <c:pt idx="1545" c:formatCode="yyyy\-mm\-dd">
                  <c:v>43959</c:v>
                </c:pt>
                <c:pt idx="1546" c:formatCode="yyyy\-mm\-dd">
                  <c:v>43962</c:v>
                </c:pt>
                <c:pt idx="1547" c:formatCode="yyyy\-mm\-dd">
                  <c:v>43963</c:v>
                </c:pt>
                <c:pt idx="1548" c:formatCode="yyyy\-mm\-dd">
                  <c:v>43964</c:v>
                </c:pt>
                <c:pt idx="1549" c:formatCode="yyyy\-mm\-dd">
                  <c:v>43965</c:v>
                </c:pt>
                <c:pt idx="1550" c:formatCode="yyyy\-mm\-dd">
                  <c:v>43966</c:v>
                </c:pt>
                <c:pt idx="1551" c:formatCode="yyyy\-mm\-dd">
                  <c:v>43969</c:v>
                </c:pt>
                <c:pt idx="1552" c:formatCode="yyyy\-mm\-dd">
                  <c:v>43970</c:v>
                </c:pt>
                <c:pt idx="1553" c:formatCode="yyyy\-mm\-dd">
                  <c:v>43971</c:v>
                </c:pt>
                <c:pt idx="1554" c:formatCode="yyyy\-mm\-dd">
                  <c:v>43972</c:v>
                </c:pt>
                <c:pt idx="1555" c:formatCode="yyyy\-mm\-dd">
                  <c:v>43973</c:v>
                </c:pt>
                <c:pt idx="1556" c:formatCode="yyyy\-mm\-dd">
                  <c:v>43976</c:v>
                </c:pt>
                <c:pt idx="1557" c:formatCode="yyyy\-mm\-dd">
                  <c:v>43977</c:v>
                </c:pt>
                <c:pt idx="1558" c:formatCode="yyyy\-mm\-dd">
                  <c:v>43978</c:v>
                </c:pt>
                <c:pt idx="1559" c:formatCode="yyyy\-mm\-dd">
                  <c:v>43979</c:v>
                </c:pt>
                <c:pt idx="1560" c:formatCode="yyyy\-mm\-dd">
                  <c:v>43980</c:v>
                </c:pt>
                <c:pt idx="1561" c:formatCode="yyyy\-mm\-dd">
                  <c:v>43983</c:v>
                </c:pt>
                <c:pt idx="1562" c:formatCode="yyyy\-mm\-dd">
                  <c:v>43984</c:v>
                </c:pt>
                <c:pt idx="1563" c:formatCode="yyyy\-mm\-dd">
                  <c:v>43985</c:v>
                </c:pt>
                <c:pt idx="1564" c:formatCode="yyyy\-mm\-dd">
                  <c:v>43986</c:v>
                </c:pt>
                <c:pt idx="1565" c:formatCode="yyyy\-mm\-dd">
                  <c:v>43987</c:v>
                </c:pt>
                <c:pt idx="1566" c:formatCode="yyyy\-mm\-dd">
                  <c:v>43990</c:v>
                </c:pt>
                <c:pt idx="1567" c:formatCode="yyyy\-mm\-dd">
                  <c:v>43991</c:v>
                </c:pt>
                <c:pt idx="1568" c:formatCode="yyyy\-mm\-dd">
                  <c:v>43992</c:v>
                </c:pt>
                <c:pt idx="1569" c:formatCode="yyyy\-mm\-dd">
                  <c:v>43993</c:v>
                </c:pt>
                <c:pt idx="1570" c:formatCode="yyyy\-mm\-dd">
                  <c:v>43994</c:v>
                </c:pt>
                <c:pt idx="1571" c:formatCode="yyyy\-mm\-dd">
                  <c:v>43997</c:v>
                </c:pt>
                <c:pt idx="1572" c:formatCode="yyyy\-mm\-dd">
                  <c:v>43998</c:v>
                </c:pt>
                <c:pt idx="1573" c:formatCode="yyyy\-mm\-dd">
                  <c:v>43999</c:v>
                </c:pt>
                <c:pt idx="1574" c:formatCode="yyyy\-mm\-dd">
                  <c:v>44000</c:v>
                </c:pt>
                <c:pt idx="1575" c:formatCode="yyyy\-mm\-dd">
                  <c:v>44001</c:v>
                </c:pt>
                <c:pt idx="1576" c:formatCode="yyyy\-mm\-dd">
                  <c:v>44004</c:v>
                </c:pt>
                <c:pt idx="1577" c:formatCode="yyyy\-mm\-dd">
                  <c:v>44005</c:v>
                </c:pt>
                <c:pt idx="1578" c:formatCode="yyyy\-mm\-dd">
                  <c:v>44006</c:v>
                </c:pt>
                <c:pt idx="1579" c:formatCode="yyyy\-mm\-dd">
                  <c:v>44011</c:v>
                </c:pt>
                <c:pt idx="1580" c:formatCode="yyyy\-mm\-dd">
                  <c:v>44012</c:v>
                </c:pt>
                <c:pt idx="1581" c:formatCode="yyyy\-mm\-dd">
                  <c:v>44013</c:v>
                </c:pt>
                <c:pt idx="1582" c:formatCode="yyyy\-mm\-dd">
                  <c:v>44014</c:v>
                </c:pt>
                <c:pt idx="1583" c:formatCode="yyyy\-mm\-dd">
                  <c:v>44015</c:v>
                </c:pt>
                <c:pt idx="1584" c:formatCode="yyyy\-mm\-dd">
                  <c:v>44018</c:v>
                </c:pt>
                <c:pt idx="1585" c:formatCode="yyyy\-mm\-dd">
                  <c:v>44019</c:v>
                </c:pt>
                <c:pt idx="1586" c:formatCode="yyyy\-mm\-dd">
                  <c:v>44020</c:v>
                </c:pt>
                <c:pt idx="1587" c:formatCode="yyyy\-mm\-dd">
                  <c:v>44021</c:v>
                </c:pt>
                <c:pt idx="1588" c:formatCode="yyyy\-mm\-dd">
                  <c:v>44022</c:v>
                </c:pt>
                <c:pt idx="1589" c:formatCode="yyyy\-mm\-dd">
                  <c:v>44025</c:v>
                </c:pt>
                <c:pt idx="1590" c:formatCode="yyyy\-mm\-dd">
                  <c:v>44026</c:v>
                </c:pt>
                <c:pt idx="1591" c:formatCode="yyyy\-mm\-dd">
                  <c:v>44027</c:v>
                </c:pt>
                <c:pt idx="1592" c:formatCode="yyyy\-mm\-dd">
                  <c:v>44028</c:v>
                </c:pt>
                <c:pt idx="1593" c:formatCode="yyyy\-mm\-dd">
                  <c:v>44029</c:v>
                </c:pt>
                <c:pt idx="1594" c:formatCode="yyyy\-mm\-dd">
                  <c:v>44032</c:v>
                </c:pt>
                <c:pt idx="1595" c:formatCode="yyyy\-mm\-dd">
                  <c:v>44033</c:v>
                </c:pt>
                <c:pt idx="1596" c:formatCode="yyyy\-mm\-dd">
                  <c:v>44034</c:v>
                </c:pt>
                <c:pt idx="1597" c:formatCode="yyyy\-mm\-dd">
                  <c:v>44035</c:v>
                </c:pt>
                <c:pt idx="1598" c:formatCode="yyyy\-mm\-dd">
                  <c:v>44036</c:v>
                </c:pt>
                <c:pt idx="1599" c:formatCode="yyyy\-mm\-dd">
                  <c:v>44039</c:v>
                </c:pt>
                <c:pt idx="1600" c:formatCode="yyyy\-mm\-dd">
                  <c:v>44040</c:v>
                </c:pt>
                <c:pt idx="1601" c:formatCode="yyyy\-mm\-dd">
                  <c:v>44041</c:v>
                </c:pt>
                <c:pt idx="1602" c:formatCode="yyyy\-mm\-dd">
                  <c:v>44042</c:v>
                </c:pt>
                <c:pt idx="1603" c:formatCode="yyyy\-mm\-dd">
                  <c:v>44043</c:v>
                </c:pt>
                <c:pt idx="1604" c:formatCode="yyyy\-mm\-dd">
                  <c:v>44046</c:v>
                </c:pt>
                <c:pt idx="1605" c:formatCode="yyyy\-mm\-dd">
                  <c:v>44047</c:v>
                </c:pt>
                <c:pt idx="1606" c:formatCode="yyyy\-mm\-dd">
                  <c:v>44048</c:v>
                </c:pt>
                <c:pt idx="1607" c:formatCode="yyyy\-mm\-dd">
                  <c:v>44049</c:v>
                </c:pt>
                <c:pt idx="1608" c:formatCode="yyyy\-mm\-dd">
                  <c:v>44050</c:v>
                </c:pt>
                <c:pt idx="1609" c:formatCode="yyyy\-mm\-dd">
                  <c:v>44053</c:v>
                </c:pt>
                <c:pt idx="1610" c:formatCode="yyyy\-mm\-dd">
                  <c:v>44054</c:v>
                </c:pt>
                <c:pt idx="1611" c:formatCode="yyyy\-mm\-dd">
                  <c:v>44055</c:v>
                </c:pt>
                <c:pt idx="1612" c:formatCode="yyyy\-mm\-dd">
                  <c:v>44056</c:v>
                </c:pt>
                <c:pt idx="1613" c:formatCode="yyyy\-mm\-dd">
                  <c:v>44057</c:v>
                </c:pt>
                <c:pt idx="1614" c:formatCode="yyyy\-mm\-dd">
                  <c:v>44060</c:v>
                </c:pt>
                <c:pt idx="1615" c:formatCode="yyyy\-mm\-dd">
                  <c:v>44061</c:v>
                </c:pt>
                <c:pt idx="1616" c:formatCode="yyyy\-mm\-dd">
                  <c:v>44062</c:v>
                </c:pt>
                <c:pt idx="1617" c:formatCode="yyyy\-mm\-dd">
                  <c:v>44063</c:v>
                </c:pt>
                <c:pt idx="1618" c:formatCode="yyyy\-mm\-dd">
                  <c:v>44064</c:v>
                </c:pt>
                <c:pt idx="1619" c:formatCode="yyyy\-mm\-dd">
                  <c:v>44067</c:v>
                </c:pt>
                <c:pt idx="1620" c:formatCode="yyyy\-mm\-dd">
                  <c:v>44068</c:v>
                </c:pt>
                <c:pt idx="1621" c:formatCode="yyyy\-mm\-dd">
                  <c:v>44069</c:v>
                </c:pt>
                <c:pt idx="1622" c:formatCode="yyyy\-mm\-dd">
                  <c:v>44070</c:v>
                </c:pt>
                <c:pt idx="1623" c:formatCode="yyyy\-mm\-dd">
                  <c:v>44071</c:v>
                </c:pt>
                <c:pt idx="1624" c:formatCode="yyyy\-mm\-dd">
                  <c:v>44074</c:v>
                </c:pt>
                <c:pt idx="1625" c:formatCode="yyyy\-mm\-dd">
                  <c:v>44075</c:v>
                </c:pt>
                <c:pt idx="1626" c:formatCode="yyyy\-mm\-dd">
                  <c:v>44076</c:v>
                </c:pt>
                <c:pt idx="1627" c:formatCode="yyyy\-mm\-dd">
                  <c:v>44077</c:v>
                </c:pt>
                <c:pt idx="1628" c:formatCode="yyyy\-mm\-dd">
                  <c:v>44078</c:v>
                </c:pt>
                <c:pt idx="1629" c:formatCode="yyyy\-mm\-dd">
                  <c:v>44081</c:v>
                </c:pt>
                <c:pt idx="1630" c:formatCode="yyyy\-mm\-dd">
                  <c:v>44082</c:v>
                </c:pt>
                <c:pt idx="1631" c:formatCode="yyyy\-mm\-dd">
                  <c:v>44083</c:v>
                </c:pt>
                <c:pt idx="1632" c:formatCode="yyyy\-mm\-dd">
                  <c:v>44084</c:v>
                </c:pt>
                <c:pt idx="1633" c:formatCode="yyyy\-mm\-dd">
                  <c:v>44085</c:v>
                </c:pt>
                <c:pt idx="1634" c:formatCode="yyyy\-mm\-dd">
                  <c:v>44088</c:v>
                </c:pt>
                <c:pt idx="1635" c:formatCode="yyyy\-mm\-dd">
                  <c:v>44089</c:v>
                </c:pt>
                <c:pt idx="1636" c:formatCode="yyyy\-mm\-dd">
                  <c:v>44090</c:v>
                </c:pt>
                <c:pt idx="1637" c:formatCode="yyyy\-mm\-dd">
                  <c:v>44091</c:v>
                </c:pt>
                <c:pt idx="1638" c:formatCode="yyyy\-mm\-dd">
                  <c:v>44092</c:v>
                </c:pt>
                <c:pt idx="1639" c:formatCode="yyyy\-mm\-dd">
                  <c:v>44095</c:v>
                </c:pt>
                <c:pt idx="1640" c:formatCode="yyyy\-mm\-dd">
                  <c:v>44096</c:v>
                </c:pt>
                <c:pt idx="1641" c:formatCode="yyyy\-mm\-dd">
                  <c:v>44097</c:v>
                </c:pt>
                <c:pt idx="1642" c:formatCode="yyyy\-mm\-dd">
                  <c:v>44098</c:v>
                </c:pt>
                <c:pt idx="1643" c:formatCode="yyyy\-mm\-dd">
                  <c:v>44099</c:v>
                </c:pt>
                <c:pt idx="1644" c:formatCode="yyyy\-mm\-dd">
                  <c:v>44102</c:v>
                </c:pt>
                <c:pt idx="1645" c:formatCode="yyyy\-mm\-dd">
                  <c:v>44103</c:v>
                </c:pt>
                <c:pt idx="1646" c:formatCode="yyyy\-mm\-dd">
                  <c:v>44104</c:v>
                </c:pt>
                <c:pt idx="1647" c:formatCode="yyyy\-mm\-dd">
                  <c:v>44113</c:v>
                </c:pt>
                <c:pt idx="1648" c:formatCode="yyyy\-mm\-dd">
                  <c:v>44116</c:v>
                </c:pt>
                <c:pt idx="1649" c:formatCode="yyyy\-mm\-dd">
                  <c:v>44117</c:v>
                </c:pt>
                <c:pt idx="1650" c:formatCode="yyyy\-mm\-dd">
                  <c:v>44118</c:v>
                </c:pt>
                <c:pt idx="1651" c:formatCode="yyyy\-mm\-dd">
                  <c:v>44119</c:v>
                </c:pt>
                <c:pt idx="1652" c:formatCode="yyyy\-mm\-dd">
                  <c:v>44120</c:v>
                </c:pt>
                <c:pt idx="1653" c:formatCode="yyyy\-mm\-dd">
                  <c:v>44123</c:v>
                </c:pt>
                <c:pt idx="1654" c:formatCode="yyyy\-mm\-dd">
                  <c:v>44124</c:v>
                </c:pt>
                <c:pt idx="1655" c:formatCode="yyyy\-mm\-dd">
                  <c:v>44125</c:v>
                </c:pt>
                <c:pt idx="1656" c:formatCode="yyyy\-mm\-dd">
                  <c:v>44126</c:v>
                </c:pt>
                <c:pt idx="1657" c:formatCode="yyyy\-mm\-dd">
                  <c:v>44127</c:v>
                </c:pt>
                <c:pt idx="1658" c:formatCode="yyyy\-mm\-dd">
                  <c:v>44130</c:v>
                </c:pt>
                <c:pt idx="1659" c:formatCode="yyyy\-mm\-dd">
                  <c:v>44131</c:v>
                </c:pt>
                <c:pt idx="1660" c:formatCode="yyyy\-mm\-dd">
                  <c:v>44132</c:v>
                </c:pt>
                <c:pt idx="1661" c:formatCode="yyyy\-mm\-dd">
                  <c:v>44133</c:v>
                </c:pt>
                <c:pt idx="1662" c:formatCode="yyyy\-mm\-dd">
                  <c:v>44134</c:v>
                </c:pt>
                <c:pt idx="1663" c:formatCode="yyyy\-mm\-dd">
                  <c:v>44137</c:v>
                </c:pt>
                <c:pt idx="1664" c:formatCode="yyyy\-mm\-dd">
                  <c:v>44138</c:v>
                </c:pt>
                <c:pt idx="1665" c:formatCode="yyyy\-mm\-dd">
                  <c:v>44139</c:v>
                </c:pt>
                <c:pt idx="1666" c:formatCode="yyyy\-mm\-dd">
                  <c:v>44140</c:v>
                </c:pt>
                <c:pt idx="1667" c:formatCode="yyyy\-mm\-dd">
                  <c:v>44141</c:v>
                </c:pt>
                <c:pt idx="1668" c:formatCode="yyyy\-mm\-dd">
                  <c:v>44144</c:v>
                </c:pt>
                <c:pt idx="1669" c:formatCode="yyyy\-mm\-dd">
                  <c:v>44145</c:v>
                </c:pt>
                <c:pt idx="1670" c:formatCode="yyyy\-mm\-dd">
                  <c:v>44146</c:v>
                </c:pt>
                <c:pt idx="1671" c:formatCode="yyyy\-mm\-dd">
                  <c:v>44147</c:v>
                </c:pt>
                <c:pt idx="1672" c:formatCode="yyyy\-mm\-dd">
                  <c:v>44148</c:v>
                </c:pt>
                <c:pt idx="1673" c:formatCode="yyyy\-mm\-dd">
                  <c:v>44151</c:v>
                </c:pt>
                <c:pt idx="1674" c:formatCode="yyyy\-mm\-dd">
                  <c:v>44152</c:v>
                </c:pt>
                <c:pt idx="1675" c:formatCode="yyyy\-mm\-dd">
                  <c:v>44153</c:v>
                </c:pt>
                <c:pt idx="1676" c:formatCode="yyyy\-mm\-dd">
                  <c:v>44154</c:v>
                </c:pt>
                <c:pt idx="1677" c:formatCode="yyyy\-mm\-dd">
                  <c:v>44155</c:v>
                </c:pt>
                <c:pt idx="1678" c:formatCode="yyyy\-mm\-dd">
                  <c:v>44158</c:v>
                </c:pt>
                <c:pt idx="1679" c:formatCode="yyyy\-mm\-dd">
                  <c:v>44159</c:v>
                </c:pt>
                <c:pt idx="1680" c:formatCode="yyyy\-mm\-dd">
                  <c:v>44160</c:v>
                </c:pt>
                <c:pt idx="1681" c:formatCode="yyyy\-mm\-dd">
                  <c:v>44161</c:v>
                </c:pt>
                <c:pt idx="1682" c:formatCode="yyyy\-mm\-dd">
                  <c:v>44162</c:v>
                </c:pt>
                <c:pt idx="1683" c:formatCode="yyyy\-mm\-dd">
                  <c:v>44165</c:v>
                </c:pt>
                <c:pt idx="1684" c:formatCode="yyyy\-mm\-dd">
                  <c:v>44166</c:v>
                </c:pt>
                <c:pt idx="1685" c:formatCode="yyyy\-mm\-dd">
                  <c:v>44167</c:v>
                </c:pt>
                <c:pt idx="1686" c:formatCode="yyyy\-mm\-dd">
                  <c:v>44168</c:v>
                </c:pt>
                <c:pt idx="1687" c:formatCode="yyyy\-mm\-dd">
                  <c:v>44169</c:v>
                </c:pt>
                <c:pt idx="1688" c:formatCode="yyyy\-mm\-dd">
                  <c:v>44172</c:v>
                </c:pt>
                <c:pt idx="1689" c:formatCode="yyyy\-mm\-dd">
                  <c:v>44173</c:v>
                </c:pt>
                <c:pt idx="1690" c:formatCode="yyyy\-mm\-dd">
                  <c:v>44174</c:v>
                </c:pt>
                <c:pt idx="1691" c:formatCode="yyyy\-mm\-dd">
                  <c:v>44175</c:v>
                </c:pt>
                <c:pt idx="1692" c:formatCode="yyyy\-mm\-dd">
                  <c:v>44176</c:v>
                </c:pt>
                <c:pt idx="1693" c:formatCode="yyyy\-mm\-dd">
                  <c:v>44179</c:v>
                </c:pt>
                <c:pt idx="1694" c:formatCode="yyyy\-mm\-dd">
                  <c:v>44180</c:v>
                </c:pt>
                <c:pt idx="1695" c:formatCode="yyyy\-mm\-dd">
                  <c:v>44181</c:v>
                </c:pt>
                <c:pt idx="1696" c:formatCode="yyyy\-mm\-dd">
                  <c:v>44182</c:v>
                </c:pt>
                <c:pt idx="1697" c:formatCode="yyyy\-mm\-dd">
                  <c:v>44183</c:v>
                </c:pt>
                <c:pt idx="1698" c:formatCode="yyyy\-mm\-dd">
                  <c:v>44186</c:v>
                </c:pt>
                <c:pt idx="1699" c:formatCode="yyyy\-mm\-dd">
                  <c:v>44187</c:v>
                </c:pt>
                <c:pt idx="1700" c:formatCode="yyyy\-mm\-dd">
                  <c:v>44188</c:v>
                </c:pt>
                <c:pt idx="1701" c:formatCode="yyyy\-mm\-dd">
                  <c:v>44189</c:v>
                </c:pt>
                <c:pt idx="1702" c:formatCode="yyyy\-mm\-dd">
                  <c:v>44190</c:v>
                </c:pt>
                <c:pt idx="1703" c:formatCode="yyyy\-mm\-dd">
                  <c:v>44193</c:v>
                </c:pt>
                <c:pt idx="1704" c:formatCode="yyyy\-mm\-dd">
                  <c:v>44194</c:v>
                </c:pt>
                <c:pt idx="1705" c:formatCode="yyyy\-mm\-dd">
                  <c:v>44195</c:v>
                </c:pt>
                <c:pt idx="1706" c:formatCode="yyyy\-mm\-dd">
                  <c:v>44196</c:v>
                </c:pt>
                <c:pt idx="1707" c:formatCode="yyyy\-mm\-dd">
                  <c:v>44200</c:v>
                </c:pt>
                <c:pt idx="1708" c:formatCode="yyyy\-mm\-dd">
                  <c:v>44201</c:v>
                </c:pt>
                <c:pt idx="1709" c:formatCode="yyyy\-mm\-dd">
                  <c:v>44202</c:v>
                </c:pt>
                <c:pt idx="1710" c:formatCode="yyyy\-mm\-dd">
                  <c:v>44203</c:v>
                </c:pt>
                <c:pt idx="1711" c:formatCode="yyyy\-mm\-dd">
                  <c:v>44204</c:v>
                </c:pt>
                <c:pt idx="1712" c:formatCode="yyyy\-mm\-dd">
                  <c:v>44207</c:v>
                </c:pt>
                <c:pt idx="1713" c:formatCode="yyyy\-mm\-dd">
                  <c:v>44208</c:v>
                </c:pt>
                <c:pt idx="1714" c:formatCode="yyyy\-mm\-dd">
                  <c:v>44209</c:v>
                </c:pt>
                <c:pt idx="1715" c:formatCode="yyyy\-mm\-dd">
                  <c:v>44210</c:v>
                </c:pt>
                <c:pt idx="1716" c:formatCode="yyyy\-mm\-dd">
                  <c:v>44211</c:v>
                </c:pt>
                <c:pt idx="1717" c:formatCode="yyyy\-mm\-dd">
                  <c:v>44214</c:v>
                </c:pt>
                <c:pt idx="1718" c:formatCode="yyyy\-mm\-dd">
                  <c:v>44215</c:v>
                </c:pt>
                <c:pt idx="1719" c:formatCode="yyyy\-mm\-dd">
                  <c:v>44216</c:v>
                </c:pt>
                <c:pt idx="1720" c:formatCode="yyyy\-mm\-dd">
                  <c:v>44217</c:v>
                </c:pt>
                <c:pt idx="1721" c:formatCode="yyyy\-mm\-dd">
                  <c:v>44218</c:v>
                </c:pt>
                <c:pt idx="1722" c:formatCode="yyyy\-mm\-dd">
                  <c:v>44221</c:v>
                </c:pt>
                <c:pt idx="1723" c:formatCode="yyyy\-mm\-dd">
                  <c:v>44222</c:v>
                </c:pt>
                <c:pt idx="1724" c:formatCode="yyyy\-mm\-dd">
                  <c:v>44223</c:v>
                </c:pt>
                <c:pt idx="1725" c:formatCode="yyyy\-mm\-dd">
                  <c:v>44224</c:v>
                </c:pt>
                <c:pt idx="1726" c:formatCode="yyyy\-mm\-dd">
                  <c:v>44225</c:v>
                </c:pt>
                <c:pt idx="1727" c:formatCode="yyyy\-mm\-dd">
                  <c:v>44228</c:v>
                </c:pt>
                <c:pt idx="1728" c:formatCode="yyyy\-mm\-dd">
                  <c:v>44229</c:v>
                </c:pt>
                <c:pt idx="1729" c:formatCode="yyyy\-mm\-dd">
                  <c:v>44230</c:v>
                </c:pt>
                <c:pt idx="1730" c:formatCode="yyyy\-mm\-dd">
                  <c:v>44231</c:v>
                </c:pt>
                <c:pt idx="1731" c:formatCode="yyyy\-mm\-dd">
                  <c:v>44232</c:v>
                </c:pt>
                <c:pt idx="1732" c:formatCode="yyyy\-mm\-dd">
                  <c:v>44235</c:v>
                </c:pt>
                <c:pt idx="1733" c:formatCode="yyyy\-mm\-dd">
                  <c:v>44236</c:v>
                </c:pt>
                <c:pt idx="1734" c:formatCode="yyyy\-mm\-dd">
                  <c:v>44237</c:v>
                </c:pt>
                <c:pt idx="1735" c:formatCode="yyyy\-mm\-dd">
                  <c:v>44245</c:v>
                </c:pt>
                <c:pt idx="1736" c:formatCode="yyyy\-mm\-dd">
                  <c:v>44246</c:v>
                </c:pt>
                <c:pt idx="1737" c:formatCode="yyyy\-mm\-dd">
                  <c:v>44249</c:v>
                </c:pt>
                <c:pt idx="1738" c:formatCode="yyyy\-mm\-dd">
                  <c:v>44250</c:v>
                </c:pt>
                <c:pt idx="1739" c:formatCode="yyyy\-mm\-dd">
                  <c:v>44251</c:v>
                </c:pt>
                <c:pt idx="1740" c:formatCode="yyyy\-mm\-dd">
                  <c:v>44252</c:v>
                </c:pt>
                <c:pt idx="1741" c:formatCode="yyyy\-mm\-dd">
                  <c:v>44253</c:v>
                </c:pt>
                <c:pt idx="1742" c:formatCode="yyyy\-mm\-dd">
                  <c:v>44256</c:v>
                </c:pt>
                <c:pt idx="1743" c:formatCode="yyyy\-mm\-dd">
                  <c:v>44257</c:v>
                </c:pt>
                <c:pt idx="1744" c:formatCode="yyyy\-mm\-dd">
                  <c:v>44258</c:v>
                </c:pt>
                <c:pt idx="1745" c:formatCode="yyyy\-mm\-dd">
                  <c:v>44259</c:v>
                </c:pt>
                <c:pt idx="1746" c:formatCode="yyyy\-mm\-dd">
                  <c:v>44260</c:v>
                </c:pt>
                <c:pt idx="1747" c:formatCode="yyyy\-mm\-dd">
                  <c:v>44263</c:v>
                </c:pt>
                <c:pt idx="1748" c:formatCode="yyyy\-mm\-dd">
                  <c:v>44264</c:v>
                </c:pt>
                <c:pt idx="1749" c:formatCode="yyyy\-mm\-dd">
                  <c:v>44265</c:v>
                </c:pt>
                <c:pt idx="1750" c:formatCode="yyyy\-mm\-dd">
                  <c:v>44266</c:v>
                </c:pt>
                <c:pt idx="1751" c:formatCode="yyyy\-mm\-dd">
                  <c:v>44267</c:v>
                </c:pt>
                <c:pt idx="1752" c:formatCode="yyyy\-mm\-dd">
                  <c:v>44270</c:v>
                </c:pt>
                <c:pt idx="1753" c:formatCode="yyyy\-mm\-dd">
                  <c:v>44271</c:v>
                </c:pt>
                <c:pt idx="1754" c:formatCode="yyyy\-mm\-dd">
                  <c:v>44272</c:v>
                </c:pt>
                <c:pt idx="1755" c:formatCode="yyyy\-mm\-dd">
                  <c:v>44273</c:v>
                </c:pt>
                <c:pt idx="1756" c:formatCode="yyyy\-mm\-dd">
                  <c:v>44274</c:v>
                </c:pt>
                <c:pt idx="1757" c:formatCode="yyyy\-mm\-dd">
                  <c:v>44277</c:v>
                </c:pt>
                <c:pt idx="1758" c:formatCode="yyyy\-mm\-dd">
                  <c:v>44278</c:v>
                </c:pt>
                <c:pt idx="1759" c:formatCode="yyyy\-mm\-dd">
                  <c:v>44279</c:v>
                </c:pt>
                <c:pt idx="1760" c:formatCode="yyyy\-mm\-dd">
                  <c:v>44280</c:v>
                </c:pt>
                <c:pt idx="1761" c:formatCode="yyyy\-mm\-dd">
                  <c:v>44281</c:v>
                </c:pt>
                <c:pt idx="1762" c:formatCode="yyyy\-mm\-dd">
                  <c:v>44284</c:v>
                </c:pt>
                <c:pt idx="1763" c:formatCode="yyyy\-mm\-dd">
                  <c:v>44285</c:v>
                </c:pt>
                <c:pt idx="1764" c:formatCode="yyyy\-mm\-dd">
                  <c:v>44286</c:v>
                </c:pt>
                <c:pt idx="1765" c:formatCode="yyyy\-mm\-dd">
                  <c:v>44287</c:v>
                </c:pt>
                <c:pt idx="1766" c:formatCode="yyyy\-mm\-dd">
                  <c:v>44288</c:v>
                </c:pt>
                <c:pt idx="1767" c:formatCode="yyyy\-mm\-dd">
                  <c:v>44292</c:v>
                </c:pt>
                <c:pt idx="1768" c:formatCode="yyyy\-mm\-dd">
                  <c:v>44293</c:v>
                </c:pt>
                <c:pt idx="1769" c:formatCode="yyyy\-mm\-dd">
                  <c:v>44294</c:v>
                </c:pt>
                <c:pt idx="1770" c:formatCode="yyyy\-mm\-dd">
                  <c:v>44295</c:v>
                </c:pt>
                <c:pt idx="1771" c:formatCode="yyyy\-mm\-dd">
                  <c:v>44298</c:v>
                </c:pt>
                <c:pt idx="1772" c:formatCode="yyyy\-mm\-dd">
                  <c:v>44299</c:v>
                </c:pt>
                <c:pt idx="1773" c:formatCode="yyyy\-mm\-dd">
                  <c:v>44300</c:v>
                </c:pt>
                <c:pt idx="1774" c:formatCode="yyyy\-mm\-dd">
                  <c:v>44301</c:v>
                </c:pt>
                <c:pt idx="1775" c:formatCode="yyyy\-mm\-dd">
                  <c:v>44302</c:v>
                </c:pt>
                <c:pt idx="1776" c:formatCode="yyyy\-mm\-dd">
                  <c:v>44305</c:v>
                </c:pt>
                <c:pt idx="1777" c:formatCode="yyyy\-mm\-dd">
                  <c:v>44306</c:v>
                </c:pt>
                <c:pt idx="1778" c:formatCode="yyyy\-mm\-dd">
                  <c:v>44307</c:v>
                </c:pt>
                <c:pt idx="1779" c:formatCode="yyyy\-mm\-dd">
                  <c:v>44308</c:v>
                </c:pt>
                <c:pt idx="1780" c:formatCode="yyyy\-mm\-dd">
                  <c:v>44309</c:v>
                </c:pt>
                <c:pt idx="1781" c:formatCode="yyyy\-mm\-dd">
                  <c:v>44312</c:v>
                </c:pt>
                <c:pt idx="1782" c:formatCode="yyyy\-mm\-dd">
                  <c:v>44313</c:v>
                </c:pt>
                <c:pt idx="1783" c:formatCode="yyyy\-mm\-dd">
                  <c:v>44314</c:v>
                </c:pt>
                <c:pt idx="1784" c:formatCode="yyyy\-mm\-dd">
                  <c:v>44315</c:v>
                </c:pt>
                <c:pt idx="1785" c:formatCode="yyyy\-mm\-dd">
                  <c:v>44316</c:v>
                </c:pt>
                <c:pt idx="1786" c:formatCode="yyyy\-mm\-dd">
                  <c:v>44322</c:v>
                </c:pt>
                <c:pt idx="1787" c:formatCode="yyyy\-mm\-dd">
                  <c:v>44323</c:v>
                </c:pt>
                <c:pt idx="1788" c:formatCode="yyyy\-mm\-dd">
                  <c:v>44326</c:v>
                </c:pt>
                <c:pt idx="1789" c:formatCode="yyyy\-mm\-dd">
                  <c:v>44327</c:v>
                </c:pt>
                <c:pt idx="1790" c:formatCode="yyyy\-mm\-dd">
                  <c:v>44328</c:v>
                </c:pt>
                <c:pt idx="1791" c:formatCode="yyyy\-mm\-dd">
                  <c:v>44329</c:v>
                </c:pt>
                <c:pt idx="1792" c:formatCode="yyyy\-mm\-dd">
                  <c:v>44330</c:v>
                </c:pt>
                <c:pt idx="1793" c:formatCode="yyyy\-mm\-dd">
                  <c:v>44333</c:v>
                </c:pt>
                <c:pt idx="1794" c:formatCode="yyyy\-mm\-dd">
                  <c:v>44334</c:v>
                </c:pt>
                <c:pt idx="1795" c:formatCode="yyyy\-mm\-dd">
                  <c:v>44335</c:v>
                </c:pt>
                <c:pt idx="1796" c:formatCode="yyyy\-mm\-dd">
                  <c:v>44336</c:v>
                </c:pt>
                <c:pt idx="1797" c:formatCode="yyyy\-mm\-dd">
                  <c:v>44337</c:v>
                </c:pt>
                <c:pt idx="1798" c:formatCode="yyyy\-mm\-dd">
                  <c:v>44340</c:v>
                </c:pt>
                <c:pt idx="1799" c:formatCode="yyyy\-mm\-dd">
                  <c:v>44341</c:v>
                </c:pt>
                <c:pt idx="1800" c:formatCode="yyyy\-mm\-dd">
                  <c:v>44342</c:v>
                </c:pt>
                <c:pt idx="1801" c:formatCode="yyyy\-mm\-dd">
                  <c:v>44343</c:v>
                </c:pt>
                <c:pt idx="1802" c:formatCode="yyyy\-mm\-dd">
                  <c:v>44344</c:v>
                </c:pt>
                <c:pt idx="1803" c:formatCode="yyyy\-mm\-dd">
                  <c:v>44347</c:v>
                </c:pt>
                <c:pt idx="1804" c:formatCode="yyyy\-mm\-dd">
                  <c:v>44348</c:v>
                </c:pt>
                <c:pt idx="1805" c:formatCode="yyyy\-mm\-dd">
                  <c:v>44349</c:v>
                </c:pt>
                <c:pt idx="1806" c:formatCode="yyyy\-mm\-dd">
                  <c:v>44350</c:v>
                </c:pt>
                <c:pt idx="1807" c:formatCode="yyyy\-mm\-dd">
                  <c:v>44351</c:v>
                </c:pt>
                <c:pt idx="1808" c:formatCode="yyyy\-mm\-dd">
                  <c:v>44354</c:v>
                </c:pt>
                <c:pt idx="1809" c:formatCode="yyyy\-mm\-dd">
                  <c:v>44355</c:v>
                </c:pt>
                <c:pt idx="1810" c:formatCode="yyyy\-mm\-dd">
                  <c:v>44356</c:v>
                </c:pt>
                <c:pt idx="1811" c:formatCode="yyyy\-mm\-dd">
                  <c:v>44357</c:v>
                </c:pt>
                <c:pt idx="1812" c:formatCode="yyyy\-mm\-dd">
                  <c:v>44358</c:v>
                </c:pt>
                <c:pt idx="1813" c:formatCode="yyyy\-mm\-dd">
                  <c:v>44362</c:v>
                </c:pt>
                <c:pt idx="1814" c:formatCode="yyyy\-mm\-dd">
                  <c:v>44363</c:v>
                </c:pt>
                <c:pt idx="1815" c:formatCode="yyyy\-mm\-dd">
                  <c:v>44364</c:v>
                </c:pt>
                <c:pt idx="1816" c:formatCode="yyyy\-mm\-dd">
                  <c:v>44365</c:v>
                </c:pt>
                <c:pt idx="1817" c:formatCode="yyyy\-mm\-dd">
                  <c:v>44368</c:v>
                </c:pt>
                <c:pt idx="1818" c:formatCode="yyyy\-mm\-dd">
                  <c:v>44369</c:v>
                </c:pt>
                <c:pt idx="1819" c:formatCode="yyyy\-mm\-dd">
                  <c:v>44370</c:v>
                </c:pt>
                <c:pt idx="1820" c:formatCode="yyyy\-mm\-dd">
                  <c:v>44371</c:v>
                </c:pt>
                <c:pt idx="1821" c:formatCode="yyyy\-mm\-dd">
                  <c:v>44372</c:v>
                </c:pt>
                <c:pt idx="1822" c:formatCode="yyyy\-mm\-dd">
                  <c:v>44375</c:v>
                </c:pt>
                <c:pt idx="1823" c:formatCode="yyyy\-mm\-dd">
                  <c:v>44376</c:v>
                </c:pt>
                <c:pt idx="1824" c:formatCode="yyyy\-mm\-dd">
                  <c:v>44377</c:v>
                </c:pt>
                <c:pt idx="1825" c:formatCode="yyyy\-mm\-dd">
                  <c:v>44378</c:v>
                </c:pt>
                <c:pt idx="1826" c:formatCode="yyyy\-mm\-dd">
                  <c:v>44379</c:v>
                </c:pt>
                <c:pt idx="1827" c:formatCode="yyyy\-mm\-dd">
                  <c:v>44382</c:v>
                </c:pt>
                <c:pt idx="1828" c:formatCode="yyyy\-mm\-dd">
                  <c:v>44383</c:v>
                </c:pt>
                <c:pt idx="1829" c:formatCode="yyyy\-mm\-dd">
                  <c:v>44384</c:v>
                </c:pt>
                <c:pt idx="1830" c:formatCode="yyyy\-mm\-dd">
                  <c:v>44385</c:v>
                </c:pt>
                <c:pt idx="1831" c:formatCode="yyyy\-mm\-dd">
                  <c:v>44386</c:v>
                </c:pt>
                <c:pt idx="1832" c:formatCode="yyyy\-mm\-dd">
                  <c:v>44389</c:v>
                </c:pt>
                <c:pt idx="1833" c:formatCode="yyyy\-mm\-dd">
                  <c:v>44390</c:v>
                </c:pt>
                <c:pt idx="1834" c:formatCode="yyyy\-mm\-dd">
                  <c:v>44391</c:v>
                </c:pt>
                <c:pt idx="1835" c:formatCode="yyyy\-mm\-dd">
                  <c:v>44392</c:v>
                </c:pt>
                <c:pt idx="1836" c:formatCode="yyyy\-mm\-dd">
                  <c:v>44393</c:v>
                </c:pt>
                <c:pt idx="1837" c:formatCode="yyyy\-mm\-dd">
                  <c:v>44396</c:v>
                </c:pt>
                <c:pt idx="1838" c:formatCode="yyyy\-mm\-dd">
                  <c:v>44397</c:v>
                </c:pt>
                <c:pt idx="1839" c:formatCode="yyyy\-mm\-dd">
                  <c:v>44398</c:v>
                </c:pt>
                <c:pt idx="1840" c:formatCode="yyyy\-mm\-dd">
                  <c:v>44399</c:v>
                </c:pt>
                <c:pt idx="1841" c:formatCode="yyyy\-mm\-dd">
                  <c:v>44400</c:v>
                </c:pt>
                <c:pt idx="1842" c:formatCode="yyyy\-mm\-dd">
                  <c:v>44403</c:v>
                </c:pt>
                <c:pt idx="1843" c:formatCode="yyyy\-mm\-dd">
                  <c:v>44404</c:v>
                </c:pt>
                <c:pt idx="1844" c:formatCode="yyyy\-mm\-dd">
                  <c:v>44405</c:v>
                </c:pt>
                <c:pt idx="1845" c:formatCode="yyyy\-mm\-dd">
                  <c:v>44406</c:v>
                </c:pt>
                <c:pt idx="1846" c:formatCode="yyyy\-mm\-dd">
                  <c:v>44407</c:v>
                </c:pt>
                <c:pt idx="1847" c:formatCode="yyyy\-mm\-dd">
                  <c:v>44410</c:v>
                </c:pt>
                <c:pt idx="1848" c:formatCode="yyyy\-mm\-dd">
                  <c:v>44411</c:v>
                </c:pt>
                <c:pt idx="1849" c:formatCode="yyyy\-mm\-dd">
                  <c:v>44412</c:v>
                </c:pt>
                <c:pt idx="1850" c:formatCode="yyyy\-mm\-dd">
                  <c:v>44413</c:v>
                </c:pt>
                <c:pt idx="1851" c:formatCode="yyyy\-mm\-dd">
                  <c:v>44414</c:v>
                </c:pt>
                <c:pt idx="1852" c:formatCode="yyyy\-mm\-dd">
                  <c:v>44417</c:v>
                </c:pt>
                <c:pt idx="1853" c:formatCode="yyyy\-mm\-dd">
                  <c:v>44418</c:v>
                </c:pt>
                <c:pt idx="1854" c:formatCode="yyyy\-mm\-dd">
                  <c:v>44419</c:v>
                </c:pt>
                <c:pt idx="1855" c:formatCode="yyyy\-mm\-dd">
                  <c:v>44420</c:v>
                </c:pt>
                <c:pt idx="1856" c:formatCode="yyyy\-mm\-dd">
                  <c:v>44421</c:v>
                </c:pt>
                <c:pt idx="1857" c:formatCode="yyyy\-mm\-dd">
                  <c:v>44424</c:v>
                </c:pt>
                <c:pt idx="1858" c:formatCode="yyyy\-mm\-dd">
                  <c:v>44425</c:v>
                </c:pt>
                <c:pt idx="1859" c:formatCode="yyyy\-mm\-dd">
                  <c:v>44426</c:v>
                </c:pt>
                <c:pt idx="1860" c:formatCode="yyyy\-mm\-dd">
                  <c:v>44427</c:v>
                </c:pt>
                <c:pt idx="1861" c:formatCode="yyyy\-mm\-dd">
                  <c:v>44428</c:v>
                </c:pt>
                <c:pt idx="1862" c:formatCode="yyyy\-mm\-dd">
                  <c:v>44431</c:v>
                </c:pt>
                <c:pt idx="1863" c:formatCode="yyyy\-mm\-dd">
                  <c:v>44432</c:v>
                </c:pt>
                <c:pt idx="1864" c:formatCode="yyyy\-mm\-dd">
                  <c:v>44433</c:v>
                </c:pt>
                <c:pt idx="1865" c:formatCode="yyyy\-mm\-dd">
                  <c:v>44434</c:v>
                </c:pt>
                <c:pt idx="1866" c:formatCode="yyyy\-mm\-dd">
                  <c:v>44435</c:v>
                </c:pt>
                <c:pt idx="1867" c:formatCode="yyyy\-mm\-dd">
                  <c:v>44438</c:v>
                </c:pt>
                <c:pt idx="1868" c:formatCode="yyyy\-mm\-dd">
                  <c:v>44439</c:v>
                </c:pt>
                <c:pt idx="1869" c:formatCode="yyyy\-mm\-dd">
                  <c:v>44440</c:v>
                </c:pt>
                <c:pt idx="1870" c:formatCode="yyyy\-mm\-dd">
                  <c:v>44441</c:v>
                </c:pt>
                <c:pt idx="1871" c:formatCode="yyyy\-mm\-dd">
                  <c:v>44442</c:v>
                </c:pt>
                <c:pt idx="1872" c:formatCode="yyyy\-mm\-dd">
                  <c:v>44445</c:v>
                </c:pt>
                <c:pt idx="1873" c:formatCode="yyyy\-mm\-dd">
                  <c:v>44446</c:v>
                </c:pt>
                <c:pt idx="1874" c:formatCode="yyyy\-mm\-dd">
                  <c:v>44447</c:v>
                </c:pt>
                <c:pt idx="1875" c:formatCode="yyyy\-mm\-dd">
                  <c:v>44448</c:v>
                </c:pt>
                <c:pt idx="1876" c:formatCode="yyyy\-mm\-dd">
                  <c:v>44449</c:v>
                </c:pt>
                <c:pt idx="1877" c:formatCode="yyyy\-mm\-dd">
                  <c:v>44452</c:v>
                </c:pt>
                <c:pt idx="1878" c:formatCode="yyyy\-mm\-dd">
                  <c:v>44453</c:v>
                </c:pt>
                <c:pt idx="1879" c:formatCode="yyyy\-mm\-dd">
                  <c:v>44454</c:v>
                </c:pt>
                <c:pt idx="1880" c:formatCode="yyyy\-mm\-dd">
                  <c:v>44455</c:v>
                </c:pt>
                <c:pt idx="1881" c:formatCode="yyyy\-mm\-dd">
                  <c:v>44456</c:v>
                </c:pt>
                <c:pt idx="1882" c:formatCode="yyyy\-mm\-dd">
                  <c:v>44461</c:v>
                </c:pt>
                <c:pt idx="1883" c:formatCode="yyyy\-mm\-dd">
                  <c:v>44462</c:v>
                </c:pt>
                <c:pt idx="1884" c:formatCode="yyyy\-mm\-dd">
                  <c:v>44463</c:v>
                </c:pt>
                <c:pt idx="1885" c:formatCode="yyyy\-mm\-dd">
                  <c:v>44466</c:v>
                </c:pt>
                <c:pt idx="1886" c:formatCode="yyyy\-mm\-dd">
                  <c:v>44467</c:v>
                </c:pt>
                <c:pt idx="1887" c:formatCode="yyyy\-mm\-dd">
                  <c:v>44468</c:v>
                </c:pt>
                <c:pt idx="1888" c:formatCode="yyyy\-mm\-dd">
                  <c:v>44469</c:v>
                </c:pt>
                <c:pt idx="1889" c:formatCode="yyyy\-mm\-dd">
                  <c:v>44477</c:v>
                </c:pt>
                <c:pt idx="1890" c:formatCode="yyyy\-mm\-dd">
                  <c:v>44480</c:v>
                </c:pt>
                <c:pt idx="1891" c:formatCode="yyyy\-mm\-dd">
                  <c:v>44481</c:v>
                </c:pt>
                <c:pt idx="1892" c:formatCode="yyyy\-mm\-dd">
                  <c:v>44482</c:v>
                </c:pt>
                <c:pt idx="1893" c:formatCode="yyyy\-mm\-dd">
                  <c:v>44483</c:v>
                </c:pt>
                <c:pt idx="1894" c:formatCode="yyyy\-mm\-dd">
                  <c:v>44484</c:v>
                </c:pt>
                <c:pt idx="1895" c:formatCode="yyyy\-mm\-dd">
                  <c:v>44487</c:v>
                </c:pt>
                <c:pt idx="1896" c:formatCode="yyyy\-mm\-dd">
                  <c:v>44488</c:v>
                </c:pt>
                <c:pt idx="1897" c:formatCode="yyyy\-mm\-dd">
                  <c:v>44489</c:v>
                </c:pt>
                <c:pt idx="1898" c:formatCode="yyyy\-mm\-dd">
                  <c:v>44490</c:v>
                </c:pt>
                <c:pt idx="1899" c:formatCode="yyyy\-mm\-dd">
                  <c:v>44491</c:v>
                </c:pt>
                <c:pt idx="1900" c:formatCode="yyyy\-mm\-dd">
                  <c:v>44494</c:v>
                </c:pt>
                <c:pt idx="1901" c:formatCode="yyyy\-mm\-dd">
                  <c:v>44495</c:v>
                </c:pt>
                <c:pt idx="1902" c:formatCode="yyyy\-mm\-dd">
                  <c:v>44496</c:v>
                </c:pt>
                <c:pt idx="1903" c:formatCode="yyyy\-mm\-dd">
                  <c:v>44497</c:v>
                </c:pt>
                <c:pt idx="1904" c:formatCode="yyyy\-mm\-dd">
                  <c:v>44498</c:v>
                </c:pt>
                <c:pt idx="1905" c:formatCode="yyyy\-mm\-dd">
                  <c:v>44501</c:v>
                </c:pt>
                <c:pt idx="1906" c:formatCode="yyyy\-mm\-dd">
                  <c:v>44502</c:v>
                </c:pt>
                <c:pt idx="1907" c:formatCode="yyyy\-mm\-dd">
                  <c:v>44503</c:v>
                </c:pt>
                <c:pt idx="1908" c:formatCode="yyyy\-mm\-dd">
                  <c:v>44504</c:v>
                </c:pt>
                <c:pt idx="1909" c:formatCode="yyyy\-mm\-dd">
                  <c:v>44505</c:v>
                </c:pt>
                <c:pt idx="1910" c:formatCode="yyyy\-mm\-dd">
                  <c:v>44508</c:v>
                </c:pt>
                <c:pt idx="1911" c:formatCode="yyyy\-mm\-dd">
                  <c:v>44509</c:v>
                </c:pt>
                <c:pt idx="1912" c:formatCode="yyyy\-mm\-dd">
                  <c:v>44510</c:v>
                </c:pt>
                <c:pt idx="1913" c:formatCode="yyyy\-mm\-dd">
                  <c:v>44511</c:v>
                </c:pt>
                <c:pt idx="1914" c:formatCode="yyyy\-mm\-dd">
                  <c:v>44512</c:v>
                </c:pt>
                <c:pt idx="1915" c:formatCode="yyyy\-mm\-dd">
                  <c:v>44515</c:v>
                </c:pt>
                <c:pt idx="1916" c:formatCode="yyyy\-mm\-dd">
                  <c:v>44516</c:v>
                </c:pt>
                <c:pt idx="1917" c:formatCode="yyyy\-mm\-dd">
                  <c:v>44517</c:v>
                </c:pt>
                <c:pt idx="1918" c:formatCode="yyyy\-mm\-dd">
                  <c:v>44518</c:v>
                </c:pt>
                <c:pt idx="1919" c:formatCode="yyyy\-mm\-dd">
                  <c:v>44519</c:v>
                </c:pt>
                <c:pt idx="1920" c:formatCode="yyyy\-mm\-dd">
                  <c:v>44522</c:v>
                </c:pt>
                <c:pt idx="1921" c:formatCode="yyyy\-mm\-dd">
                  <c:v>44523</c:v>
                </c:pt>
                <c:pt idx="1922" c:formatCode="yyyy\-mm\-dd">
                  <c:v>44524</c:v>
                </c:pt>
                <c:pt idx="1923" c:formatCode="yyyy\-mm\-dd">
                  <c:v>44525</c:v>
                </c:pt>
                <c:pt idx="1924" c:formatCode="yyyy\-mm\-dd">
                  <c:v>44526</c:v>
                </c:pt>
                <c:pt idx="1925" c:formatCode="yyyy\-mm\-dd">
                  <c:v>44529</c:v>
                </c:pt>
                <c:pt idx="1926" c:formatCode="yyyy\-mm\-dd">
                  <c:v>44530</c:v>
                </c:pt>
                <c:pt idx="1927" c:formatCode="yyyy\-mm\-dd">
                  <c:v>44531</c:v>
                </c:pt>
                <c:pt idx="1928" c:formatCode="yyyy\-mm\-dd">
                  <c:v>44532</c:v>
                </c:pt>
                <c:pt idx="1929" c:formatCode="yyyy\-mm\-dd">
                  <c:v>44533</c:v>
                </c:pt>
                <c:pt idx="1930" c:formatCode="yyyy\-mm\-dd">
                  <c:v>44536</c:v>
                </c:pt>
                <c:pt idx="1931" c:formatCode="yyyy\-mm\-dd">
                  <c:v>44537</c:v>
                </c:pt>
                <c:pt idx="1932" c:formatCode="yyyy\-mm\-dd">
                  <c:v>44538</c:v>
                </c:pt>
                <c:pt idx="1933" c:formatCode="yyyy\-mm\-dd">
                  <c:v>44539</c:v>
                </c:pt>
                <c:pt idx="1934" c:formatCode="yyyy\-mm\-dd">
                  <c:v>44540</c:v>
                </c:pt>
                <c:pt idx="1935" c:formatCode="yyyy\-mm\-dd">
                  <c:v>44543</c:v>
                </c:pt>
                <c:pt idx="1936" c:formatCode="yyyy\-mm\-dd">
                  <c:v>44544</c:v>
                </c:pt>
                <c:pt idx="1937" c:formatCode="yyyy\-mm\-dd">
                  <c:v>44545</c:v>
                </c:pt>
                <c:pt idx="1938" c:formatCode="yyyy\-mm\-dd">
                  <c:v>44546</c:v>
                </c:pt>
                <c:pt idx="1939" c:formatCode="yyyy\-mm\-dd">
                  <c:v>44547</c:v>
                </c:pt>
                <c:pt idx="1940" c:formatCode="yyyy\-mm\-dd">
                  <c:v>44550</c:v>
                </c:pt>
                <c:pt idx="1941" c:formatCode="yyyy\-mm\-dd">
                  <c:v>44551</c:v>
                </c:pt>
                <c:pt idx="1942" c:formatCode="yyyy\-mm\-dd">
                  <c:v>44552</c:v>
                </c:pt>
                <c:pt idx="1943" c:formatCode="yyyy\-mm\-dd">
                  <c:v>44553</c:v>
                </c:pt>
                <c:pt idx="1944" c:formatCode="yyyy\-mm\-dd">
                  <c:v>44554</c:v>
                </c:pt>
                <c:pt idx="1945" c:formatCode="yyyy\-mm\-dd">
                  <c:v>44557</c:v>
                </c:pt>
                <c:pt idx="1946" c:formatCode="yyyy\-mm\-dd">
                  <c:v>44558</c:v>
                </c:pt>
                <c:pt idx="1947" c:formatCode="yyyy\-mm\-dd">
                  <c:v>44559</c:v>
                </c:pt>
                <c:pt idx="1948" c:formatCode="yyyy\-mm\-dd">
                  <c:v>44560</c:v>
                </c:pt>
                <c:pt idx="1949" c:formatCode="yyyy\-mm\-dd">
                  <c:v>44561</c:v>
                </c:pt>
                <c:pt idx="1950" c:formatCode="yyyy\-mm\-dd">
                  <c:v>44565</c:v>
                </c:pt>
                <c:pt idx="1951" c:formatCode="yyyy\-mm\-dd">
                  <c:v>44566</c:v>
                </c:pt>
                <c:pt idx="1952" c:formatCode="yyyy\-mm\-dd">
                  <c:v>44567</c:v>
                </c:pt>
                <c:pt idx="1953" c:formatCode="yyyy\-mm\-dd">
                  <c:v>44568</c:v>
                </c:pt>
                <c:pt idx="1954" c:formatCode="yyyy\-mm\-dd">
                  <c:v>44571</c:v>
                </c:pt>
                <c:pt idx="1955" c:formatCode="yyyy\-mm\-dd">
                  <c:v>44572</c:v>
                </c:pt>
                <c:pt idx="1956" c:formatCode="yyyy\-mm\-dd">
                  <c:v>44573</c:v>
                </c:pt>
                <c:pt idx="1957" c:formatCode="yyyy\-mm\-dd">
                  <c:v>44574</c:v>
                </c:pt>
                <c:pt idx="1958" c:formatCode="yyyy\-mm\-dd">
                  <c:v>44575</c:v>
                </c:pt>
                <c:pt idx="1959" c:formatCode="yyyy\-mm\-dd">
                  <c:v>44578</c:v>
                </c:pt>
                <c:pt idx="1960" c:formatCode="yyyy\-mm\-dd">
                  <c:v>44579</c:v>
                </c:pt>
                <c:pt idx="1961" c:formatCode="yyyy\-mm\-dd">
                  <c:v>44580</c:v>
                </c:pt>
                <c:pt idx="1962" c:formatCode="yyyy\-mm\-dd">
                  <c:v>44581</c:v>
                </c:pt>
                <c:pt idx="1963" c:formatCode="yyyy\-mm\-dd">
                  <c:v>44582</c:v>
                </c:pt>
                <c:pt idx="1964" c:formatCode="yyyy\-mm\-dd">
                  <c:v>44585</c:v>
                </c:pt>
                <c:pt idx="1965" c:formatCode="yyyy\-mm\-dd">
                  <c:v>44586</c:v>
                </c:pt>
                <c:pt idx="1966" c:formatCode="yyyy\-mm\-dd">
                  <c:v>44587</c:v>
                </c:pt>
                <c:pt idx="1967" c:formatCode="yyyy\-mm\-dd">
                  <c:v>44588</c:v>
                </c:pt>
                <c:pt idx="1968" c:formatCode="yyyy\-mm\-dd">
                  <c:v>44589</c:v>
                </c:pt>
                <c:pt idx="1969" c:formatCode="yyyy\-mm\-dd">
                  <c:v>44599</c:v>
                </c:pt>
                <c:pt idx="1970" c:formatCode="yyyy\-mm\-dd">
                  <c:v>44600</c:v>
                </c:pt>
                <c:pt idx="1971" c:formatCode="yyyy\-mm\-dd">
                  <c:v>44601</c:v>
                </c:pt>
                <c:pt idx="1972" c:formatCode="yyyy\-mm\-dd">
                  <c:v>44602</c:v>
                </c:pt>
                <c:pt idx="1973" c:formatCode="yyyy\-mm\-dd">
                  <c:v>44603</c:v>
                </c:pt>
                <c:pt idx="1974" c:formatCode="yyyy\-mm\-dd">
                  <c:v>44606</c:v>
                </c:pt>
                <c:pt idx="1975" c:formatCode="yyyy\-mm\-dd">
                  <c:v>44607</c:v>
                </c:pt>
                <c:pt idx="1976" c:formatCode="yyyy\-mm\-dd">
                  <c:v>44608</c:v>
                </c:pt>
                <c:pt idx="1977" c:formatCode="yyyy\-mm\-dd">
                  <c:v>44609</c:v>
                </c:pt>
                <c:pt idx="1978" c:formatCode="yyyy\-mm\-dd">
                  <c:v>44610</c:v>
                </c:pt>
                <c:pt idx="1979" c:formatCode="yyyy\-mm\-dd">
                  <c:v>44613</c:v>
                </c:pt>
                <c:pt idx="1980" c:formatCode="yyyy\-mm\-dd">
                  <c:v>44614</c:v>
                </c:pt>
                <c:pt idx="1981" c:formatCode="yyyy\-mm\-dd">
                  <c:v>44615</c:v>
                </c:pt>
                <c:pt idx="1982" c:formatCode="yyyy\-mm\-dd">
                  <c:v>44616</c:v>
                </c:pt>
                <c:pt idx="1983" c:formatCode="yyyy\-mm\-dd">
                  <c:v>44617</c:v>
                </c:pt>
                <c:pt idx="1984" c:formatCode="yyyy\-mm\-dd">
                  <c:v>44620</c:v>
                </c:pt>
                <c:pt idx="1985" c:formatCode="yyyy\-mm\-dd">
                  <c:v>44621</c:v>
                </c:pt>
                <c:pt idx="1986" c:formatCode="yyyy\-mm\-dd">
                  <c:v>44622</c:v>
                </c:pt>
                <c:pt idx="1987" c:formatCode="yyyy\-mm\-dd">
                  <c:v>44623</c:v>
                </c:pt>
                <c:pt idx="1988" c:formatCode="yyyy\-mm\-dd">
                  <c:v>44624</c:v>
                </c:pt>
                <c:pt idx="1989" c:formatCode="yyyy\-mm\-dd">
                  <c:v>44627</c:v>
                </c:pt>
                <c:pt idx="1990" c:formatCode="yyyy\-mm\-dd">
                  <c:v>44628</c:v>
                </c:pt>
                <c:pt idx="1991" c:formatCode="yyyy\-mm\-dd">
                  <c:v>44629</c:v>
                </c:pt>
                <c:pt idx="1992" c:formatCode="yyyy\-mm\-dd">
                  <c:v>44630</c:v>
                </c:pt>
                <c:pt idx="1993" c:formatCode="yyyy\-mm\-dd">
                  <c:v>44631</c:v>
                </c:pt>
                <c:pt idx="1994" c:formatCode="yyyy\-mm\-dd">
                  <c:v>44634</c:v>
                </c:pt>
                <c:pt idx="1995" c:formatCode="yyyy\-mm\-dd">
                  <c:v>44635</c:v>
                </c:pt>
                <c:pt idx="1996" c:formatCode="yyyy\-mm\-dd">
                  <c:v>44636</c:v>
                </c:pt>
                <c:pt idx="1997" c:formatCode="yyyy\-mm\-dd">
                  <c:v>44637</c:v>
                </c:pt>
                <c:pt idx="1998" c:formatCode="yyyy\-mm\-dd">
                  <c:v>44638</c:v>
                </c:pt>
                <c:pt idx="1999" c:formatCode="yyyy\-mm\-dd">
                  <c:v>44641</c:v>
                </c:pt>
                <c:pt idx="2000" c:formatCode="yyyy\-mm\-dd">
                  <c:v>44642</c:v>
                </c:pt>
                <c:pt idx="2001" c:formatCode="yyyy\-mm\-dd">
                  <c:v>44643</c:v>
                </c:pt>
                <c:pt idx="2002" c:formatCode="yyyy\-mm\-dd">
                  <c:v>44644</c:v>
                </c:pt>
                <c:pt idx="2003" c:formatCode="yyyy\-mm\-dd">
                  <c:v>44645</c:v>
                </c:pt>
                <c:pt idx="2004" c:formatCode="yyyy\-mm\-dd">
                  <c:v>44648</c:v>
                </c:pt>
                <c:pt idx="2005" c:formatCode="yyyy\-mm\-dd">
                  <c:v>44649</c:v>
                </c:pt>
                <c:pt idx="2006" c:formatCode="yyyy\-mm\-dd">
                  <c:v>44650</c:v>
                </c:pt>
                <c:pt idx="2007" c:formatCode="yyyy\-mm\-dd">
                  <c:v>44651</c:v>
                </c:pt>
                <c:pt idx="2008" c:formatCode="yyyy\-mm\-dd">
                  <c:v>44652</c:v>
                </c:pt>
                <c:pt idx="2009" c:formatCode="yyyy\-mm\-dd">
                  <c:v>44657</c:v>
                </c:pt>
                <c:pt idx="2010" c:formatCode="yyyy\-mm\-dd">
                  <c:v>44658</c:v>
                </c:pt>
                <c:pt idx="2011" c:formatCode="yyyy\-mm\-dd">
                  <c:v>44659</c:v>
                </c:pt>
                <c:pt idx="2012" c:formatCode="yyyy\-mm\-dd">
                  <c:v>44662</c:v>
                </c:pt>
                <c:pt idx="2013" c:formatCode="yyyy\-mm\-dd">
                  <c:v>44663</c:v>
                </c:pt>
                <c:pt idx="2014" c:formatCode="yyyy\-mm\-dd">
                  <c:v>44664</c:v>
                </c:pt>
                <c:pt idx="2015" c:formatCode="yyyy\-mm\-dd">
                  <c:v>44665</c:v>
                </c:pt>
                <c:pt idx="2016" c:formatCode="yyyy\-mm\-dd">
                  <c:v>44666</c:v>
                </c:pt>
                <c:pt idx="2017" c:formatCode="yyyy\-mm\-dd">
                  <c:v>44669</c:v>
                </c:pt>
                <c:pt idx="2018" c:formatCode="yyyy\-mm\-dd">
                  <c:v>44670</c:v>
                </c:pt>
                <c:pt idx="2019" c:formatCode="yyyy\-mm\-dd">
                  <c:v>44671</c:v>
                </c:pt>
                <c:pt idx="2020" c:formatCode="yyyy\-mm\-dd">
                  <c:v>44672</c:v>
                </c:pt>
                <c:pt idx="2021" c:formatCode="yyyy\-mm\-dd">
                  <c:v>44673</c:v>
                </c:pt>
                <c:pt idx="2022" c:formatCode="yyyy\-mm\-dd">
                  <c:v>44676</c:v>
                </c:pt>
                <c:pt idx="2023" c:formatCode="yyyy\-mm\-dd">
                  <c:v>44677</c:v>
                </c:pt>
                <c:pt idx="2024" c:formatCode="yyyy\-mm\-dd">
                  <c:v>44678</c:v>
                </c:pt>
                <c:pt idx="2025" c:formatCode="yyyy\-mm\-dd">
                  <c:v>44679</c:v>
                </c:pt>
                <c:pt idx="2026" c:formatCode="yyyy\-mm\-dd">
                  <c:v>44680</c:v>
                </c:pt>
                <c:pt idx="2027" c:formatCode="yyyy\-mm\-dd">
                  <c:v>44686</c:v>
                </c:pt>
                <c:pt idx="2028" c:formatCode="yyyy\-mm\-dd">
                  <c:v>44687</c:v>
                </c:pt>
                <c:pt idx="2029" c:formatCode="yyyy\-mm\-dd">
                  <c:v>44690</c:v>
                </c:pt>
                <c:pt idx="2030" c:formatCode="yyyy\-mm\-dd">
                  <c:v>44691</c:v>
                </c:pt>
                <c:pt idx="2031" c:formatCode="yyyy\-mm\-dd">
                  <c:v>44692</c:v>
                </c:pt>
                <c:pt idx="2032" c:formatCode="yyyy\-mm\-dd">
                  <c:v>44693</c:v>
                </c:pt>
                <c:pt idx="2033" c:formatCode="yyyy\-mm\-dd">
                  <c:v>44694</c:v>
                </c:pt>
                <c:pt idx="2034" c:formatCode="yyyy\-mm\-dd">
                  <c:v>44697</c:v>
                </c:pt>
                <c:pt idx="2035" c:formatCode="yyyy\-mm\-dd">
                  <c:v>44698</c:v>
                </c:pt>
                <c:pt idx="2036" c:formatCode="yyyy\-mm\-dd">
                  <c:v>44699</c:v>
                </c:pt>
                <c:pt idx="2037" c:formatCode="yyyy\-mm\-dd">
                  <c:v>44700</c:v>
                </c:pt>
                <c:pt idx="2038" c:formatCode="yyyy\-mm\-dd">
                  <c:v>44701</c:v>
                </c:pt>
                <c:pt idx="2039" c:formatCode="yyyy\-mm\-dd">
                  <c:v>44704</c:v>
                </c:pt>
                <c:pt idx="2040" c:formatCode="yyyy\-mm\-dd">
                  <c:v>44705</c:v>
                </c:pt>
                <c:pt idx="2041" c:formatCode="yyyy\-mm\-dd">
                  <c:v>44706</c:v>
                </c:pt>
                <c:pt idx="2042" c:formatCode="yyyy\-mm\-dd">
                  <c:v>44707</c:v>
                </c:pt>
                <c:pt idx="2043" c:formatCode="yyyy\-mm\-dd">
                  <c:v>44708</c:v>
                </c:pt>
                <c:pt idx="2044" c:formatCode="yyyy\-mm\-dd">
                  <c:v>44711</c:v>
                </c:pt>
                <c:pt idx="2045" c:formatCode="yyyy\-mm\-dd">
                  <c:v>44712</c:v>
                </c:pt>
                <c:pt idx="2046" c:formatCode="yyyy\-mm\-dd">
                  <c:v>44713</c:v>
                </c:pt>
                <c:pt idx="2047" c:formatCode="yyyy\-mm\-dd">
                  <c:v>44714</c:v>
                </c:pt>
                <c:pt idx="2048" c:formatCode="yyyy\-mm\-dd">
                  <c:v>44718</c:v>
                </c:pt>
                <c:pt idx="2049" c:formatCode="yyyy\-mm\-dd">
                  <c:v>44719</c:v>
                </c:pt>
                <c:pt idx="2050" c:formatCode="yyyy\-mm\-dd">
                  <c:v>44720</c:v>
                </c:pt>
                <c:pt idx="2051" c:formatCode="yyyy\-mm\-dd">
                  <c:v>44721</c:v>
                </c:pt>
                <c:pt idx="2052" c:formatCode="yyyy\-mm\-dd">
                  <c:v>44722</c:v>
                </c:pt>
                <c:pt idx="2053" c:formatCode="yyyy\-mm\-dd">
                  <c:v>44725</c:v>
                </c:pt>
                <c:pt idx="2054" c:formatCode="yyyy\-mm\-dd">
                  <c:v>44726</c:v>
                </c:pt>
                <c:pt idx="2055" c:formatCode="yyyy\-mm\-dd">
                  <c:v>44727</c:v>
                </c:pt>
                <c:pt idx="2056" c:formatCode="yyyy\-mm\-dd">
                  <c:v>44728</c:v>
                </c:pt>
                <c:pt idx="2057" c:formatCode="yyyy\-mm\-dd">
                  <c:v>44729</c:v>
                </c:pt>
                <c:pt idx="2058" c:formatCode="yyyy\-mm\-dd">
                  <c:v>44732</c:v>
                </c:pt>
                <c:pt idx="2059" c:formatCode="yyyy\-mm\-dd">
                  <c:v>44733</c:v>
                </c:pt>
                <c:pt idx="2060" c:formatCode="yyyy\-mm\-dd">
                  <c:v>44734</c:v>
                </c:pt>
                <c:pt idx="2061" c:formatCode="yyyy\-mm\-dd">
                  <c:v>44735</c:v>
                </c:pt>
                <c:pt idx="2062" c:formatCode="yyyy\-mm\-dd">
                  <c:v>44736</c:v>
                </c:pt>
                <c:pt idx="2063" c:formatCode="yyyy\-mm\-dd">
                  <c:v>44739</c:v>
                </c:pt>
                <c:pt idx="2064" c:formatCode="yyyy\-mm\-dd">
                  <c:v>44740</c:v>
                </c:pt>
                <c:pt idx="2065" c:formatCode="yyyy\-mm\-dd">
                  <c:v>44741</c:v>
                </c:pt>
                <c:pt idx="2066" c:formatCode="yyyy\-mm\-dd">
                  <c:v>44742</c:v>
                </c:pt>
                <c:pt idx="2067" c:formatCode="yyyy\-mm\-dd">
                  <c:v>44743</c:v>
                </c:pt>
                <c:pt idx="2068" c:formatCode="yyyy\-mm\-dd">
                  <c:v>44746</c:v>
                </c:pt>
                <c:pt idx="2069" c:formatCode="yyyy\-mm\-dd">
                  <c:v>44747</c:v>
                </c:pt>
                <c:pt idx="2070" c:formatCode="yyyy\-mm\-dd">
                  <c:v>44748</c:v>
                </c:pt>
                <c:pt idx="2071" c:formatCode="yyyy\-mm\-dd">
                  <c:v>44749</c:v>
                </c:pt>
                <c:pt idx="2072" c:formatCode="yyyy\-mm\-dd">
                  <c:v>44750</c:v>
                </c:pt>
                <c:pt idx="2073" c:formatCode="yyyy\-mm\-dd">
                  <c:v>44753</c:v>
                </c:pt>
                <c:pt idx="2074" c:formatCode="yyyy\-mm\-dd">
                  <c:v>44754</c:v>
                </c:pt>
                <c:pt idx="2075" c:formatCode="yyyy\-mm\-dd">
                  <c:v>44755</c:v>
                </c:pt>
                <c:pt idx="2076" c:formatCode="yyyy\-mm\-dd">
                  <c:v>44756</c:v>
                </c:pt>
                <c:pt idx="2077" c:formatCode="yyyy\-mm\-dd">
                  <c:v>44757</c:v>
                </c:pt>
                <c:pt idx="2078" c:formatCode="yyyy\-mm\-dd">
                  <c:v>44760</c:v>
                </c:pt>
                <c:pt idx="2079" c:formatCode="yyyy\-mm\-dd">
                  <c:v>44761</c:v>
                </c:pt>
                <c:pt idx="2080" c:formatCode="yyyy\-mm\-dd">
                  <c:v>44762</c:v>
                </c:pt>
                <c:pt idx="2081" c:formatCode="yyyy\-mm\-dd">
                  <c:v>44763</c:v>
                </c:pt>
                <c:pt idx="2082" c:formatCode="yyyy\-mm\-dd">
                  <c:v>44764</c:v>
                </c:pt>
                <c:pt idx="2083" c:formatCode="yyyy\-mm\-dd">
                  <c:v>44767</c:v>
                </c:pt>
                <c:pt idx="2084" c:formatCode="yyyy\-mm\-dd">
                  <c:v>44768</c:v>
                </c:pt>
                <c:pt idx="2085" c:formatCode="yyyy\-mm\-dd">
                  <c:v>44769</c:v>
                </c:pt>
                <c:pt idx="2086" c:formatCode="yyyy\-mm\-dd">
                  <c:v>44770</c:v>
                </c:pt>
                <c:pt idx="2087" c:formatCode="yyyy\-mm\-dd">
                  <c:v>44771</c:v>
                </c:pt>
                <c:pt idx="2088" c:formatCode="yyyy\-mm\-dd">
                  <c:v>44774</c:v>
                </c:pt>
                <c:pt idx="2089" c:formatCode="yyyy\-mm\-dd">
                  <c:v>44775</c:v>
                </c:pt>
                <c:pt idx="2090" c:formatCode="yyyy\-mm\-dd">
                  <c:v>44776</c:v>
                </c:pt>
                <c:pt idx="2091" c:formatCode="yyyy\-mm\-dd">
                  <c:v>44777</c:v>
                </c:pt>
                <c:pt idx="2092" c:formatCode="yyyy\-mm\-dd">
                  <c:v>44778</c:v>
                </c:pt>
                <c:pt idx="2093" c:formatCode="yyyy\-mm\-dd">
                  <c:v>44781</c:v>
                </c:pt>
                <c:pt idx="2094" c:formatCode="yyyy\-mm\-dd">
                  <c:v>44782</c:v>
                </c:pt>
                <c:pt idx="2095" c:formatCode="yyyy\-mm\-dd">
                  <c:v>44783</c:v>
                </c:pt>
                <c:pt idx="2096" c:formatCode="yyyy\-mm\-dd">
                  <c:v>44784</c:v>
                </c:pt>
                <c:pt idx="2097" c:formatCode="yyyy\-mm\-dd">
                  <c:v>44785</c:v>
                </c:pt>
                <c:pt idx="2098" c:formatCode="yyyy\-mm\-dd">
                  <c:v>44788</c:v>
                </c:pt>
                <c:pt idx="2099" c:formatCode="yyyy\-mm\-dd">
                  <c:v>44789</c:v>
                </c:pt>
                <c:pt idx="2100" c:formatCode="yyyy\-mm\-dd">
                  <c:v>44790</c:v>
                </c:pt>
                <c:pt idx="2101" c:formatCode="yyyy\-mm\-dd">
                  <c:v>44791</c:v>
                </c:pt>
                <c:pt idx="2102" c:formatCode="yyyy\-mm\-dd">
                  <c:v>44792</c:v>
                </c:pt>
                <c:pt idx="2103" c:formatCode="yyyy\-mm\-dd">
                  <c:v>44795</c:v>
                </c:pt>
                <c:pt idx="2104" c:formatCode="yyyy\-mm\-dd">
                  <c:v>44796</c:v>
                </c:pt>
                <c:pt idx="2105" c:formatCode="yyyy\-mm\-dd">
                  <c:v>44797</c:v>
                </c:pt>
                <c:pt idx="2106" c:formatCode="yyyy\-mm\-dd">
                  <c:v>44798</c:v>
                </c:pt>
                <c:pt idx="2107" c:formatCode="yyyy\-mm\-dd">
                  <c:v>44799</c:v>
                </c:pt>
                <c:pt idx="2108" c:formatCode="yyyy\-mm\-dd">
                  <c:v>44802</c:v>
                </c:pt>
                <c:pt idx="2109" c:formatCode="yyyy\-mm\-dd">
                  <c:v>44803</c:v>
                </c:pt>
                <c:pt idx="2110" c:formatCode="yyyy\-mm\-dd">
                  <c:v>44804</c:v>
                </c:pt>
                <c:pt idx="2111" c:formatCode="yyyy\-mm\-dd">
                  <c:v>44805</c:v>
                </c:pt>
                <c:pt idx="2112" c:formatCode="yyyy\-mm\-dd">
                  <c:v>44806</c:v>
                </c:pt>
                <c:pt idx="2113" c:formatCode="yyyy\-mm\-dd">
                  <c:v>44809</c:v>
                </c:pt>
                <c:pt idx="2114" c:formatCode="yyyy\-mm\-dd">
                  <c:v>44810</c:v>
                </c:pt>
                <c:pt idx="2115" c:formatCode="yyyy\-mm\-dd">
                  <c:v>44811</c:v>
                </c:pt>
                <c:pt idx="2116" c:formatCode="yyyy\-mm\-dd">
                  <c:v>44812</c:v>
                </c:pt>
                <c:pt idx="2117" c:formatCode="yyyy\-mm\-dd">
                  <c:v>44813</c:v>
                </c:pt>
                <c:pt idx="2118" c:formatCode="yyyy\-mm\-dd">
                  <c:v>44817</c:v>
                </c:pt>
                <c:pt idx="2119" c:formatCode="yyyy\-mm\-dd">
                  <c:v>44818</c:v>
                </c:pt>
                <c:pt idx="2120" c:formatCode="yyyy\-mm\-dd">
                  <c:v>44819</c:v>
                </c:pt>
                <c:pt idx="2121" c:formatCode="yyyy\-mm\-dd">
                  <c:v>44820</c:v>
                </c:pt>
                <c:pt idx="2122" c:formatCode="yyyy\-mm\-dd">
                  <c:v>44823</c:v>
                </c:pt>
                <c:pt idx="2123" c:formatCode="yyyy\-mm\-dd">
                  <c:v>44824</c:v>
                </c:pt>
                <c:pt idx="2124" c:formatCode="yyyy\-mm\-dd">
                  <c:v>44825</c:v>
                </c:pt>
                <c:pt idx="2125" c:formatCode="yyyy\-mm\-dd">
                  <c:v>44826</c:v>
                </c:pt>
                <c:pt idx="2126" c:formatCode="yyyy\-mm\-dd">
                  <c:v>44827</c:v>
                </c:pt>
                <c:pt idx="2127" c:formatCode="yyyy\-mm\-dd">
                  <c:v>44830</c:v>
                </c:pt>
                <c:pt idx="2128" c:formatCode="yyyy\-mm\-dd">
                  <c:v>44831</c:v>
                </c:pt>
                <c:pt idx="2129" c:formatCode="yyyy\-mm\-dd">
                  <c:v>44832</c:v>
                </c:pt>
                <c:pt idx="2130" c:formatCode="yyyy\-mm\-dd">
                  <c:v>44833</c:v>
                </c:pt>
                <c:pt idx="2131" c:formatCode="yyyy\-mm\-dd">
                  <c:v>44834</c:v>
                </c:pt>
                <c:pt idx="2132" c:formatCode="yyyy\-mm\-dd">
                  <c:v>44844</c:v>
                </c:pt>
                <c:pt idx="2133" c:formatCode="yyyy\-mm\-dd">
                  <c:v>44845</c:v>
                </c:pt>
                <c:pt idx="2134" c:formatCode="yyyy\-mm\-dd">
                  <c:v>44846</c:v>
                </c:pt>
                <c:pt idx="2135" c:formatCode="yyyy\-mm\-dd">
                  <c:v>44847</c:v>
                </c:pt>
                <c:pt idx="2136" c:formatCode="yyyy\-mm\-dd">
                  <c:v>44848</c:v>
                </c:pt>
                <c:pt idx="2137" c:formatCode="yyyy\-mm\-dd">
                  <c:v>44851</c:v>
                </c:pt>
                <c:pt idx="2138" c:formatCode="yyyy\-mm\-dd">
                  <c:v>44852</c:v>
                </c:pt>
                <c:pt idx="2139" c:formatCode="yyyy\-mm\-dd">
                  <c:v>44853</c:v>
                </c:pt>
                <c:pt idx="2140" c:formatCode="yyyy\-mm\-dd">
                  <c:v>44854</c:v>
                </c:pt>
                <c:pt idx="2141" c:formatCode="yyyy\-mm\-dd">
                  <c:v>44855</c:v>
                </c:pt>
                <c:pt idx="2142" c:formatCode="yyyy\-mm\-dd">
                  <c:v>44858</c:v>
                </c:pt>
                <c:pt idx="2143" c:formatCode="yyyy\-mm\-dd">
                  <c:v>44859</c:v>
                </c:pt>
                <c:pt idx="2144" c:formatCode="yyyy\-mm\-dd">
                  <c:v>44860</c:v>
                </c:pt>
                <c:pt idx="2145" c:formatCode="yyyy\-mm\-dd">
                  <c:v>44861</c:v>
                </c:pt>
                <c:pt idx="2146" c:formatCode="yyyy\-mm\-dd">
                  <c:v>44862</c:v>
                </c:pt>
                <c:pt idx="2147" c:formatCode="yyyy\-mm\-dd">
                  <c:v>44865</c:v>
                </c:pt>
                <c:pt idx="2148" c:formatCode="yyyy\-mm\-dd">
                  <c:v>44866</c:v>
                </c:pt>
                <c:pt idx="2149" c:formatCode="yyyy\-mm\-dd">
                  <c:v>44867</c:v>
                </c:pt>
                <c:pt idx="2150" c:formatCode="yyyy\-mm\-dd">
                  <c:v>44868</c:v>
                </c:pt>
                <c:pt idx="2151" c:formatCode="yyyy\-mm\-dd">
                  <c:v>44869</c:v>
                </c:pt>
                <c:pt idx="2152" c:formatCode="yyyy\-mm\-dd">
                  <c:v>44872</c:v>
                </c:pt>
                <c:pt idx="2153" c:formatCode="yyyy\-mm\-dd">
                  <c:v>44873</c:v>
                </c:pt>
                <c:pt idx="2154" c:formatCode="yyyy\-mm\-dd">
                  <c:v>44874</c:v>
                </c:pt>
                <c:pt idx="2155" c:formatCode="yyyy\-mm\-dd">
                  <c:v>44875</c:v>
                </c:pt>
                <c:pt idx="2156" c:formatCode="yyyy\-mm\-dd">
                  <c:v>44876</c:v>
                </c:pt>
                <c:pt idx="2157" c:formatCode="yyyy\-mm\-dd">
                  <c:v>44879</c:v>
                </c:pt>
                <c:pt idx="2158" c:formatCode="yyyy\-mm\-dd">
                  <c:v>44880</c:v>
                </c:pt>
                <c:pt idx="2159" c:formatCode="yyyy\-mm\-dd">
                  <c:v>44881</c:v>
                </c:pt>
                <c:pt idx="2160" c:formatCode="yyyy\-mm\-dd">
                  <c:v>44882</c:v>
                </c:pt>
                <c:pt idx="2161" c:formatCode="yyyy\-mm\-dd">
                  <c:v>44883</c:v>
                </c:pt>
                <c:pt idx="2162" c:formatCode="yyyy\-mm\-dd">
                  <c:v>44886</c:v>
                </c:pt>
                <c:pt idx="2163" c:formatCode="yyyy\-mm\-dd">
                  <c:v>44887</c:v>
                </c:pt>
                <c:pt idx="2164" c:formatCode="yyyy\-mm\-dd">
                  <c:v>44888</c:v>
                </c:pt>
                <c:pt idx="2165" c:formatCode="yyyy\-mm\-dd">
                  <c:v>44889</c:v>
                </c:pt>
                <c:pt idx="2166" c:formatCode="yyyy\-mm\-dd">
                  <c:v>44890</c:v>
                </c:pt>
                <c:pt idx="2167" c:formatCode="yyyy\-mm\-dd">
                  <c:v>44893</c:v>
                </c:pt>
                <c:pt idx="2168" c:formatCode="yyyy\-mm\-dd">
                  <c:v>44894</c:v>
                </c:pt>
                <c:pt idx="2169" c:formatCode="yyyy\-mm\-dd">
                  <c:v>44895</c:v>
                </c:pt>
                <c:pt idx="2170" c:formatCode="yyyy\-mm\-dd">
                  <c:v>44896</c:v>
                </c:pt>
                <c:pt idx="2171" c:formatCode="yyyy\-mm\-dd">
                  <c:v>44897</c:v>
                </c:pt>
                <c:pt idx="2172" c:formatCode="yyyy\-mm\-dd">
                  <c:v>44900</c:v>
                </c:pt>
                <c:pt idx="2173" c:formatCode="yyyy\-mm\-dd">
                  <c:v>44901</c:v>
                </c:pt>
                <c:pt idx="2174" c:formatCode="yyyy\-mm\-dd">
                  <c:v>44902</c:v>
                </c:pt>
                <c:pt idx="2175" c:formatCode="yyyy\-mm\-dd">
                  <c:v>44903</c:v>
                </c:pt>
                <c:pt idx="2176" c:formatCode="yyyy\-mm\-dd">
                  <c:v>44904</c:v>
                </c:pt>
                <c:pt idx="2177" c:formatCode="yyyy\-mm\-dd">
                  <c:v>44907</c:v>
                </c:pt>
                <c:pt idx="2178" c:formatCode="yyyy\-mm\-dd">
                  <c:v>44908</c:v>
                </c:pt>
                <c:pt idx="2179" c:formatCode="yyyy\-mm\-dd">
                  <c:v>44909</c:v>
                </c:pt>
                <c:pt idx="2180" c:formatCode="yyyy\-mm\-dd">
                  <c:v>44910</c:v>
                </c:pt>
                <c:pt idx="2181" c:formatCode="yyyy\-mm\-dd">
                  <c:v>44911</c:v>
                </c:pt>
                <c:pt idx="2182" c:formatCode="yyyy\-mm\-dd">
                  <c:v>44914</c:v>
                </c:pt>
                <c:pt idx="2183" c:formatCode="yyyy\-mm\-dd">
                  <c:v>44915</c:v>
                </c:pt>
                <c:pt idx="2184" c:formatCode="yyyy\-mm\-dd">
                  <c:v>44916</c:v>
                </c:pt>
                <c:pt idx="2185" c:formatCode="yyyy\-mm\-dd">
                  <c:v>44917</c:v>
                </c:pt>
                <c:pt idx="2186" c:formatCode="yyyy\-mm\-dd">
                  <c:v>44918</c:v>
                </c:pt>
                <c:pt idx="2187" c:formatCode="yyyy\-mm\-dd">
                  <c:v>44921</c:v>
                </c:pt>
                <c:pt idx="2188" c:formatCode="yyyy\-mm\-dd">
                  <c:v>44922</c:v>
                </c:pt>
                <c:pt idx="2189" c:formatCode="yyyy\-mm\-dd">
                  <c:v>44923</c:v>
                </c:pt>
                <c:pt idx="2190" c:formatCode="yyyy\-mm\-dd">
                  <c:v>44924</c:v>
                </c:pt>
                <c:pt idx="2191" c:formatCode="yyyy\-mm\-dd">
                  <c:v>44925</c:v>
                </c:pt>
                <c:pt idx="2192" c:formatCode="yyyy\-mm\-dd">
                  <c:v>44929</c:v>
                </c:pt>
                <c:pt idx="2193" c:formatCode="yyyy\-mm\-dd">
                  <c:v>44930</c:v>
                </c:pt>
                <c:pt idx="2194" c:formatCode="yyyy\-mm\-dd">
                  <c:v>44931</c:v>
                </c:pt>
                <c:pt idx="2195" c:formatCode="yyyy\-mm\-dd">
                  <c:v>44932</c:v>
                </c:pt>
                <c:pt idx="2196" c:formatCode="yyyy\-mm\-dd">
                  <c:v>44935</c:v>
                </c:pt>
                <c:pt idx="2197" c:formatCode="yyyy\-mm\-dd">
                  <c:v>44936</c:v>
                </c:pt>
                <c:pt idx="2198" c:formatCode="yyyy\-mm\-dd">
                  <c:v>44937</c:v>
                </c:pt>
                <c:pt idx="2199" c:formatCode="yyyy\-mm\-dd">
                  <c:v>44938</c:v>
                </c:pt>
                <c:pt idx="2200" c:formatCode="yyyy\-mm\-dd">
                  <c:v>44939</c:v>
                </c:pt>
                <c:pt idx="2201" c:formatCode="yyyy\-mm\-dd">
                  <c:v>44942</c:v>
                </c:pt>
                <c:pt idx="2202" c:formatCode="yyyy\-mm\-dd">
                  <c:v>44943</c:v>
                </c:pt>
                <c:pt idx="2203" c:formatCode="yyyy\-mm\-dd">
                  <c:v>44944</c:v>
                </c:pt>
                <c:pt idx="2204" c:formatCode="yyyy\-mm\-dd">
                  <c:v>44945</c:v>
                </c:pt>
                <c:pt idx="2205" c:formatCode="yyyy\-mm\-dd">
                  <c:v>44946</c:v>
                </c:pt>
                <c:pt idx="2206" c:formatCode="yyyy\-mm\-dd">
                  <c:v>44956</c:v>
                </c:pt>
                <c:pt idx="2207" c:formatCode="yyyy\-mm\-dd">
                  <c:v>44957</c:v>
                </c:pt>
                <c:pt idx="2208" c:formatCode="yyyy\-mm\-dd">
                  <c:v>44958</c:v>
                </c:pt>
                <c:pt idx="2209" c:formatCode="yyyy\-mm\-dd">
                  <c:v>44959</c:v>
                </c:pt>
                <c:pt idx="2210" c:formatCode="yyyy\-mm\-dd">
                  <c:v>44960</c:v>
                </c:pt>
                <c:pt idx="2211" c:formatCode="yyyy\-mm\-dd">
                  <c:v>44963</c:v>
                </c:pt>
                <c:pt idx="2212" c:formatCode="yyyy\-mm\-dd">
                  <c:v>44964</c:v>
                </c:pt>
                <c:pt idx="2213" c:formatCode="yyyy\-mm\-dd">
                  <c:v>44965</c:v>
                </c:pt>
                <c:pt idx="2214" c:formatCode="yyyy\-mm\-dd">
                  <c:v>44966</c:v>
                </c:pt>
                <c:pt idx="2215" c:formatCode="yyyy\-mm\-dd">
                  <c:v>44967</c:v>
                </c:pt>
                <c:pt idx="2216" c:formatCode="yyyy\-mm\-dd">
                  <c:v>44970</c:v>
                </c:pt>
                <c:pt idx="2217" c:formatCode="yyyy\-mm\-dd">
                  <c:v>44971</c:v>
                </c:pt>
                <c:pt idx="2218" c:formatCode="yyyy\-mm\-dd">
                  <c:v>44972</c:v>
                </c:pt>
                <c:pt idx="2219" c:formatCode="yyyy\-mm\-dd">
                  <c:v>44973</c:v>
                </c:pt>
                <c:pt idx="2220" c:formatCode="yyyy\-mm\-dd">
                  <c:v>44974</c:v>
                </c:pt>
                <c:pt idx="2221" c:formatCode="yyyy\-mm\-dd">
                  <c:v>44977</c:v>
                </c:pt>
                <c:pt idx="2222" c:formatCode="yyyy\-mm\-dd">
                  <c:v>44978</c:v>
                </c:pt>
                <c:pt idx="2223" c:formatCode="yyyy\-mm\-dd">
                  <c:v>44979</c:v>
                </c:pt>
                <c:pt idx="2224" c:formatCode="yyyy\-mm\-dd">
                  <c:v>44980</c:v>
                </c:pt>
                <c:pt idx="2225" c:formatCode="yyyy\-mm\-dd">
                  <c:v>44981</c:v>
                </c:pt>
                <c:pt idx="2226" c:formatCode="yyyy\-mm\-dd">
                  <c:v>44984</c:v>
                </c:pt>
                <c:pt idx="2227" c:formatCode="yyyy\-mm\-dd">
                  <c:v>44985</c:v>
                </c:pt>
                <c:pt idx="2228" c:formatCode="yyyy\-mm\-dd">
                  <c:v>44986</c:v>
                </c:pt>
                <c:pt idx="2229" c:formatCode="yyyy\-mm\-dd">
                  <c:v>44987</c:v>
                </c:pt>
                <c:pt idx="2230" c:formatCode="yyyy\-mm\-dd">
                  <c:v>44988</c:v>
                </c:pt>
                <c:pt idx="2231" c:formatCode="yyyy\-mm\-dd">
                  <c:v>44991</c:v>
                </c:pt>
                <c:pt idx="2232" c:formatCode="yyyy\-mm\-dd">
                  <c:v>44992</c:v>
                </c:pt>
                <c:pt idx="2233" c:formatCode="yyyy\-mm\-dd">
                  <c:v>44993</c:v>
                </c:pt>
                <c:pt idx="2234" c:formatCode="yyyy\-mm\-dd">
                  <c:v>44994</c:v>
                </c:pt>
                <c:pt idx="2235" c:formatCode="yyyy\-mm\-dd">
                  <c:v>44995</c:v>
                </c:pt>
                <c:pt idx="2236" c:formatCode="yyyy\-mm\-dd">
                  <c:v>44998</c:v>
                </c:pt>
                <c:pt idx="2237" c:formatCode="yyyy\-mm\-dd">
                  <c:v>44999</c:v>
                </c:pt>
                <c:pt idx="2238" c:formatCode="yyyy\-mm\-dd">
                  <c:v>45000</c:v>
                </c:pt>
                <c:pt idx="2239" c:formatCode="yyyy\-mm\-dd">
                  <c:v>45001</c:v>
                </c:pt>
                <c:pt idx="2240" c:formatCode="yyyy\-mm\-dd">
                  <c:v>45002</c:v>
                </c:pt>
                <c:pt idx="2241" c:formatCode="yyyy\-mm\-dd">
                  <c:v>45005</c:v>
                </c:pt>
                <c:pt idx="2242" c:formatCode="yyyy\-mm\-dd">
                  <c:v>45006</c:v>
                </c:pt>
                <c:pt idx="2243" c:formatCode="yyyy\-mm\-dd">
                  <c:v>45007</c:v>
                </c:pt>
                <c:pt idx="2244" c:formatCode="yyyy\-mm\-dd">
                  <c:v>45008</c:v>
                </c:pt>
                <c:pt idx="2245" c:formatCode="yyyy\-mm\-dd">
                  <c:v>45009</c:v>
                </c:pt>
                <c:pt idx="2246" c:formatCode="yyyy\-mm\-dd">
                  <c:v>45012</c:v>
                </c:pt>
                <c:pt idx="2247" c:formatCode="yyyy\-mm\-dd">
                  <c:v>45013</c:v>
                </c:pt>
                <c:pt idx="2248" c:formatCode="yyyy\-mm\-dd">
                  <c:v>45014</c:v>
                </c:pt>
                <c:pt idx="2249" c:formatCode="yyyy\-mm\-dd">
                  <c:v>45015</c:v>
                </c:pt>
                <c:pt idx="2250" c:formatCode="yyyy\-mm\-dd">
                  <c:v>45016</c:v>
                </c:pt>
                <c:pt idx="2251" c:formatCode="yyyy\-mm\-dd">
                  <c:v>45019</c:v>
                </c:pt>
                <c:pt idx="2252" c:formatCode="yyyy\-mm\-dd">
                  <c:v>45020</c:v>
                </c:pt>
                <c:pt idx="2253" c:formatCode="yyyy\-mm\-dd">
                  <c:v>45022</c:v>
                </c:pt>
                <c:pt idx="2254" c:formatCode="yyyy\-mm\-dd">
                  <c:v>45023</c:v>
                </c:pt>
                <c:pt idx="2255" c:formatCode="yyyy\-mm\-dd">
                  <c:v>45026</c:v>
                </c:pt>
                <c:pt idx="2256" c:formatCode="yyyy\-mm\-dd">
                  <c:v>45027</c:v>
                </c:pt>
                <c:pt idx="2257" c:formatCode="yyyy\-mm\-dd">
                  <c:v>45028</c:v>
                </c:pt>
                <c:pt idx="2258" c:formatCode="yyyy\-mm\-dd">
                  <c:v>45029</c:v>
                </c:pt>
                <c:pt idx="2259" c:formatCode="yyyy\-mm\-dd">
                  <c:v>45030</c:v>
                </c:pt>
                <c:pt idx="2260" c:formatCode="yyyy\-mm\-dd">
                  <c:v>45033</c:v>
                </c:pt>
                <c:pt idx="2261" c:formatCode="yyyy\-mm\-dd">
                  <c:v>45034</c:v>
                </c:pt>
                <c:pt idx="2262" c:formatCode="yyyy\-mm\-dd">
                  <c:v>45035</c:v>
                </c:pt>
                <c:pt idx="2263" c:formatCode="yyyy\-mm\-dd">
                  <c:v>45036</c:v>
                </c:pt>
                <c:pt idx="2264" c:formatCode="yyyy\-mm\-dd">
                  <c:v>45037</c:v>
                </c:pt>
                <c:pt idx="2265" c:formatCode="yyyy\-mm\-dd">
                  <c:v>45040</c:v>
                </c:pt>
                <c:pt idx="2266" c:formatCode="yyyy\-mm\-dd">
                  <c:v>45041</c:v>
                </c:pt>
                <c:pt idx="2267" c:formatCode="yyyy\-mm\-dd">
                  <c:v>45042</c:v>
                </c:pt>
                <c:pt idx="2268" c:formatCode="yyyy\-mm\-dd">
                  <c:v>45043</c:v>
                </c:pt>
                <c:pt idx="2269" c:formatCode="yyyy\-mm\-dd">
                  <c:v>45044</c:v>
                </c:pt>
                <c:pt idx="2270" c:formatCode="yyyy\-mm\-dd">
                  <c:v>45050</c:v>
                </c:pt>
                <c:pt idx="2271" c:formatCode="yyyy\-mm\-dd">
                  <c:v>45051</c:v>
                </c:pt>
                <c:pt idx="2272" c:formatCode="yyyy\-mm\-dd">
                  <c:v>45054</c:v>
                </c:pt>
                <c:pt idx="2273" c:formatCode="yyyy\-mm\-dd">
                  <c:v>45055</c:v>
                </c:pt>
                <c:pt idx="2274" c:formatCode="yyyy\-mm\-dd">
                  <c:v>45056</c:v>
                </c:pt>
                <c:pt idx="2275" c:formatCode="yyyy\-mm\-dd">
                  <c:v>45057</c:v>
                </c:pt>
                <c:pt idx="2276" c:formatCode="yyyy\-mm\-dd">
                  <c:v>45058</c:v>
                </c:pt>
                <c:pt idx="2277" c:formatCode="yyyy\-mm\-dd">
                  <c:v>45061</c:v>
                </c:pt>
                <c:pt idx="2278" c:formatCode="yyyy\-mm\-dd">
                  <c:v>45062</c:v>
                </c:pt>
                <c:pt idx="2279" c:formatCode="yyyy\-mm\-dd">
                  <c:v>45063</c:v>
                </c:pt>
                <c:pt idx="2280" c:formatCode="yyyy\-mm\-dd">
                  <c:v>45064</c:v>
                </c:pt>
                <c:pt idx="2281" c:formatCode="yyyy\-mm\-dd">
                  <c:v>45065</c:v>
                </c:pt>
                <c:pt idx="2282" c:formatCode="yyyy\-mm\-dd">
                  <c:v>45068</c:v>
                </c:pt>
                <c:pt idx="2283" c:formatCode="yyyy\-mm\-dd">
                  <c:v>45069</c:v>
                </c:pt>
                <c:pt idx="2284" c:formatCode="yyyy\-mm\-dd">
                  <c:v>45070</c:v>
                </c:pt>
                <c:pt idx="2285" c:formatCode="yyyy\-mm\-dd">
                  <c:v>45071</c:v>
                </c:pt>
                <c:pt idx="2286" c:formatCode="yyyy\-mm\-dd">
                  <c:v>45072</c:v>
                </c:pt>
                <c:pt idx="2287" c:formatCode="yyyy\-mm\-dd">
                  <c:v>45075</c:v>
                </c:pt>
                <c:pt idx="2288" c:formatCode="yyyy\-mm\-dd">
                  <c:v>45076</c:v>
                </c:pt>
                <c:pt idx="2289" c:formatCode="yyyy\-mm\-dd">
                  <c:v>45077</c:v>
                </c:pt>
                <c:pt idx="2290" c:formatCode="yyyy\-mm\-dd">
                  <c:v>45078</c:v>
                </c:pt>
                <c:pt idx="2291" c:formatCode="yyyy\-mm\-dd">
                  <c:v>45079</c:v>
                </c:pt>
                <c:pt idx="2292" c:formatCode="yyyy\-mm\-dd">
                  <c:v>45082</c:v>
                </c:pt>
                <c:pt idx="2293" c:formatCode="yyyy\-mm\-dd">
                  <c:v>45083</c:v>
                </c:pt>
                <c:pt idx="2294" c:formatCode="yyyy\-mm\-dd">
                  <c:v>45084</c:v>
                </c:pt>
                <c:pt idx="2295" c:formatCode="yyyy\-mm\-dd">
                  <c:v>45085</c:v>
                </c:pt>
                <c:pt idx="2296" c:formatCode="yyyy\-mm\-dd">
                  <c:v>45086</c:v>
                </c:pt>
                <c:pt idx="2297" c:formatCode="yyyy\-mm\-dd">
                  <c:v>45089</c:v>
                </c:pt>
                <c:pt idx="2298" c:formatCode="yyyy\-mm\-dd">
                  <c:v>45090</c:v>
                </c:pt>
                <c:pt idx="2299" c:formatCode="yyyy\-mm\-dd">
                  <c:v>45091</c:v>
                </c:pt>
                <c:pt idx="2300" c:formatCode="yyyy\-mm\-dd">
                  <c:v>45092</c:v>
                </c:pt>
                <c:pt idx="2301" c:formatCode="yyyy\-mm\-dd">
                  <c:v>45093</c:v>
                </c:pt>
                <c:pt idx="2302" c:formatCode="yyyy\-mm\-dd">
                  <c:v>45096</c:v>
                </c:pt>
                <c:pt idx="2303" c:formatCode="yyyy\-mm\-dd">
                  <c:v>45097</c:v>
                </c:pt>
                <c:pt idx="2304" c:formatCode="yyyy\-mm\-dd">
                  <c:v>45098</c:v>
                </c:pt>
                <c:pt idx="2305" c:formatCode="yyyy\-mm\-dd">
                  <c:v>45103</c:v>
                </c:pt>
                <c:pt idx="2306" c:formatCode="yyyy\-mm\-dd">
                  <c:v>45104</c:v>
                </c:pt>
                <c:pt idx="2307" c:formatCode="yyyy\-mm\-dd">
                  <c:v>45105</c:v>
                </c:pt>
                <c:pt idx="2308" c:formatCode="yyyy\-mm\-dd">
                  <c:v>45106</c:v>
                </c:pt>
                <c:pt idx="2309" c:formatCode="yyyy\-mm\-dd">
                  <c:v>45107</c:v>
                </c:pt>
                <c:pt idx="2310" c:formatCode="yyyy\-mm\-dd">
                  <c:v>45110</c:v>
                </c:pt>
                <c:pt idx="2311" c:formatCode="yyyy\-mm\-dd">
                  <c:v>45111</c:v>
                </c:pt>
                <c:pt idx="2312" c:formatCode="yyyy\-mm\-dd">
                  <c:v>45112</c:v>
                </c:pt>
                <c:pt idx="2313" c:formatCode="yyyy\-mm\-dd">
                  <c:v>45113</c:v>
                </c:pt>
                <c:pt idx="2314" c:formatCode="yyyy\-mm\-dd">
                  <c:v>45114</c:v>
                </c:pt>
                <c:pt idx="2315" c:formatCode="yyyy\-mm\-dd">
                  <c:v>45117</c:v>
                </c:pt>
                <c:pt idx="2316" c:formatCode="yyyy\-mm\-dd">
                  <c:v>45118</c:v>
                </c:pt>
                <c:pt idx="2317" c:formatCode="yyyy\-mm\-dd">
                  <c:v>45119</c:v>
                </c:pt>
                <c:pt idx="2318" c:formatCode="yyyy\-mm\-dd">
                  <c:v>45120</c:v>
                </c:pt>
                <c:pt idx="2319" c:formatCode="yyyy\-mm\-dd">
                  <c:v>45121</c:v>
                </c:pt>
                <c:pt idx="2320" c:formatCode="yyyy\-mm\-dd">
                  <c:v>45124</c:v>
                </c:pt>
                <c:pt idx="2321" c:formatCode="yyyy\-mm\-dd">
                  <c:v>45125</c:v>
                </c:pt>
                <c:pt idx="2322" c:formatCode="yyyy\-mm\-dd">
                  <c:v>45126</c:v>
                </c:pt>
                <c:pt idx="2323" c:formatCode="yyyy\-mm\-dd">
                  <c:v>45127</c:v>
                </c:pt>
                <c:pt idx="2324" c:formatCode="yyyy\-mm\-dd">
                  <c:v>45128</c:v>
                </c:pt>
                <c:pt idx="2325" c:formatCode="yyyy\-mm\-dd">
                  <c:v>45131</c:v>
                </c:pt>
                <c:pt idx="2326" c:formatCode="yyyy\-mm\-dd">
                  <c:v>45132</c:v>
                </c:pt>
                <c:pt idx="2327" c:formatCode="yyyy\-mm\-dd">
                  <c:v>45133</c:v>
                </c:pt>
                <c:pt idx="2328" c:formatCode="yyyy\-mm\-dd">
                  <c:v>45134</c:v>
                </c:pt>
                <c:pt idx="2329" c:formatCode="yyyy\-mm\-dd">
                  <c:v>45135</c:v>
                </c:pt>
                <c:pt idx="2330" c:formatCode="yyyy\-mm\-dd">
                  <c:v>45138</c:v>
                </c:pt>
                <c:pt idx="2331" c:formatCode="yyyy\-mm\-dd">
                  <c:v>45139</c:v>
                </c:pt>
                <c:pt idx="2332" c:formatCode="yyyy\-mm\-dd">
                  <c:v>45140</c:v>
                </c:pt>
                <c:pt idx="2333" c:formatCode="yyyy\-mm\-dd">
                  <c:v>45141</c:v>
                </c:pt>
                <c:pt idx="2334" c:formatCode="yyyy\-mm\-dd">
                  <c:v>45142</c:v>
                </c:pt>
                <c:pt idx="2335" c:formatCode="yyyy\-mm\-dd">
                  <c:v>45145</c:v>
                </c:pt>
                <c:pt idx="2336" c:formatCode="yyyy\-mm\-dd">
                  <c:v>45146</c:v>
                </c:pt>
                <c:pt idx="2337" c:formatCode="yyyy\-mm\-dd">
                  <c:v>45147</c:v>
                </c:pt>
                <c:pt idx="2338" c:formatCode="yyyy\-mm\-dd">
                  <c:v>45148</c:v>
                </c:pt>
                <c:pt idx="2339" c:formatCode="yyyy\-mm\-dd">
                  <c:v>45149</c:v>
                </c:pt>
                <c:pt idx="2340" c:formatCode="yyyy\-mm\-dd">
                  <c:v>45152</c:v>
                </c:pt>
                <c:pt idx="2341" c:formatCode="yyyy\-mm\-dd">
                  <c:v>45153</c:v>
                </c:pt>
                <c:pt idx="2342" c:formatCode="yyyy\-mm\-dd">
                  <c:v>45154</c:v>
                </c:pt>
                <c:pt idx="2343" c:formatCode="yyyy\-mm\-dd">
                  <c:v>45155</c:v>
                </c:pt>
                <c:pt idx="2344" c:formatCode="yyyy\-mm\-dd">
                  <c:v>45156</c:v>
                </c:pt>
                <c:pt idx="2345" c:formatCode="yyyy\-mm\-dd">
                  <c:v>45159</c:v>
                </c:pt>
                <c:pt idx="2346" c:formatCode="yyyy\-mm\-dd">
                  <c:v>45160</c:v>
                </c:pt>
                <c:pt idx="2347" c:formatCode="yyyy\-mm\-dd">
                  <c:v>45161</c:v>
                </c:pt>
                <c:pt idx="2348" c:formatCode="yyyy\-mm\-dd">
                  <c:v>45162</c:v>
                </c:pt>
                <c:pt idx="2349" c:formatCode="yyyy\-mm\-dd">
                  <c:v>45163</c:v>
                </c:pt>
                <c:pt idx="2350" c:formatCode="yyyy\-mm\-dd">
                  <c:v>45166</c:v>
                </c:pt>
                <c:pt idx="2351" c:formatCode="yyyy\-mm\-dd">
                  <c:v>45167</c:v>
                </c:pt>
                <c:pt idx="2352" c:formatCode="yyyy\-mm\-dd">
                  <c:v>45168</c:v>
                </c:pt>
                <c:pt idx="2353" c:formatCode="yyyy\-mm\-dd">
                  <c:v>45169</c:v>
                </c:pt>
                <c:pt idx="2354" c:formatCode="yyyy\-mm\-dd">
                  <c:v>45170</c:v>
                </c:pt>
                <c:pt idx="2355" c:formatCode="yyyy\-mm\-dd">
                  <c:v>45173</c:v>
                </c:pt>
                <c:pt idx="2356" c:formatCode="yyyy\-mm\-dd">
                  <c:v>45174</c:v>
                </c:pt>
                <c:pt idx="2357" c:formatCode="yyyy\-mm\-dd">
                  <c:v>45175</c:v>
                </c:pt>
                <c:pt idx="2358" c:formatCode="yyyy\-mm\-dd">
                  <c:v>45176</c:v>
                </c:pt>
                <c:pt idx="2359" c:formatCode="yyyy\-mm\-dd">
                  <c:v>45177</c:v>
                </c:pt>
                <c:pt idx="2360" c:formatCode="yyyy\-mm\-dd">
                  <c:v>45180</c:v>
                </c:pt>
                <c:pt idx="2361" c:formatCode="yyyy\-mm\-dd">
                  <c:v>45181</c:v>
                </c:pt>
                <c:pt idx="2362" c:formatCode="yyyy\-mm\-dd">
                  <c:v>45182</c:v>
                </c:pt>
                <c:pt idx="2363" c:formatCode="yyyy\-mm\-dd">
                  <c:v>45183</c:v>
                </c:pt>
                <c:pt idx="2364" c:formatCode="yyyy\-mm\-dd">
                  <c:v>45184</c:v>
                </c:pt>
                <c:pt idx="2365" c:formatCode="yyyy\-mm\-dd">
                  <c:v>45187</c:v>
                </c:pt>
                <c:pt idx="2366" c:formatCode="yyyy\-mm\-dd">
                  <c:v>45188</c:v>
                </c:pt>
                <c:pt idx="2367" c:formatCode="yyyy\-mm\-dd">
                  <c:v>45189</c:v>
                </c:pt>
                <c:pt idx="2368" c:formatCode="yyyy\-mm\-dd">
                  <c:v>45190</c:v>
                </c:pt>
                <c:pt idx="2369" c:formatCode="yyyy\-mm\-dd">
                  <c:v>45191</c:v>
                </c:pt>
                <c:pt idx="2370" c:formatCode="yyyy\-mm\-dd">
                  <c:v>45194</c:v>
                </c:pt>
                <c:pt idx="2371" c:formatCode="yyyy\-mm\-dd">
                  <c:v>45195</c:v>
                </c:pt>
                <c:pt idx="2372" c:formatCode="yyyy\-mm\-dd">
                  <c:v>45196</c:v>
                </c:pt>
                <c:pt idx="2373" c:formatCode="yyyy\-mm\-dd">
                  <c:v>45197</c:v>
                </c:pt>
                <c:pt idx="2374" c:formatCode="yyyy\-mm\-dd">
                  <c:v>45208</c:v>
                </c:pt>
                <c:pt idx="2375" c:formatCode="yyyy\-mm\-dd">
                  <c:v>45209</c:v>
                </c:pt>
                <c:pt idx="2376" c:formatCode="yyyy\-mm\-dd">
                  <c:v>45210</c:v>
                </c:pt>
                <c:pt idx="2377" c:formatCode="yyyy\-mm\-dd">
                  <c:v>45211</c:v>
                </c:pt>
                <c:pt idx="2378" c:formatCode="yyyy\-mm\-dd">
                  <c:v>45212</c:v>
                </c:pt>
                <c:pt idx="2379" c:formatCode="yyyy\-mm\-dd">
                  <c:v>45215</c:v>
                </c:pt>
                <c:pt idx="2380" c:formatCode="yyyy\-mm\-dd">
                  <c:v>45216</c:v>
                </c:pt>
                <c:pt idx="2381" c:formatCode="yyyy\-mm\-dd">
                  <c:v>45217</c:v>
                </c:pt>
                <c:pt idx="2382" c:formatCode="yyyy\-mm\-dd">
                  <c:v>45218</c:v>
                </c:pt>
                <c:pt idx="2383" c:formatCode="yyyy\-mm\-dd">
                  <c:v>45219</c:v>
                </c:pt>
                <c:pt idx="2384" c:formatCode="yyyy\-mm\-dd">
                  <c:v>45222</c:v>
                </c:pt>
                <c:pt idx="2385" c:formatCode="yyyy\-mm\-dd">
                  <c:v>45223</c:v>
                </c:pt>
                <c:pt idx="2386" c:formatCode="yyyy\-mm\-dd">
                  <c:v>45224</c:v>
                </c:pt>
                <c:pt idx="2387" c:formatCode="yyyy\-mm\-dd">
                  <c:v>45225</c:v>
                </c:pt>
                <c:pt idx="2388" c:formatCode="yyyy\-mm\-dd">
                  <c:v>45226</c:v>
                </c:pt>
                <c:pt idx="2389" c:formatCode="yyyy\-mm\-dd">
                  <c:v>45229</c:v>
                </c:pt>
                <c:pt idx="2390" c:formatCode="yyyy\-mm\-dd">
                  <c:v>45230</c:v>
                </c:pt>
                <c:pt idx="2391" c:formatCode="yyyy\-mm\-dd">
                  <c:v>45231</c:v>
                </c:pt>
                <c:pt idx="2392" c:formatCode="yyyy\-mm\-dd">
                  <c:v>45232</c:v>
                </c:pt>
                <c:pt idx="2393" c:formatCode="yyyy\-mm\-dd">
                  <c:v>45233</c:v>
                </c:pt>
                <c:pt idx="2394" c:formatCode="yyyy\-mm\-dd">
                  <c:v>45236</c:v>
                </c:pt>
                <c:pt idx="2395" c:formatCode="yyyy\-mm\-dd">
                  <c:v>45237</c:v>
                </c:pt>
                <c:pt idx="2396" c:formatCode="yyyy\-mm\-dd">
                  <c:v>45238</c:v>
                </c:pt>
                <c:pt idx="2397" c:formatCode="yyyy\-mm\-dd">
                  <c:v>45239</c:v>
                </c:pt>
                <c:pt idx="2398" c:formatCode="yyyy\-mm\-dd">
                  <c:v>45240</c:v>
                </c:pt>
                <c:pt idx="2399" c:formatCode="yyyy\-mm\-dd">
                  <c:v>45243</c:v>
                </c:pt>
                <c:pt idx="2400" c:formatCode="yyyy\-mm\-dd">
                  <c:v>45244</c:v>
                </c:pt>
                <c:pt idx="2401" c:formatCode="yyyy\-mm\-dd">
                  <c:v>45245</c:v>
                </c:pt>
                <c:pt idx="2402" c:formatCode="yyyy\-mm\-dd">
                  <c:v>45246</c:v>
                </c:pt>
                <c:pt idx="2403" c:formatCode="yyyy\-mm\-dd">
                  <c:v>45247</c:v>
                </c:pt>
                <c:pt idx="2404" c:formatCode="yyyy\-mm\-dd">
                  <c:v>45250</c:v>
                </c:pt>
                <c:pt idx="2405" c:formatCode="yyyy\-mm\-dd">
                  <c:v>45251</c:v>
                </c:pt>
                <c:pt idx="2406" c:formatCode="yyyy\-mm\-dd">
                  <c:v>45252</c:v>
                </c:pt>
                <c:pt idx="2407" c:formatCode="yyyy\-mm\-dd">
                  <c:v>45253</c:v>
                </c:pt>
                <c:pt idx="2408" c:formatCode="yyyy\-mm\-dd">
                  <c:v>45254</c:v>
                </c:pt>
                <c:pt idx="2409" c:formatCode="yyyy\-mm\-dd">
                  <c:v>45257</c:v>
                </c:pt>
                <c:pt idx="2410" c:formatCode="yyyy\-mm\-dd">
                  <c:v>45258</c:v>
                </c:pt>
                <c:pt idx="2411" c:formatCode="yyyy\-mm\-dd">
                  <c:v>45259</c:v>
                </c:pt>
                <c:pt idx="2412" c:formatCode="yyyy\-mm\-dd">
                  <c:v>45260</c:v>
                </c:pt>
                <c:pt idx="2413" c:formatCode="yyyy\-mm\-dd">
                  <c:v>45261</c:v>
                </c:pt>
                <c:pt idx="2414" c:formatCode="yyyy\-mm\-dd">
                  <c:v>45264</c:v>
                </c:pt>
                <c:pt idx="2415" c:formatCode="yyyy\-mm\-dd">
                  <c:v>45265</c:v>
                </c:pt>
                <c:pt idx="2416" c:formatCode="yyyy\-mm\-dd">
                  <c:v>45266</c:v>
                </c:pt>
                <c:pt idx="2417" c:formatCode="yyyy\-mm\-dd">
                  <c:v>45267</c:v>
                </c:pt>
                <c:pt idx="2418" c:formatCode="yyyy\-mm\-dd">
                  <c:v>45268</c:v>
                </c:pt>
                <c:pt idx="2419" c:formatCode="yyyy\-mm\-dd">
                  <c:v>45271</c:v>
                </c:pt>
                <c:pt idx="2420" c:formatCode="yyyy\-mm\-dd">
                  <c:v>45272</c:v>
                </c:pt>
                <c:pt idx="2421" c:formatCode="yyyy\-mm\-dd">
                  <c:v>45273</c:v>
                </c:pt>
                <c:pt idx="2422" c:formatCode="yyyy\-mm\-dd">
                  <c:v>45274</c:v>
                </c:pt>
                <c:pt idx="2423" c:formatCode="yyyy\-mm\-dd">
                  <c:v>45275</c:v>
                </c:pt>
                <c:pt idx="2424" c:formatCode="yyyy\-mm\-dd">
                  <c:v>45278</c:v>
                </c:pt>
                <c:pt idx="2425" c:formatCode="yyyy\-mm\-dd">
                  <c:v>45279</c:v>
                </c:pt>
                <c:pt idx="2426" c:formatCode="yyyy\-mm\-dd">
                  <c:v>45280</c:v>
                </c:pt>
                <c:pt idx="2427" c:formatCode="yyyy\-mm\-dd">
                  <c:v>45281</c:v>
                </c:pt>
                <c:pt idx="2428" c:formatCode="yyyy\-mm\-dd">
                  <c:v>45282</c:v>
                </c:pt>
                <c:pt idx="2429" c:formatCode="yyyy\-mm\-dd">
                  <c:v>45285</c:v>
                </c:pt>
                <c:pt idx="2430" c:formatCode="yyyy\-mm\-dd">
                  <c:v>45286</c:v>
                </c:pt>
                <c:pt idx="2431" c:formatCode="yyyy\-mm\-dd">
                  <c:v>45287</c:v>
                </c:pt>
                <c:pt idx="2432" c:formatCode="yyyy\-mm\-dd">
                  <c:v>45288</c:v>
                </c:pt>
                <c:pt idx="2433" c:formatCode="yyyy\-mm\-dd">
                  <c:v>45289</c:v>
                </c:pt>
                <c:pt idx="2434" c:formatCode="yyyy\-mm\-dd">
                  <c:v>45293</c:v>
                </c:pt>
                <c:pt idx="2435" c:formatCode="yyyy\-mm\-dd">
                  <c:v>45294</c:v>
                </c:pt>
                <c:pt idx="2436" c:formatCode="yyyy\-mm\-dd">
                  <c:v>45295</c:v>
                </c:pt>
                <c:pt idx="2437" c:formatCode="yyyy\-mm\-dd">
                  <c:v>45296</c:v>
                </c:pt>
                <c:pt idx="2438" c:formatCode="yyyy\-mm\-dd">
                  <c:v>45299</c:v>
                </c:pt>
                <c:pt idx="2439" c:formatCode="yyyy\-mm\-dd">
                  <c:v>45300</c:v>
                </c:pt>
                <c:pt idx="2440" c:formatCode="yyyy\-mm\-dd">
                  <c:v>45301</c:v>
                </c:pt>
                <c:pt idx="2441" c:formatCode="yyyy\-mm\-dd">
                  <c:v>45302</c:v>
                </c:pt>
                <c:pt idx="2442" c:formatCode="yyyy\-mm\-dd">
                  <c:v>45303</c:v>
                </c:pt>
                <c:pt idx="2443" c:formatCode="yyyy\-mm\-dd">
                  <c:v>45306</c:v>
                </c:pt>
                <c:pt idx="2444" c:formatCode="yyyy\-mm\-dd">
                  <c:v>45307</c:v>
                </c:pt>
                <c:pt idx="2445" c:formatCode="yyyy\-mm\-dd">
                  <c:v>45308</c:v>
                </c:pt>
                <c:pt idx="2446" c:formatCode="yyyy\-mm\-dd">
                  <c:v>45309</c:v>
                </c:pt>
                <c:pt idx="2447" c:formatCode="yyyy\-mm\-dd">
                  <c:v>45310</c:v>
                </c:pt>
                <c:pt idx="2448" c:formatCode="yyyy\-mm\-dd">
                  <c:v>45313</c:v>
                </c:pt>
                <c:pt idx="2449" c:formatCode="yyyy\-mm\-dd">
                  <c:v>45314</c:v>
                </c:pt>
                <c:pt idx="2450" c:formatCode="yyyy\-mm\-dd">
                  <c:v>45315</c:v>
                </c:pt>
                <c:pt idx="2451" c:formatCode="yyyy\-mm\-dd">
                  <c:v>45316</c:v>
                </c:pt>
                <c:pt idx="2452" c:formatCode="yyyy\-mm\-dd">
                  <c:v>45317</c:v>
                </c:pt>
                <c:pt idx="2453" c:formatCode="yyyy\-mm\-dd">
                  <c:v>45320</c:v>
                </c:pt>
                <c:pt idx="2454" c:formatCode="yyyy\-mm\-dd">
                  <c:v>45321</c:v>
                </c:pt>
                <c:pt idx="2455" c:formatCode="yyyy\-mm\-dd">
                  <c:v>45322</c:v>
                </c:pt>
                <c:pt idx="2456" c:formatCode="yyyy\-mm\-dd">
                  <c:v>45323</c:v>
                </c:pt>
                <c:pt idx="2457" c:formatCode="yyyy\-mm\-dd">
                  <c:v>45324</c:v>
                </c:pt>
                <c:pt idx="2458" c:formatCode="yyyy\-mm\-dd">
                  <c:v>45327</c:v>
                </c:pt>
                <c:pt idx="2459" c:formatCode="yyyy\-mm\-dd">
                  <c:v>45328</c:v>
                </c:pt>
                <c:pt idx="2460" c:formatCode="yyyy\-mm\-dd">
                  <c:v>45329</c:v>
                </c:pt>
                <c:pt idx="2461" c:formatCode="yyyy\-mm\-dd">
                  <c:v>45330</c:v>
                </c:pt>
                <c:pt idx="2462" c:formatCode="yyyy\-mm\-dd">
                  <c:v>45341</c:v>
                </c:pt>
                <c:pt idx="2463" c:formatCode="yyyy\-mm\-dd">
                  <c:v>45342</c:v>
                </c:pt>
                <c:pt idx="2464" c:formatCode="yyyy\-mm\-dd">
                  <c:v>45343</c:v>
                </c:pt>
                <c:pt idx="2465" c:formatCode="yyyy\-mm\-dd">
                  <c:v>45344</c:v>
                </c:pt>
                <c:pt idx="2466" c:formatCode="yyyy\-mm\-dd">
                  <c:v>45345</c:v>
                </c:pt>
                <c:pt idx="2467" c:formatCode="yyyy\-mm\-dd">
                  <c:v>45348</c:v>
                </c:pt>
                <c:pt idx="2468" c:formatCode="yyyy\-mm\-dd">
                  <c:v>45349</c:v>
                </c:pt>
                <c:pt idx="2469" c:formatCode="yyyy\-mm\-dd">
                  <c:v>45350</c:v>
                </c:pt>
                <c:pt idx="2470" c:formatCode="yyyy\-mm\-dd">
                  <c:v>45351</c:v>
                </c:pt>
                <c:pt idx="2471" c:formatCode="yyyy\-mm\-dd">
                  <c:v>45352</c:v>
                </c:pt>
                <c:pt idx="2472" c:formatCode="yyyy\-mm\-dd">
                  <c:v>45355</c:v>
                </c:pt>
                <c:pt idx="2473" c:formatCode="yyyy\-mm\-dd">
                  <c:v>45356</c:v>
                </c:pt>
                <c:pt idx="2474" c:formatCode="yyyy\-mm\-dd">
                  <c:v>45357</c:v>
                </c:pt>
                <c:pt idx="2475" c:formatCode="yyyy\-mm\-dd">
                  <c:v>45358</c:v>
                </c:pt>
                <c:pt idx="2476" c:formatCode="yyyy\-mm\-dd">
                  <c:v>45359</c:v>
                </c:pt>
                <c:pt idx="2477" c:formatCode="yyyy\-mm\-dd">
                  <c:v>45362</c:v>
                </c:pt>
                <c:pt idx="2478" c:formatCode="yyyy\-mm\-dd">
                  <c:v>45363</c:v>
                </c:pt>
                <c:pt idx="2479" c:formatCode="yyyy\-mm\-dd">
                  <c:v>45364</c:v>
                </c:pt>
                <c:pt idx="2480" c:formatCode="yyyy\-mm\-dd">
                  <c:v>45365</c:v>
                </c:pt>
                <c:pt idx="2481" c:formatCode="yyyy\-mm\-dd">
                  <c:v>45366</c:v>
                </c:pt>
                <c:pt idx="2482" c:formatCode="yyyy\-mm\-dd">
                  <c:v>45369</c:v>
                </c:pt>
                <c:pt idx="2483" c:formatCode="yyyy\-mm\-dd">
                  <c:v>45370</c:v>
                </c:pt>
                <c:pt idx="2484" c:formatCode="yyyy\-mm\-dd">
                  <c:v>45371</c:v>
                </c:pt>
                <c:pt idx="2485" c:formatCode="yyyy\-mm\-dd">
                  <c:v>45372</c:v>
                </c:pt>
                <c:pt idx="2486" c:formatCode="yyyy\-mm\-dd">
                  <c:v>45373</c:v>
                </c:pt>
                <c:pt idx="2487" c:formatCode="yyyy\-mm\-dd">
                  <c:v>45376</c:v>
                </c:pt>
                <c:pt idx="2488" c:formatCode="yyyy\-mm\-dd">
                  <c:v>45377</c:v>
                </c:pt>
                <c:pt idx="2489" c:formatCode="yyyy\-mm\-dd">
                  <c:v>45378</c:v>
                </c:pt>
                <c:pt idx="2490" c:formatCode="yyyy\-mm\-dd">
                  <c:v>45379</c:v>
                </c:pt>
                <c:pt idx="2491" c:formatCode="yyyy\-mm\-dd">
                  <c:v>45380</c:v>
                </c:pt>
                <c:pt idx="2492" c:formatCode="yyyy\-mm\-dd">
                  <c:v>45383</c:v>
                </c:pt>
                <c:pt idx="2493" c:formatCode="yyyy\-mm\-dd">
                  <c:v>45384</c:v>
                </c:pt>
                <c:pt idx="2494" c:formatCode="yyyy\-mm\-dd">
                  <c:v>45385</c:v>
                </c:pt>
                <c:pt idx="2495" c:formatCode="yyyy\-mm\-dd">
                  <c:v>45390</c:v>
                </c:pt>
                <c:pt idx="2496" c:formatCode="yyyy\-mm\-dd">
                  <c:v>45391</c:v>
                </c:pt>
                <c:pt idx="2497" c:formatCode="yyyy\-mm\-dd">
                  <c:v>45392</c:v>
                </c:pt>
                <c:pt idx="2498" c:formatCode="yyyy\-mm\-dd">
                  <c:v>45393</c:v>
                </c:pt>
                <c:pt idx="2499" c:formatCode="yyyy\-mm\-dd">
                  <c:v>45394</c:v>
                </c:pt>
                <c:pt idx="2500" c:formatCode="yyyy\-mm\-dd">
                  <c:v>45397</c:v>
                </c:pt>
                <c:pt idx="2501" c:formatCode="yyyy\-mm\-dd">
                  <c:v>45398</c:v>
                </c:pt>
                <c:pt idx="2502" c:formatCode="yyyy\-mm\-dd">
                  <c:v>45399</c:v>
                </c:pt>
                <c:pt idx="2503" c:formatCode="yyyy\-mm\-dd">
                  <c:v>45400</c:v>
                </c:pt>
                <c:pt idx="2504" c:formatCode="yyyy\-mm\-dd">
                  <c:v>45401</c:v>
                </c:pt>
                <c:pt idx="2505" c:formatCode="yyyy\-mm\-dd">
                  <c:v>45404</c:v>
                </c:pt>
                <c:pt idx="2506" c:formatCode="yyyy\-mm\-dd">
                  <c:v>45405</c:v>
                </c:pt>
                <c:pt idx="2507" c:formatCode="yyyy\-mm\-dd">
                  <c:v>45406</c:v>
                </c:pt>
                <c:pt idx="2508" c:formatCode="yyyy\-mm\-dd">
                  <c:v>45407</c:v>
                </c:pt>
                <c:pt idx="2509" c:formatCode="yyyy\-mm\-dd">
                  <c:v>45408</c:v>
                </c:pt>
                <c:pt idx="2510" c:formatCode="yyyy\-mm\-dd">
                  <c:v>45411</c:v>
                </c:pt>
                <c:pt idx="2511" c:formatCode="yyyy\-mm\-dd">
                  <c:v>45412</c:v>
                </c:pt>
                <c:pt idx="2512" c:formatCode="yyyy\-mm\-dd">
                  <c:v>45418</c:v>
                </c:pt>
                <c:pt idx="2513" c:formatCode="yyyy\-mm\-dd">
                  <c:v>45419</c:v>
                </c:pt>
                <c:pt idx="2514" c:formatCode="yyyy\-mm\-dd">
                  <c:v>45420</c:v>
                </c:pt>
                <c:pt idx="2515" c:formatCode="yyyy\-mm\-dd">
                  <c:v>45421</c:v>
                </c:pt>
                <c:pt idx="2516" c:formatCode="yyyy\-mm\-dd">
                  <c:v>45422</c:v>
                </c:pt>
                <c:pt idx="2517" c:formatCode="yyyy\-mm\-dd">
                  <c:v>45425</c:v>
                </c:pt>
                <c:pt idx="2518" c:formatCode="yyyy\-mm\-dd">
                  <c:v>45426</c:v>
                </c:pt>
                <c:pt idx="2519" c:formatCode="yyyy\-mm\-dd">
                  <c:v>45427</c:v>
                </c:pt>
                <c:pt idx="2520" c:formatCode="yyyy\-mm\-dd">
                  <c:v>45428</c:v>
                </c:pt>
                <c:pt idx="2521" c:formatCode="yyyy\-mm\-dd">
                  <c:v>45429</c:v>
                </c:pt>
                <c:pt idx="2522" c:formatCode="yyyy\-mm\-dd">
                  <c:v>45432</c:v>
                </c:pt>
                <c:pt idx="2523" c:formatCode="yyyy\-mm\-dd">
                  <c:v>45433</c:v>
                </c:pt>
                <c:pt idx="2524" c:formatCode="yyyy\-mm\-dd">
                  <c:v>45434</c:v>
                </c:pt>
                <c:pt idx="2525" c:formatCode="yyyy\-mm\-dd">
                  <c:v>45435</c:v>
                </c:pt>
                <c:pt idx="2526" c:formatCode="yyyy\-mm\-dd">
                  <c:v>45436</c:v>
                </c:pt>
                <c:pt idx="2527" c:formatCode="yyyy\-mm\-dd">
                  <c:v>45439</c:v>
                </c:pt>
                <c:pt idx="2528" c:formatCode="yyyy\-mm\-dd">
                  <c:v>45440</c:v>
                </c:pt>
                <c:pt idx="2529" c:formatCode="yyyy\-mm\-dd">
                  <c:v>45441</c:v>
                </c:pt>
                <c:pt idx="2530" c:formatCode="yyyy\-mm\-dd">
                  <c:v>45442</c:v>
                </c:pt>
                <c:pt idx="2531" c:formatCode="yyyy\-mm\-dd">
                  <c:v>45443</c:v>
                </c:pt>
                <c:pt idx="2532" c:formatCode="yyyy\-mm\-dd">
                  <c:v>45446</c:v>
                </c:pt>
                <c:pt idx="2533" c:formatCode="yyyy\-mm\-dd">
                  <c:v>45447</c:v>
                </c:pt>
                <c:pt idx="2534" c:formatCode="yyyy\-mm\-dd">
                  <c:v>45448</c:v>
                </c:pt>
                <c:pt idx="2535" c:formatCode="yyyy\-mm\-dd">
                  <c:v>45449</c:v>
                </c:pt>
                <c:pt idx="2536" c:formatCode="yyyy\-mm\-dd">
                  <c:v>45450</c:v>
                </c:pt>
                <c:pt idx="2537" c:formatCode="yyyy\-mm\-dd">
                  <c:v>45454</c:v>
                </c:pt>
                <c:pt idx="2538" c:formatCode="yyyy\-mm\-dd">
                  <c:v>45455</c:v>
                </c:pt>
                <c:pt idx="2539" c:formatCode="yyyy\-mm\-dd">
                  <c:v>45456</c:v>
                </c:pt>
                <c:pt idx="2540" c:formatCode="yyyy\-mm\-dd">
                  <c:v>45457</c:v>
                </c:pt>
                <c:pt idx="2541" c:formatCode="yyyy\-mm\-dd">
                  <c:v>45460</c:v>
                </c:pt>
                <c:pt idx="2542" c:formatCode="yyyy\-mm\-dd">
                  <c:v>45461</c:v>
                </c:pt>
                <c:pt idx="2543" c:formatCode="yyyy\-mm\-dd">
                  <c:v>45462</c:v>
                </c:pt>
                <c:pt idx="2544" c:formatCode="yyyy\-mm\-dd">
                  <c:v>45463</c:v>
                </c:pt>
                <c:pt idx="2545" c:formatCode="yyyy\-mm\-dd">
                  <c:v>45464</c:v>
                </c:pt>
                <c:pt idx="2546" c:formatCode="yyyy\-mm\-dd">
                  <c:v>45467</c:v>
                </c:pt>
                <c:pt idx="2547" c:formatCode="yyyy\-mm\-dd">
                  <c:v>45468</c:v>
                </c:pt>
                <c:pt idx="2548" c:formatCode="yyyy\-mm\-dd">
                  <c:v>45469</c:v>
                </c:pt>
                <c:pt idx="2549" c:formatCode="yyyy\-mm\-dd">
                  <c:v>45470</c:v>
                </c:pt>
                <c:pt idx="2550" c:formatCode="yyyy\-mm\-dd">
                  <c:v>45471</c:v>
                </c:pt>
                <c:pt idx="2551" c:formatCode="yyyy\-mm\-dd">
                  <c:v>45474</c:v>
                </c:pt>
                <c:pt idx="2552" c:formatCode="yyyy\-mm\-dd">
                  <c:v>45475</c:v>
                </c:pt>
                <c:pt idx="2553" c:formatCode="yyyy\-mm\-dd">
                  <c:v>45476</c:v>
                </c:pt>
                <c:pt idx="2554" c:formatCode="yyyy\-mm\-dd">
                  <c:v>45477</c:v>
                </c:pt>
                <c:pt idx="2555" c:formatCode="yyyy\-mm\-dd">
                  <c:v>45478</c:v>
                </c:pt>
                <c:pt idx="2556" c:formatCode="yyyy\-mm\-dd">
                  <c:v>45481</c:v>
                </c:pt>
                <c:pt idx="2557" c:formatCode="yyyy\-mm\-dd">
                  <c:v>45482</c:v>
                </c:pt>
                <c:pt idx="2558" c:formatCode="yyyy\-mm\-dd">
                  <c:v>45483</c:v>
                </c:pt>
                <c:pt idx="2559" c:formatCode="yyyy\-mm\-dd">
                  <c:v>45484</c:v>
                </c:pt>
                <c:pt idx="2560" c:formatCode="yyyy\-mm\-dd">
                  <c:v>45485</c:v>
                </c:pt>
                <c:pt idx="2561" c:formatCode="yyyy\-mm\-dd">
                  <c:v>45488</c:v>
                </c:pt>
                <c:pt idx="2562" c:formatCode="yyyy\-mm\-dd">
                  <c:v>45489</c:v>
                </c:pt>
                <c:pt idx="2563" c:formatCode="yyyy\-mm\-dd">
                  <c:v>45490</c:v>
                </c:pt>
                <c:pt idx="2564" c:formatCode="yyyy\-mm\-dd">
                  <c:v>45491</c:v>
                </c:pt>
                <c:pt idx="2565" c:formatCode="yyyy\-mm\-dd">
                  <c:v>45492</c:v>
                </c:pt>
                <c:pt idx="2566" c:formatCode="yyyy\-mm\-dd">
                  <c:v>45495</c:v>
                </c:pt>
                <c:pt idx="2567" c:formatCode="yyyy\-mm\-dd">
                  <c:v>45496</c:v>
                </c:pt>
                <c:pt idx="2568" c:formatCode="yyyy\-mm\-dd">
                  <c:v>45497</c:v>
                </c:pt>
                <c:pt idx="2569" c:formatCode="yyyy\-mm\-dd">
                  <c:v>45498</c:v>
                </c:pt>
                <c:pt idx="2570" c:formatCode="yyyy\-mm\-dd">
                  <c:v>45499</c:v>
                </c:pt>
                <c:pt idx="2571" c:formatCode="yyyy\-mm\-dd">
                  <c:v>45502</c:v>
                </c:pt>
                <c:pt idx="2572" c:formatCode="yyyy\-mm\-dd">
                  <c:v>45503</c:v>
                </c:pt>
                <c:pt idx="2573" c:formatCode="yyyy\-mm\-dd">
                  <c:v>45504</c:v>
                </c:pt>
                <c:pt idx="2574" c:formatCode="yyyy\-mm\-dd">
                  <c:v>45505</c:v>
                </c:pt>
                <c:pt idx="2575" c:formatCode="yyyy\-mm\-dd">
                  <c:v>45506</c:v>
                </c:pt>
                <c:pt idx="2576" c:formatCode="yyyy\-mm\-dd">
                  <c:v>45509</c:v>
                </c:pt>
                <c:pt idx="2577" c:formatCode="yyyy\-mm\-dd">
                  <c:v>45510</c:v>
                </c:pt>
                <c:pt idx="2578" c:formatCode="yyyy\-mm\-dd">
                  <c:v>45511</c:v>
                </c:pt>
                <c:pt idx="2579" c:formatCode="yyyy\-mm\-dd">
                  <c:v>45512</c:v>
                </c:pt>
                <c:pt idx="2580" c:formatCode="yyyy\-mm\-dd">
                  <c:v>45513</c:v>
                </c:pt>
                <c:pt idx="2581" c:formatCode="yyyy\-mm\-dd">
                  <c:v>45516</c:v>
                </c:pt>
                <c:pt idx="2582" c:formatCode="yyyy\-mm\-dd">
                  <c:v>45517</c:v>
                </c:pt>
                <c:pt idx="2583" c:formatCode="yyyy\-mm\-dd">
                  <c:v>45518</c:v>
                </c:pt>
                <c:pt idx="2584" c:formatCode="yyyy\-mm\-dd">
                  <c:v>45519</c:v>
                </c:pt>
                <c:pt idx="2585" c:formatCode="yyyy\-mm\-dd">
                  <c:v>45520</c:v>
                </c:pt>
                <c:pt idx="2586" c:formatCode="yyyy\-mm\-dd">
                  <c:v>45523</c:v>
                </c:pt>
                <c:pt idx="2587" c:formatCode="yyyy\-mm\-dd">
                  <c:v>45524</c:v>
                </c:pt>
                <c:pt idx="2588" c:formatCode="yyyy\-mm\-dd">
                  <c:v>45525</c:v>
                </c:pt>
                <c:pt idx="2589" c:formatCode="yyyy\-mm\-dd">
                  <c:v>45526</c:v>
                </c:pt>
                <c:pt idx="2590" c:formatCode="yyyy\-mm\-dd">
                  <c:v>45527</c:v>
                </c:pt>
                <c:pt idx="2591" c:formatCode="yyyy\-mm\-dd">
                  <c:v>45530</c:v>
                </c:pt>
                <c:pt idx="2592" c:formatCode="yyyy\-mm\-dd">
                  <c:v>45531</c:v>
                </c:pt>
                <c:pt idx="2593" c:formatCode="yyyy\-mm\-dd">
                  <c:v>45532</c:v>
                </c:pt>
                <c:pt idx="2594" c:formatCode="yyyy\-mm\-dd">
                  <c:v>45533</c:v>
                </c:pt>
                <c:pt idx="2595" c:formatCode="yyyy\-mm\-dd">
                  <c:v>45534</c:v>
                </c:pt>
                <c:pt idx="2596" c:formatCode="yyyy\-mm\-dd">
                  <c:v>45537</c:v>
                </c:pt>
                <c:pt idx="2597" c:formatCode="yyyy\-mm\-dd">
                  <c:v>45538</c:v>
                </c:pt>
                <c:pt idx="2598" c:formatCode="yyyy\-mm\-dd">
                  <c:v>45539</c:v>
                </c:pt>
                <c:pt idx="2599" c:formatCode="yyyy\-mm\-dd">
                  <c:v>45540</c:v>
                </c:pt>
                <c:pt idx="2600" c:formatCode="yyyy\-mm\-dd">
                  <c:v>45541</c:v>
                </c:pt>
                <c:pt idx="2601" c:formatCode="yyyy\-mm\-dd">
                  <c:v>45544</c:v>
                </c:pt>
                <c:pt idx="2602" c:formatCode="yyyy\-mm\-dd">
                  <c:v>45545</c:v>
                </c:pt>
                <c:pt idx="2603" c:formatCode="yyyy\-mm\-dd">
                  <c:v>45546</c:v>
                </c:pt>
                <c:pt idx="2604" c:formatCode="yyyy\-mm\-dd">
                  <c:v>45547</c:v>
                </c:pt>
                <c:pt idx="2605" c:formatCode="yyyy\-mm\-dd">
                  <c:v>45548</c:v>
                </c:pt>
                <c:pt idx="2606" c:formatCode="yyyy\-mm\-dd">
                  <c:v>45553</c:v>
                </c:pt>
                <c:pt idx="2607" c:formatCode="yyyy\-mm\-dd">
                  <c:v>45554</c:v>
                </c:pt>
                <c:pt idx="2608" c:formatCode="yyyy\-mm\-dd">
                  <c:v>45555</c:v>
                </c:pt>
                <c:pt idx="2609" c:formatCode="yyyy\-mm\-dd">
                  <c:v>45558</c:v>
                </c:pt>
                <c:pt idx="2610" c:formatCode="yyyy\-mm\-dd">
                  <c:v>45559</c:v>
                </c:pt>
                <c:pt idx="2611" c:formatCode="yyyy\-mm\-dd">
                  <c:v>45560</c:v>
                </c:pt>
                <c:pt idx="2612" c:formatCode="yyyy\-mm\-dd">
                  <c:v>45561</c:v>
                </c:pt>
                <c:pt idx="2613" c:formatCode="yyyy\-mm\-dd">
                  <c:v>45562</c:v>
                </c:pt>
                <c:pt idx="2614" c:formatCode="yyyy\-mm\-dd">
                  <c:v>45565</c:v>
                </c:pt>
                <c:pt idx="2615" c:formatCode="yyyy\-mm\-dd">
                  <c:v>45573</c:v>
                </c:pt>
                <c:pt idx="2616" c:formatCode="yyyy\-mm\-dd">
                  <c:v>45574</c:v>
                </c:pt>
                <c:pt idx="2617" c:formatCode="yyyy\-mm\-dd">
                  <c:v>45575</c:v>
                </c:pt>
                <c:pt idx="2618" c:formatCode="yyyy\-mm\-dd">
                  <c:v>45576</c:v>
                </c:pt>
                <c:pt idx="2619" c:formatCode="yyyy\-mm\-dd">
                  <c:v>45579</c:v>
                </c:pt>
                <c:pt idx="2620" c:formatCode="yyyy\-mm\-dd">
                  <c:v>45580</c:v>
                </c:pt>
                <c:pt idx="2621" c:formatCode="yyyy\-mm\-dd">
                  <c:v>45581</c:v>
                </c:pt>
                <c:pt idx="2622" c:formatCode="yyyy\-mm\-dd">
                  <c:v>45582</c:v>
                </c:pt>
                <c:pt idx="2623" c:formatCode="yyyy\-mm\-dd">
                  <c:v>45583</c:v>
                </c:pt>
                <c:pt idx="2624" c:formatCode="yyyy\-mm\-dd">
                  <c:v>45586</c:v>
                </c:pt>
                <c:pt idx="2625" c:formatCode="yyyy\-mm\-dd">
                  <c:v>45587</c:v>
                </c:pt>
                <c:pt idx="2626" c:formatCode="yyyy\-mm\-dd">
                  <c:v>45588</c:v>
                </c:pt>
                <c:pt idx="2627" c:formatCode="yyyy\-mm\-dd">
                  <c:v>45589</c:v>
                </c:pt>
                <c:pt idx="2628" c:formatCode="yyyy\-mm\-dd">
                  <c:v>45590</c:v>
                </c:pt>
                <c:pt idx="2629" c:formatCode="yyyy\-mm\-dd">
                  <c:v>45593</c:v>
                </c:pt>
                <c:pt idx="2630" c:formatCode="yyyy\-mm\-dd">
                  <c:v>45594</c:v>
                </c:pt>
                <c:pt idx="2631" c:formatCode="yyyy\-mm\-dd">
                  <c:v>45595</c:v>
                </c:pt>
                <c:pt idx="2632" c:formatCode="yyyy\-mm\-dd">
                  <c:v>45596</c:v>
                </c:pt>
                <c:pt idx="2633" c:formatCode="yyyy\-mm\-dd">
                  <c:v>45597</c:v>
                </c:pt>
                <c:pt idx="2634" c:formatCode="yyyy\-mm\-dd">
                  <c:v>45600</c:v>
                </c:pt>
                <c:pt idx="2635" c:formatCode="yyyy\-mm\-dd">
                  <c:v>45601</c:v>
                </c:pt>
                <c:pt idx="2636" c:formatCode="yyyy\-mm\-dd">
                  <c:v>45602</c:v>
                </c:pt>
                <c:pt idx="2637" c:formatCode="yyyy\-mm\-dd">
                  <c:v>45603</c:v>
                </c:pt>
                <c:pt idx="2638" c:formatCode="yyyy\-mm\-dd">
                  <c:v>45604</c:v>
                </c:pt>
                <c:pt idx="2639" c:formatCode="yyyy\-mm\-dd">
                  <c:v>45607</c:v>
                </c:pt>
                <c:pt idx="2640" c:formatCode="yyyy\-mm\-dd">
                  <c:v>45608</c:v>
                </c:pt>
                <c:pt idx="2641" c:formatCode="yyyy\-mm\-dd">
                  <c:v>45609</c:v>
                </c:pt>
                <c:pt idx="2642" c:formatCode="yyyy\-mm\-dd">
                  <c:v>45610</c:v>
                </c:pt>
                <c:pt idx="2643" c:formatCode="yyyy\-mm\-dd">
                  <c:v>45611</c:v>
                </c:pt>
                <c:pt idx="2644" c:formatCode="yyyy\-mm\-dd">
                  <c:v>45614</c:v>
                </c:pt>
                <c:pt idx="2645" c:formatCode="yyyy\-mm\-dd">
                  <c:v>45615</c:v>
                </c:pt>
                <c:pt idx="2646" c:formatCode="yyyy\-mm\-dd">
                  <c:v>45616</c:v>
                </c:pt>
                <c:pt idx="2647" c:formatCode="yyyy\-mm\-dd">
                  <c:v>45617</c:v>
                </c:pt>
                <c:pt idx="2648" c:formatCode="yyyy\-mm\-dd">
                  <c:v>45618</c:v>
                </c:pt>
                <c:pt idx="2649" c:formatCode="yyyy\-mm\-dd">
                  <c:v>45621</c:v>
                </c:pt>
                <c:pt idx="2650" c:formatCode="yyyy\-mm\-dd">
                  <c:v>45622</c:v>
                </c:pt>
                <c:pt idx="2651" c:formatCode="yyyy\-mm\-dd">
                  <c:v>45623</c:v>
                </c:pt>
                <c:pt idx="2652" c:formatCode="yyyy\-mm\-dd">
                  <c:v>45624</c:v>
                </c:pt>
                <c:pt idx="2653" c:formatCode="yyyy\-mm\-dd">
                  <c:v>45625</c:v>
                </c:pt>
                <c:pt idx="2654" c:formatCode="yyyy\-mm\-dd">
                  <c:v>45628</c:v>
                </c:pt>
                <c:pt idx="2655" c:formatCode="yyyy\-mm\-dd">
                  <c:v>45629</c:v>
                </c:pt>
                <c:pt idx="2656" c:formatCode="yyyy\-mm\-dd">
                  <c:v>45630</c:v>
                </c:pt>
                <c:pt idx="2657" c:formatCode="yyyy\-mm\-dd">
                  <c:v>45631</c:v>
                </c:pt>
                <c:pt idx="2658" c:formatCode="yyyy\-mm\-dd">
                  <c:v>45632</c:v>
                </c:pt>
                <c:pt idx="2659" c:formatCode="yyyy\-mm\-dd">
                  <c:v>45635</c:v>
                </c:pt>
                <c:pt idx="2660" c:formatCode="yyyy\-mm\-dd">
                  <c:v>45636</c:v>
                </c:pt>
                <c:pt idx="2661" c:formatCode="yyyy\-mm\-dd">
                  <c:v>45637</c:v>
                </c:pt>
                <c:pt idx="2662" c:formatCode="yyyy\-mm\-dd">
                  <c:v>45638</c:v>
                </c:pt>
                <c:pt idx="2663" c:formatCode="yyyy\-mm\-dd">
                  <c:v>45639</c:v>
                </c:pt>
                <c:pt idx="2664" c:formatCode="yyyy\-mm\-dd">
                  <c:v>45642</c:v>
                </c:pt>
                <c:pt idx="2665" c:formatCode="yyyy\-mm\-dd">
                  <c:v>45643</c:v>
                </c:pt>
                <c:pt idx="2666" c:formatCode="yyyy\-mm\-dd">
                  <c:v>45644</c:v>
                </c:pt>
                <c:pt idx="2667" c:formatCode="yyyy\-mm\-dd">
                  <c:v>45645</c:v>
                </c:pt>
                <c:pt idx="2668" c:formatCode="yyyy\-mm\-dd">
                  <c:v>45646</c:v>
                </c:pt>
                <c:pt idx="2669" c:formatCode="yyyy\-mm\-dd">
                  <c:v>45649</c:v>
                </c:pt>
                <c:pt idx="2670" c:formatCode="yyyy\-mm\-dd">
                  <c:v>45650</c:v>
                </c:pt>
                <c:pt idx="2671" c:formatCode="yyyy\-mm\-dd">
                  <c:v>45651</c:v>
                </c:pt>
                <c:pt idx="2672" c:formatCode="yyyy\-mm\-dd">
                  <c:v>45652</c:v>
                </c:pt>
                <c:pt idx="2673" c:formatCode="yyyy\-mm\-dd">
                  <c:v>45653</c:v>
                </c:pt>
                <c:pt idx="2674" c:formatCode="yyyy\-mm\-dd">
                  <c:v>45656</c:v>
                </c:pt>
                <c:pt idx="2675" c:formatCode="yyyy\-mm\-dd">
                  <c:v>45657</c:v>
                </c:pt>
                <c:pt idx="2676" c:formatCode="yyyy\-mm\-dd">
                  <c:v>45659</c:v>
                </c:pt>
                <c:pt idx="2677" c:formatCode="yyyy\-mm\-dd">
                  <c:v>45660</c:v>
                </c:pt>
                <c:pt idx="2678" c:formatCode="yyyy\-mm\-dd">
                  <c:v>45663</c:v>
                </c:pt>
                <c:pt idx="2679" c:formatCode="yyyy\-mm\-dd">
                  <c:v>45664</c:v>
                </c:pt>
                <c:pt idx="2680" c:formatCode="yyyy\-mm\-dd">
                  <c:v>45665</c:v>
                </c:pt>
                <c:pt idx="2681" c:formatCode="yyyy\-mm\-dd">
                  <c:v>45666</c:v>
                </c:pt>
                <c:pt idx="2682" c:formatCode="yyyy\-mm\-dd">
                  <c:v>45667</c:v>
                </c:pt>
                <c:pt idx="2683" c:formatCode="yyyy\-mm\-dd">
                  <c:v>45670</c:v>
                </c:pt>
                <c:pt idx="2684" c:formatCode="yyyy\-mm\-dd">
                  <c:v>45671</c:v>
                </c:pt>
                <c:pt idx="2685" c:formatCode="yyyy\-mm\-dd">
                  <c:v>45672</c:v>
                </c:pt>
                <c:pt idx="2686" c:formatCode="yyyy\-mm\-dd">
                  <c:v>45673</c:v>
                </c:pt>
                <c:pt idx="2687" c:formatCode="yyyy\-mm\-dd">
                  <c:v>45674</c:v>
                </c:pt>
                <c:pt idx="2688" c:formatCode="yyyy\-mm\-dd">
                  <c:v>45677</c:v>
                </c:pt>
                <c:pt idx="2689" c:formatCode="yyyy\-mm\-dd">
                  <c:v>45678</c:v>
                </c:pt>
                <c:pt idx="2690" c:formatCode="yyyy\-mm\-dd">
                  <c:v>45679</c:v>
                </c:pt>
                <c:pt idx="2691" c:formatCode="yyyy\-mm\-dd">
                  <c:v>45680</c:v>
                </c:pt>
                <c:pt idx="2692" c:formatCode="yyyy\-mm\-dd">
                  <c:v>45681</c:v>
                </c:pt>
                <c:pt idx="2693" c:formatCode="yyyy\-mm\-dd">
                  <c:v>45684</c:v>
                </c:pt>
                <c:pt idx="2694" c:formatCode="yyyy\-mm\-dd">
                  <c:v>45693</c:v>
                </c:pt>
                <c:pt idx="2695" c:formatCode="yyyy\-mm\-dd">
                  <c:v>45694</c:v>
                </c:pt>
                <c:pt idx="2696" c:formatCode="yyyy\-mm\-dd">
                  <c:v>45695</c:v>
                </c:pt>
                <c:pt idx="2697" c:formatCode="yyyy\-mm\-dd">
                  <c:v>45698</c:v>
                </c:pt>
                <c:pt idx="2698" c:formatCode="yyyy\-mm\-dd">
                  <c:v>45699</c:v>
                </c:pt>
                <c:pt idx="2699" c:formatCode="yyyy\-mm\-dd">
                  <c:v>45700</c:v>
                </c:pt>
                <c:pt idx="2700" c:formatCode="yyyy\-mm\-dd">
                  <c:v>45701</c:v>
                </c:pt>
                <c:pt idx="2701" c:formatCode="yyyy\-mm\-dd">
                  <c:v>45702</c:v>
                </c:pt>
                <c:pt idx="2702" c:formatCode="yyyy\-mm\-dd">
                  <c:v>45705</c:v>
                </c:pt>
                <c:pt idx="2703" c:formatCode="yyyy\-mm\-dd">
                  <c:v>45706</c:v>
                </c:pt>
                <c:pt idx="2704" c:formatCode="yyyy\-mm\-dd">
                  <c:v>45707</c:v>
                </c:pt>
                <c:pt idx="2705" c:formatCode="yyyy\-mm\-dd">
                  <c:v>45708</c:v>
                </c:pt>
                <c:pt idx="2706" c:formatCode="yyyy\-mm\-dd">
                  <c:v>45709</c:v>
                </c:pt>
                <c:pt idx="2707" c:formatCode="yyyy\-mm\-dd">
                  <c:v>45712</c:v>
                </c:pt>
                <c:pt idx="2708" c:formatCode="yyyy\-mm\-dd">
                  <c:v>45713</c:v>
                </c:pt>
                <c:pt idx="2709" c:formatCode="yyyy\-mm\-dd">
                  <c:v>45714</c:v>
                </c:pt>
                <c:pt idx="2710" c:formatCode="yyyy\-mm\-dd">
                  <c:v>45715</c:v>
                </c:pt>
                <c:pt idx="2711" c:formatCode="yyyy\-mm\-dd">
                  <c:v>45716</c:v>
                </c:pt>
                <c:pt idx="2712" c:formatCode="yyyy\-mm\-dd">
                  <c:v>45719</c:v>
                </c:pt>
                <c:pt idx="2713" c:formatCode="yyyy\-mm\-dd">
                  <c:v>45720</c:v>
                </c:pt>
                <c:pt idx="2714" c:formatCode="yyyy\-mm\-dd">
                  <c:v>45721</c:v>
                </c:pt>
                <c:pt idx="2715" c:formatCode="yyyy\-mm\-dd">
                  <c:v>45722</c:v>
                </c:pt>
                <c:pt idx="2716" c:formatCode="yyyy\-mm\-dd">
                  <c:v>45723</c:v>
                </c:pt>
                <c:pt idx="2717" c:formatCode="yyyy\-mm\-dd">
                  <c:v>45726</c:v>
                </c:pt>
                <c:pt idx="2718" c:formatCode="yyyy\-mm\-dd">
                  <c:v>45727</c:v>
                </c:pt>
                <c:pt idx="2719" c:formatCode="yyyy\-mm\-dd">
                  <c:v>45728</c:v>
                </c:pt>
                <c:pt idx="2720" c:formatCode="yyyy\-mm\-dd">
                  <c:v>45729</c:v>
                </c:pt>
                <c:pt idx="2721" c:formatCode="yyyy\-mm\-dd">
                  <c:v>45730</c:v>
                </c:pt>
                <c:pt idx="2722" c:formatCode="yyyy\-mm\-dd">
                  <c:v>45733</c:v>
                </c:pt>
                <c:pt idx="2723" c:formatCode="yyyy\-mm\-dd">
                  <c:v>45734</c:v>
                </c:pt>
                <c:pt idx="2724" c:formatCode="yyyy\-mm\-dd">
                  <c:v>45735</c:v>
                </c:pt>
                <c:pt idx="2725" c:formatCode="yyyy\-mm\-dd">
                  <c:v>45736</c:v>
                </c:pt>
                <c:pt idx="2726" c:formatCode="yyyy\-mm\-dd">
                  <c:v>45737</c:v>
                </c:pt>
                <c:pt idx="2727" c:formatCode="yyyy\-mm\-dd">
                  <c:v>45740</c:v>
                </c:pt>
                <c:pt idx="2728" c:formatCode="yyyy\-mm\-dd">
                  <c:v>45741</c:v>
                </c:pt>
                <c:pt idx="2729" c:formatCode="yyyy\-mm\-dd">
                  <c:v>45742</c:v>
                </c:pt>
                <c:pt idx="2730" c:formatCode="yyyy\-mm\-dd">
                  <c:v>45743</c:v>
                </c:pt>
                <c:pt idx="2731" c:formatCode="yyyy\-mm\-dd">
                  <c:v>45744</c:v>
                </c:pt>
                <c:pt idx="2732" c:formatCode="yyyy\-mm\-dd">
                  <c:v>45747</c:v>
                </c:pt>
                <c:pt idx="2733" c:formatCode="yyyy\-mm\-dd">
                  <c:v>45748</c:v>
                </c:pt>
                <c:pt idx="2734" c:formatCode="yyyy\-mm\-dd">
                  <c:v>45749</c:v>
                </c:pt>
                <c:pt idx="2735" c:formatCode="yyyy\-mm\-dd">
                  <c:v>45750</c:v>
                </c:pt>
                <c:pt idx="2736" c:formatCode="yyyy\-mm\-dd">
                  <c:v>45754</c:v>
                </c:pt>
                <c:pt idx="2737" c:formatCode="yyyy\-mm\-dd">
                  <c:v>45755</c:v>
                </c:pt>
                <c:pt idx="2738" c:formatCode="yyyy\-mm\-dd">
                  <c:v>45756</c:v>
                </c:pt>
                <c:pt idx="2739" c:formatCode="yyyy\-mm\-dd">
                  <c:v>45757</c:v>
                </c:pt>
                <c:pt idx="2740" c:formatCode="yyyy\-mm\-dd">
                  <c:v>45758</c:v>
                </c:pt>
                <c:pt idx="2741" c:formatCode="yyyy\-mm\-dd">
                  <c:v>45761</c:v>
                </c:pt>
                <c:pt idx="2742" c:formatCode="yyyy\-mm\-dd">
                  <c:v>45762</c:v>
                </c:pt>
                <c:pt idx="2743" c:formatCode="yyyy\-mm\-dd">
                  <c:v>45763</c:v>
                </c:pt>
                <c:pt idx="2744" c:formatCode="yyyy\-mm\-dd">
                  <c:v>45764</c:v>
                </c:pt>
                <c:pt idx="2745" c:formatCode="yyyy\-mm\-dd">
                  <c:v>45765</c:v>
                </c:pt>
                <c:pt idx="2746" c:formatCode="yyyy\-mm\-dd">
                  <c:v>45768</c:v>
                </c:pt>
                <c:pt idx="2747" c:formatCode="yyyy\-mm\-dd">
                  <c:v>45769</c:v>
                </c:pt>
                <c:pt idx="2748" c:formatCode="yyyy\-mm\-dd">
                  <c:v>45770</c:v>
                </c:pt>
                <c:pt idx="2749" c:formatCode="yyyy\-mm\-dd">
                  <c:v>45771</c:v>
                </c:pt>
                <c:pt idx="2750" c:formatCode="yyyy\-mm\-dd">
                  <c:v>45772</c:v>
                </c:pt>
                <c:pt idx="2751" c:formatCode="yyyy\-mm\-dd">
                  <c:v>45775</c:v>
                </c:pt>
                <c:pt idx="2752" c:formatCode="yyyy\-mm\-dd">
                  <c:v>45776</c:v>
                </c:pt>
                <c:pt idx="2753" c:formatCode="yyyy\-mm\-dd">
                  <c:v>45777</c:v>
                </c:pt>
              </c:numCache>
            </c:numRef>
          </c:cat>
          <c:val>
            <c:numRef>
              <c:f>'[红利甄选ppt-P4数据.xlsx]红利低波(全)-行情图1'!#REF!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'[红利甄选ppt-P4数据.xlsx]红利低波(全)-行情图1'!$B$1</c:f>
              <c:strCache>
                <c:ptCount val="1"/>
                <c:pt idx="0">
                  <c:v>50%红利质量全收益+
50%红利低波全收益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'[红利甄选ppt-P4数据.xlsx]红利低波(全)-行情图1'!$A$2:$A$2755</c:f>
              <c:numCache>
                <c:formatCode>yyyy\-mm\-dd</c:formatCode>
                <c:ptCount val="2754"/>
                <c:pt idx="0" c:formatCode="yyyy\-mm\-dd">
                  <c:v>41641</c:v>
                </c:pt>
                <c:pt idx="1" c:formatCode="yyyy\-mm\-dd">
                  <c:v>41642</c:v>
                </c:pt>
                <c:pt idx="2" c:formatCode="yyyy\-mm\-dd">
                  <c:v>41645</c:v>
                </c:pt>
                <c:pt idx="3" c:formatCode="yyyy\-mm\-dd">
                  <c:v>41646</c:v>
                </c:pt>
                <c:pt idx="4" c:formatCode="yyyy\-mm\-dd">
                  <c:v>41647</c:v>
                </c:pt>
                <c:pt idx="5" c:formatCode="yyyy\-mm\-dd">
                  <c:v>41648</c:v>
                </c:pt>
                <c:pt idx="6" c:formatCode="yyyy\-mm\-dd">
                  <c:v>41649</c:v>
                </c:pt>
                <c:pt idx="7" c:formatCode="yyyy\-mm\-dd">
                  <c:v>41652</c:v>
                </c:pt>
                <c:pt idx="8" c:formatCode="yyyy\-mm\-dd">
                  <c:v>41653</c:v>
                </c:pt>
                <c:pt idx="9" c:formatCode="yyyy\-mm\-dd">
                  <c:v>41654</c:v>
                </c:pt>
                <c:pt idx="10" c:formatCode="yyyy\-mm\-dd">
                  <c:v>41655</c:v>
                </c:pt>
                <c:pt idx="11" c:formatCode="yyyy\-mm\-dd">
                  <c:v>41656</c:v>
                </c:pt>
                <c:pt idx="12" c:formatCode="yyyy\-mm\-dd">
                  <c:v>41659</c:v>
                </c:pt>
                <c:pt idx="13" c:formatCode="yyyy\-mm\-dd">
                  <c:v>41660</c:v>
                </c:pt>
                <c:pt idx="14" c:formatCode="yyyy\-mm\-dd">
                  <c:v>41661</c:v>
                </c:pt>
                <c:pt idx="15" c:formatCode="yyyy\-mm\-dd">
                  <c:v>41662</c:v>
                </c:pt>
                <c:pt idx="16" c:formatCode="yyyy\-mm\-dd">
                  <c:v>41663</c:v>
                </c:pt>
                <c:pt idx="17" c:formatCode="yyyy\-mm\-dd">
                  <c:v>41666</c:v>
                </c:pt>
                <c:pt idx="18" c:formatCode="yyyy\-mm\-dd">
                  <c:v>41667</c:v>
                </c:pt>
                <c:pt idx="19" c:formatCode="yyyy\-mm\-dd">
                  <c:v>41668</c:v>
                </c:pt>
                <c:pt idx="20" c:formatCode="yyyy\-mm\-dd">
                  <c:v>41669</c:v>
                </c:pt>
                <c:pt idx="21" c:formatCode="yyyy\-mm\-dd">
                  <c:v>41677</c:v>
                </c:pt>
                <c:pt idx="22" c:formatCode="yyyy\-mm\-dd">
                  <c:v>41680</c:v>
                </c:pt>
                <c:pt idx="23" c:formatCode="yyyy\-mm\-dd">
                  <c:v>41681</c:v>
                </c:pt>
                <c:pt idx="24" c:formatCode="yyyy\-mm\-dd">
                  <c:v>41682</c:v>
                </c:pt>
                <c:pt idx="25" c:formatCode="yyyy\-mm\-dd">
                  <c:v>41683</c:v>
                </c:pt>
                <c:pt idx="26" c:formatCode="yyyy\-mm\-dd">
                  <c:v>41684</c:v>
                </c:pt>
                <c:pt idx="27" c:formatCode="yyyy\-mm\-dd">
                  <c:v>41687</c:v>
                </c:pt>
                <c:pt idx="28" c:formatCode="yyyy\-mm\-dd">
                  <c:v>41688</c:v>
                </c:pt>
                <c:pt idx="29" c:formatCode="yyyy\-mm\-dd">
                  <c:v>41689</c:v>
                </c:pt>
                <c:pt idx="30" c:formatCode="yyyy\-mm\-dd">
                  <c:v>41690</c:v>
                </c:pt>
                <c:pt idx="31" c:formatCode="yyyy\-mm\-dd">
                  <c:v>41691</c:v>
                </c:pt>
                <c:pt idx="32" c:formatCode="yyyy\-mm\-dd">
                  <c:v>41694</c:v>
                </c:pt>
                <c:pt idx="33" c:formatCode="yyyy\-mm\-dd">
                  <c:v>41695</c:v>
                </c:pt>
                <c:pt idx="34" c:formatCode="yyyy\-mm\-dd">
                  <c:v>41696</c:v>
                </c:pt>
                <c:pt idx="35" c:formatCode="yyyy\-mm\-dd">
                  <c:v>41697</c:v>
                </c:pt>
                <c:pt idx="36" c:formatCode="yyyy\-mm\-dd">
                  <c:v>41698</c:v>
                </c:pt>
                <c:pt idx="37" c:formatCode="yyyy\-mm\-dd">
                  <c:v>41701</c:v>
                </c:pt>
                <c:pt idx="38" c:formatCode="yyyy\-mm\-dd">
                  <c:v>41702</c:v>
                </c:pt>
                <c:pt idx="39" c:formatCode="yyyy\-mm\-dd">
                  <c:v>41703</c:v>
                </c:pt>
                <c:pt idx="40" c:formatCode="yyyy\-mm\-dd">
                  <c:v>41704</c:v>
                </c:pt>
                <c:pt idx="41" c:formatCode="yyyy\-mm\-dd">
                  <c:v>41705</c:v>
                </c:pt>
                <c:pt idx="42" c:formatCode="yyyy\-mm\-dd">
                  <c:v>41708</c:v>
                </c:pt>
                <c:pt idx="43" c:formatCode="yyyy\-mm\-dd">
                  <c:v>41709</c:v>
                </c:pt>
                <c:pt idx="44" c:formatCode="yyyy\-mm\-dd">
                  <c:v>41710</c:v>
                </c:pt>
                <c:pt idx="45" c:formatCode="yyyy\-mm\-dd">
                  <c:v>41711</c:v>
                </c:pt>
                <c:pt idx="46" c:formatCode="yyyy\-mm\-dd">
                  <c:v>41712</c:v>
                </c:pt>
                <c:pt idx="47" c:formatCode="yyyy\-mm\-dd">
                  <c:v>41715</c:v>
                </c:pt>
                <c:pt idx="48" c:formatCode="yyyy\-mm\-dd">
                  <c:v>41716</c:v>
                </c:pt>
                <c:pt idx="49" c:formatCode="yyyy\-mm\-dd">
                  <c:v>41717</c:v>
                </c:pt>
                <c:pt idx="50" c:formatCode="yyyy\-mm\-dd">
                  <c:v>41718</c:v>
                </c:pt>
                <c:pt idx="51" c:formatCode="yyyy\-mm\-dd">
                  <c:v>41719</c:v>
                </c:pt>
                <c:pt idx="52" c:formatCode="yyyy\-mm\-dd">
                  <c:v>41722</c:v>
                </c:pt>
                <c:pt idx="53" c:formatCode="yyyy\-mm\-dd">
                  <c:v>41723</c:v>
                </c:pt>
                <c:pt idx="54" c:formatCode="yyyy\-mm\-dd">
                  <c:v>41724</c:v>
                </c:pt>
                <c:pt idx="55" c:formatCode="yyyy\-mm\-dd">
                  <c:v>41725</c:v>
                </c:pt>
                <c:pt idx="56" c:formatCode="yyyy\-mm\-dd">
                  <c:v>41726</c:v>
                </c:pt>
                <c:pt idx="57" c:formatCode="yyyy\-mm\-dd">
                  <c:v>41729</c:v>
                </c:pt>
                <c:pt idx="58" c:formatCode="yyyy\-mm\-dd">
                  <c:v>41730</c:v>
                </c:pt>
                <c:pt idx="59" c:formatCode="yyyy\-mm\-dd">
                  <c:v>41731</c:v>
                </c:pt>
                <c:pt idx="60" c:formatCode="yyyy\-mm\-dd">
                  <c:v>41732</c:v>
                </c:pt>
                <c:pt idx="61" c:formatCode="yyyy\-mm\-dd">
                  <c:v>41733</c:v>
                </c:pt>
                <c:pt idx="62" c:formatCode="yyyy\-mm\-dd">
                  <c:v>41737</c:v>
                </c:pt>
                <c:pt idx="63" c:formatCode="yyyy\-mm\-dd">
                  <c:v>41738</c:v>
                </c:pt>
                <c:pt idx="64" c:formatCode="yyyy\-mm\-dd">
                  <c:v>41739</c:v>
                </c:pt>
                <c:pt idx="65" c:formatCode="yyyy\-mm\-dd">
                  <c:v>41740</c:v>
                </c:pt>
                <c:pt idx="66" c:formatCode="yyyy\-mm\-dd">
                  <c:v>41743</c:v>
                </c:pt>
                <c:pt idx="67" c:formatCode="yyyy\-mm\-dd">
                  <c:v>41744</c:v>
                </c:pt>
                <c:pt idx="68" c:formatCode="yyyy\-mm\-dd">
                  <c:v>41745</c:v>
                </c:pt>
                <c:pt idx="69" c:formatCode="yyyy\-mm\-dd">
                  <c:v>41746</c:v>
                </c:pt>
                <c:pt idx="70" c:formatCode="yyyy\-mm\-dd">
                  <c:v>41747</c:v>
                </c:pt>
                <c:pt idx="71" c:formatCode="yyyy\-mm\-dd">
                  <c:v>41750</c:v>
                </c:pt>
                <c:pt idx="72" c:formatCode="yyyy\-mm\-dd">
                  <c:v>41751</c:v>
                </c:pt>
                <c:pt idx="73" c:formatCode="yyyy\-mm\-dd">
                  <c:v>41752</c:v>
                </c:pt>
                <c:pt idx="74" c:formatCode="yyyy\-mm\-dd">
                  <c:v>41753</c:v>
                </c:pt>
                <c:pt idx="75" c:formatCode="yyyy\-mm\-dd">
                  <c:v>41754</c:v>
                </c:pt>
                <c:pt idx="76" c:formatCode="yyyy\-mm\-dd">
                  <c:v>41757</c:v>
                </c:pt>
                <c:pt idx="77" c:formatCode="yyyy\-mm\-dd">
                  <c:v>41758</c:v>
                </c:pt>
                <c:pt idx="78" c:formatCode="yyyy\-mm\-dd">
                  <c:v>41759</c:v>
                </c:pt>
                <c:pt idx="79" c:formatCode="yyyy\-mm\-dd">
                  <c:v>41764</c:v>
                </c:pt>
                <c:pt idx="80" c:formatCode="yyyy\-mm\-dd">
                  <c:v>41765</c:v>
                </c:pt>
                <c:pt idx="81" c:formatCode="yyyy\-mm\-dd">
                  <c:v>41766</c:v>
                </c:pt>
                <c:pt idx="82" c:formatCode="yyyy\-mm\-dd">
                  <c:v>41767</c:v>
                </c:pt>
                <c:pt idx="83" c:formatCode="yyyy\-mm\-dd">
                  <c:v>41768</c:v>
                </c:pt>
                <c:pt idx="84" c:formatCode="yyyy\-mm\-dd">
                  <c:v>41771</c:v>
                </c:pt>
                <c:pt idx="85" c:formatCode="yyyy\-mm\-dd">
                  <c:v>41772</c:v>
                </c:pt>
                <c:pt idx="86" c:formatCode="yyyy\-mm\-dd">
                  <c:v>41773</c:v>
                </c:pt>
                <c:pt idx="87" c:formatCode="yyyy\-mm\-dd">
                  <c:v>41774</c:v>
                </c:pt>
                <c:pt idx="88" c:formatCode="yyyy\-mm\-dd">
                  <c:v>41775</c:v>
                </c:pt>
                <c:pt idx="89" c:formatCode="yyyy\-mm\-dd">
                  <c:v>41778</c:v>
                </c:pt>
                <c:pt idx="90" c:formatCode="yyyy\-mm\-dd">
                  <c:v>41779</c:v>
                </c:pt>
                <c:pt idx="91" c:formatCode="yyyy\-mm\-dd">
                  <c:v>41780</c:v>
                </c:pt>
                <c:pt idx="92" c:formatCode="yyyy\-mm\-dd">
                  <c:v>41781</c:v>
                </c:pt>
                <c:pt idx="93" c:formatCode="yyyy\-mm\-dd">
                  <c:v>41782</c:v>
                </c:pt>
                <c:pt idx="94" c:formatCode="yyyy\-mm\-dd">
                  <c:v>41785</c:v>
                </c:pt>
                <c:pt idx="95" c:formatCode="yyyy\-mm\-dd">
                  <c:v>41786</c:v>
                </c:pt>
                <c:pt idx="96" c:formatCode="yyyy\-mm\-dd">
                  <c:v>41787</c:v>
                </c:pt>
                <c:pt idx="97" c:formatCode="yyyy\-mm\-dd">
                  <c:v>41788</c:v>
                </c:pt>
                <c:pt idx="98" c:formatCode="yyyy\-mm\-dd">
                  <c:v>41789</c:v>
                </c:pt>
                <c:pt idx="99" c:formatCode="yyyy\-mm\-dd">
                  <c:v>41793</c:v>
                </c:pt>
                <c:pt idx="100" c:formatCode="yyyy\-mm\-dd">
                  <c:v>41794</c:v>
                </c:pt>
                <c:pt idx="101" c:formatCode="yyyy\-mm\-dd">
                  <c:v>41795</c:v>
                </c:pt>
                <c:pt idx="102" c:formatCode="yyyy\-mm\-dd">
                  <c:v>41796</c:v>
                </c:pt>
                <c:pt idx="103" c:formatCode="yyyy\-mm\-dd">
                  <c:v>41799</c:v>
                </c:pt>
                <c:pt idx="104" c:formatCode="yyyy\-mm\-dd">
                  <c:v>41800</c:v>
                </c:pt>
                <c:pt idx="105" c:formatCode="yyyy\-mm\-dd">
                  <c:v>41801</c:v>
                </c:pt>
                <c:pt idx="106" c:formatCode="yyyy\-mm\-dd">
                  <c:v>41802</c:v>
                </c:pt>
                <c:pt idx="107" c:formatCode="yyyy\-mm\-dd">
                  <c:v>41803</c:v>
                </c:pt>
                <c:pt idx="108" c:formatCode="yyyy\-mm\-dd">
                  <c:v>41806</c:v>
                </c:pt>
                <c:pt idx="109" c:formatCode="yyyy\-mm\-dd">
                  <c:v>41807</c:v>
                </c:pt>
                <c:pt idx="110" c:formatCode="yyyy\-mm\-dd">
                  <c:v>41808</c:v>
                </c:pt>
                <c:pt idx="111" c:formatCode="yyyy\-mm\-dd">
                  <c:v>41809</c:v>
                </c:pt>
                <c:pt idx="112" c:formatCode="yyyy\-mm\-dd">
                  <c:v>41810</c:v>
                </c:pt>
                <c:pt idx="113" c:formatCode="yyyy\-mm\-dd">
                  <c:v>41813</c:v>
                </c:pt>
                <c:pt idx="114" c:formatCode="yyyy\-mm\-dd">
                  <c:v>41814</c:v>
                </c:pt>
                <c:pt idx="115" c:formatCode="yyyy\-mm\-dd">
                  <c:v>41815</c:v>
                </c:pt>
                <c:pt idx="116" c:formatCode="yyyy\-mm\-dd">
                  <c:v>41816</c:v>
                </c:pt>
                <c:pt idx="117" c:formatCode="yyyy\-mm\-dd">
                  <c:v>41817</c:v>
                </c:pt>
                <c:pt idx="118" c:formatCode="yyyy\-mm\-dd">
                  <c:v>41820</c:v>
                </c:pt>
                <c:pt idx="119" c:formatCode="yyyy\-mm\-dd">
                  <c:v>41821</c:v>
                </c:pt>
                <c:pt idx="120" c:formatCode="yyyy\-mm\-dd">
                  <c:v>41822</c:v>
                </c:pt>
                <c:pt idx="121" c:formatCode="yyyy\-mm\-dd">
                  <c:v>41823</c:v>
                </c:pt>
                <c:pt idx="122" c:formatCode="yyyy\-mm\-dd">
                  <c:v>41824</c:v>
                </c:pt>
                <c:pt idx="123" c:formatCode="yyyy\-mm\-dd">
                  <c:v>41827</c:v>
                </c:pt>
                <c:pt idx="124" c:formatCode="yyyy\-mm\-dd">
                  <c:v>41828</c:v>
                </c:pt>
                <c:pt idx="125" c:formatCode="yyyy\-mm\-dd">
                  <c:v>41829</c:v>
                </c:pt>
                <c:pt idx="126" c:formatCode="yyyy\-mm\-dd">
                  <c:v>41830</c:v>
                </c:pt>
                <c:pt idx="127" c:formatCode="yyyy\-mm\-dd">
                  <c:v>41831</c:v>
                </c:pt>
                <c:pt idx="128" c:formatCode="yyyy\-mm\-dd">
                  <c:v>41834</c:v>
                </c:pt>
                <c:pt idx="129" c:formatCode="yyyy\-mm\-dd">
                  <c:v>41835</c:v>
                </c:pt>
                <c:pt idx="130" c:formatCode="yyyy\-mm\-dd">
                  <c:v>41836</c:v>
                </c:pt>
                <c:pt idx="131" c:formatCode="yyyy\-mm\-dd">
                  <c:v>41837</c:v>
                </c:pt>
                <c:pt idx="132" c:formatCode="yyyy\-mm\-dd">
                  <c:v>41838</c:v>
                </c:pt>
                <c:pt idx="133" c:formatCode="yyyy\-mm\-dd">
                  <c:v>41841</c:v>
                </c:pt>
                <c:pt idx="134" c:formatCode="yyyy\-mm\-dd">
                  <c:v>41842</c:v>
                </c:pt>
                <c:pt idx="135" c:formatCode="yyyy\-mm\-dd">
                  <c:v>41843</c:v>
                </c:pt>
                <c:pt idx="136" c:formatCode="yyyy\-mm\-dd">
                  <c:v>41844</c:v>
                </c:pt>
                <c:pt idx="137" c:formatCode="yyyy\-mm\-dd">
                  <c:v>41845</c:v>
                </c:pt>
                <c:pt idx="138" c:formatCode="yyyy\-mm\-dd">
                  <c:v>41848</c:v>
                </c:pt>
                <c:pt idx="139" c:formatCode="yyyy\-mm\-dd">
                  <c:v>41849</c:v>
                </c:pt>
                <c:pt idx="140" c:formatCode="yyyy\-mm\-dd">
                  <c:v>41850</c:v>
                </c:pt>
                <c:pt idx="141" c:formatCode="yyyy\-mm\-dd">
                  <c:v>41851</c:v>
                </c:pt>
                <c:pt idx="142" c:formatCode="yyyy\-mm\-dd">
                  <c:v>41852</c:v>
                </c:pt>
                <c:pt idx="143" c:formatCode="yyyy\-mm\-dd">
                  <c:v>41855</c:v>
                </c:pt>
                <c:pt idx="144" c:formatCode="yyyy\-mm\-dd">
                  <c:v>41856</c:v>
                </c:pt>
                <c:pt idx="145" c:formatCode="yyyy\-mm\-dd">
                  <c:v>41857</c:v>
                </c:pt>
                <c:pt idx="146" c:formatCode="yyyy\-mm\-dd">
                  <c:v>41858</c:v>
                </c:pt>
                <c:pt idx="147" c:formatCode="yyyy\-mm\-dd">
                  <c:v>41859</c:v>
                </c:pt>
                <c:pt idx="148" c:formatCode="yyyy\-mm\-dd">
                  <c:v>41862</c:v>
                </c:pt>
                <c:pt idx="149" c:formatCode="yyyy\-mm\-dd">
                  <c:v>41863</c:v>
                </c:pt>
                <c:pt idx="150" c:formatCode="yyyy\-mm\-dd">
                  <c:v>41864</c:v>
                </c:pt>
                <c:pt idx="151" c:formatCode="yyyy\-mm\-dd">
                  <c:v>41865</c:v>
                </c:pt>
                <c:pt idx="152" c:formatCode="yyyy\-mm\-dd">
                  <c:v>41866</c:v>
                </c:pt>
                <c:pt idx="153" c:formatCode="yyyy\-mm\-dd">
                  <c:v>41869</c:v>
                </c:pt>
                <c:pt idx="154" c:formatCode="yyyy\-mm\-dd">
                  <c:v>41870</c:v>
                </c:pt>
                <c:pt idx="155" c:formatCode="yyyy\-mm\-dd">
                  <c:v>41871</c:v>
                </c:pt>
                <c:pt idx="156" c:formatCode="yyyy\-mm\-dd">
                  <c:v>41872</c:v>
                </c:pt>
                <c:pt idx="157" c:formatCode="yyyy\-mm\-dd">
                  <c:v>41873</c:v>
                </c:pt>
                <c:pt idx="158" c:formatCode="yyyy\-mm\-dd">
                  <c:v>41876</c:v>
                </c:pt>
                <c:pt idx="159" c:formatCode="yyyy\-mm\-dd">
                  <c:v>41877</c:v>
                </c:pt>
                <c:pt idx="160" c:formatCode="yyyy\-mm\-dd">
                  <c:v>41878</c:v>
                </c:pt>
                <c:pt idx="161" c:formatCode="yyyy\-mm\-dd">
                  <c:v>41879</c:v>
                </c:pt>
                <c:pt idx="162" c:formatCode="yyyy\-mm\-dd">
                  <c:v>41880</c:v>
                </c:pt>
                <c:pt idx="163" c:formatCode="yyyy\-mm\-dd">
                  <c:v>41883</c:v>
                </c:pt>
                <c:pt idx="164" c:formatCode="yyyy\-mm\-dd">
                  <c:v>41884</c:v>
                </c:pt>
                <c:pt idx="165" c:formatCode="yyyy\-mm\-dd">
                  <c:v>41885</c:v>
                </c:pt>
                <c:pt idx="166" c:formatCode="yyyy\-mm\-dd">
                  <c:v>41886</c:v>
                </c:pt>
                <c:pt idx="167" c:formatCode="yyyy\-mm\-dd">
                  <c:v>41887</c:v>
                </c:pt>
                <c:pt idx="168" c:formatCode="yyyy\-mm\-dd">
                  <c:v>41891</c:v>
                </c:pt>
                <c:pt idx="169" c:formatCode="yyyy\-mm\-dd">
                  <c:v>41892</c:v>
                </c:pt>
                <c:pt idx="170" c:formatCode="yyyy\-mm\-dd">
                  <c:v>41893</c:v>
                </c:pt>
                <c:pt idx="171" c:formatCode="yyyy\-mm\-dd">
                  <c:v>41894</c:v>
                </c:pt>
                <c:pt idx="172" c:formatCode="yyyy\-mm\-dd">
                  <c:v>41897</c:v>
                </c:pt>
                <c:pt idx="173" c:formatCode="yyyy\-mm\-dd">
                  <c:v>41898</c:v>
                </c:pt>
                <c:pt idx="174" c:formatCode="yyyy\-mm\-dd">
                  <c:v>41899</c:v>
                </c:pt>
                <c:pt idx="175" c:formatCode="yyyy\-mm\-dd">
                  <c:v>41900</c:v>
                </c:pt>
                <c:pt idx="176" c:formatCode="yyyy\-mm\-dd">
                  <c:v>41901</c:v>
                </c:pt>
                <c:pt idx="177" c:formatCode="yyyy\-mm\-dd">
                  <c:v>41904</c:v>
                </c:pt>
                <c:pt idx="178" c:formatCode="yyyy\-mm\-dd">
                  <c:v>41905</c:v>
                </c:pt>
                <c:pt idx="179" c:formatCode="yyyy\-mm\-dd">
                  <c:v>41906</c:v>
                </c:pt>
                <c:pt idx="180" c:formatCode="yyyy\-mm\-dd">
                  <c:v>41907</c:v>
                </c:pt>
                <c:pt idx="181" c:formatCode="yyyy\-mm\-dd">
                  <c:v>41908</c:v>
                </c:pt>
                <c:pt idx="182" c:formatCode="yyyy\-mm\-dd">
                  <c:v>41911</c:v>
                </c:pt>
                <c:pt idx="183" c:formatCode="yyyy\-mm\-dd">
                  <c:v>41912</c:v>
                </c:pt>
                <c:pt idx="184" c:formatCode="yyyy\-mm\-dd">
                  <c:v>41920</c:v>
                </c:pt>
                <c:pt idx="185" c:formatCode="yyyy\-mm\-dd">
                  <c:v>41921</c:v>
                </c:pt>
                <c:pt idx="186" c:formatCode="yyyy\-mm\-dd">
                  <c:v>41922</c:v>
                </c:pt>
                <c:pt idx="187" c:formatCode="yyyy\-mm\-dd">
                  <c:v>41925</c:v>
                </c:pt>
                <c:pt idx="188" c:formatCode="yyyy\-mm\-dd">
                  <c:v>41926</c:v>
                </c:pt>
                <c:pt idx="189" c:formatCode="yyyy\-mm\-dd">
                  <c:v>41927</c:v>
                </c:pt>
                <c:pt idx="190" c:formatCode="yyyy\-mm\-dd">
                  <c:v>41928</c:v>
                </c:pt>
                <c:pt idx="191" c:formatCode="yyyy\-mm\-dd">
                  <c:v>41929</c:v>
                </c:pt>
                <c:pt idx="192" c:formatCode="yyyy\-mm\-dd">
                  <c:v>41932</c:v>
                </c:pt>
                <c:pt idx="193" c:formatCode="yyyy\-mm\-dd">
                  <c:v>41933</c:v>
                </c:pt>
                <c:pt idx="194" c:formatCode="yyyy\-mm\-dd">
                  <c:v>41934</c:v>
                </c:pt>
                <c:pt idx="195" c:formatCode="yyyy\-mm\-dd">
                  <c:v>41935</c:v>
                </c:pt>
                <c:pt idx="196" c:formatCode="yyyy\-mm\-dd">
                  <c:v>41936</c:v>
                </c:pt>
                <c:pt idx="197" c:formatCode="yyyy\-mm\-dd">
                  <c:v>41939</c:v>
                </c:pt>
                <c:pt idx="198" c:formatCode="yyyy\-mm\-dd">
                  <c:v>41940</c:v>
                </c:pt>
                <c:pt idx="199" c:formatCode="yyyy\-mm\-dd">
                  <c:v>41941</c:v>
                </c:pt>
                <c:pt idx="200" c:formatCode="yyyy\-mm\-dd">
                  <c:v>41942</c:v>
                </c:pt>
                <c:pt idx="201" c:formatCode="yyyy\-mm\-dd">
                  <c:v>41943</c:v>
                </c:pt>
                <c:pt idx="202" c:formatCode="yyyy\-mm\-dd">
                  <c:v>41946</c:v>
                </c:pt>
                <c:pt idx="203" c:formatCode="yyyy\-mm\-dd">
                  <c:v>41947</c:v>
                </c:pt>
                <c:pt idx="204" c:formatCode="yyyy\-mm\-dd">
                  <c:v>41948</c:v>
                </c:pt>
                <c:pt idx="205" c:formatCode="yyyy\-mm\-dd">
                  <c:v>41949</c:v>
                </c:pt>
                <c:pt idx="206" c:formatCode="yyyy\-mm\-dd">
                  <c:v>41950</c:v>
                </c:pt>
                <c:pt idx="207" c:formatCode="yyyy\-mm\-dd">
                  <c:v>41953</c:v>
                </c:pt>
                <c:pt idx="208" c:formatCode="yyyy\-mm\-dd">
                  <c:v>41954</c:v>
                </c:pt>
                <c:pt idx="209" c:formatCode="yyyy\-mm\-dd">
                  <c:v>41955</c:v>
                </c:pt>
                <c:pt idx="210" c:formatCode="yyyy\-mm\-dd">
                  <c:v>41956</c:v>
                </c:pt>
                <c:pt idx="211" c:formatCode="yyyy\-mm\-dd">
                  <c:v>41957</c:v>
                </c:pt>
                <c:pt idx="212" c:formatCode="yyyy\-mm\-dd">
                  <c:v>41960</c:v>
                </c:pt>
                <c:pt idx="213" c:formatCode="yyyy\-mm\-dd">
                  <c:v>41961</c:v>
                </c:pt>
                <c:pt idx="214" c:formatCode="yyyy\-mm\-dd">
                  <c:v>41962</c:v>
                </c:pt>
                <c:pt idx="215" c:formatCode="yyyy\-mm\-dd">
                  <c:v>41963</c:v>
                </c:pt>
                <c:pt idx="216" c:formatCode="yyyy\-mm\-dd">
                  <c:v>41964</c:v>
                </c:pt>
                <c:pt idx="217" c:formatCode="yyyy\-mm\-dd">
                  <c:v>41967</c:v>
                </c:pt>
                <c:pt idx="218" c:formatCode="yyyy\-mm\-dd">
                  <c:v>41968</c:v>
                </c:pt>
                <c:pt idx="219" c:formatCode="yyyy\-mm\-dd">
                  <c:v>41969</c:v>
                </c:pt>
                <c:pt idx="220" c:formatCode="yyyy\-mm\-dd">
                  <c:v>41970</c:v>
                </c:pt>
                <c:pt idx="221" c:formatCode="yyyy\-mm\-dd">
                  <c:v>41971</c:v>
                </c:pt>
                <c:pt idx="222" c:formatCode="yyyy\-mm\-dd">
                  <c:v>41974</c:v>
                </c:pt>
                <c:pt idx="223" c:formatCode="yyyy\-mm\-dd">
                  <c:v>41975</c:v>
                </c:pt>
                <c:pt idx="224" c:formatCode="yyyy\-mm\-dd">
                  <c:v>41976</c:v>
                </c:pt>
                <c:pt idx="225" c:formatCode="yyyy\-mm\-dd">
                  <c:v>41977</c:v>
                </c:pt>
                <c:pt idx="226" c:formatCode="yyyy\-mm\-dd">
                  <c:v>41978</c:v>
                </c:pt>
                <c:pt idx="227" c:formatCode="yyyy\-mm\-dd">
                  <c:v>41981</c:v>
                </c:pt>
                <c:pt idx="228" c:formatCode="yyyy\-mm\-dd">
                  <c:v>41982</c:v>
                </c:pt>
                <c:pt idx="229" c:formatCode="yyyy\-mm\-dd">
                  <c:v>41983</c:v>
                </c:pt>
                <c:pt idx="230" c:formatCode="yyyy\-mm\-dd">
                  <c:v>41984</c:v>
                </c:pt>
                <c:pt idx="231" c:formatCode="yyyy\-mm\-dd">
                  <c:v>41985</c:v>
                </c:pt>
                <c:pt idx="232" c:formatCode="yyyy\-mm\-dd">
                  <c:v>41988</c:v>
                </c:pt>
                <c:pt idx="233" c:formatCode="yyyy\-mm\-dd">
                  <c:v>41989</c:v>
                </c:pt>
                <c:pt idx="234" c:formatCode="yyyy\-mm\-dd">
                  <c:v>41990</c:v>
                </c:pt>
                <c:pt idx="235" c:formatCode="yyyy\-mm\-dd">
                  <c:v>41991</c:v>
                </c:pt>
                <c:pt idx="236" c:formatCode="yyyy\-mm\-dd">
                  <c:v>41992</c:v>
                </c:pt>
                <c:pt idx="237" c:formatCode="yyyy\-mm\-dd">
                  <c:v>41995</c:v>
                </c:pt>
                <c:pt idx="238" c:formatCode="yyyy\-mm\-dd">
                  <c:v>41996</c:v>
                </c:pt>
                <c:pt idx="239" c:formatCode="yyyy\-mm\-dd">
                  <c:v>41997</c:v>
                </c:pt>
                <c:pt idx="240" c:formatCode="yyyy\-mm\-dd">
                  <c:v>41998</c:v>
                </c:pt>
                <c:pt idx="241" c:formatCode="yyyy\-mm\-dd">
                  <c:v>41999</c:v>
                </c:pt>
                <c:pt idx="242" c:formatCode="yyyy\-mm\-dd">
                  <c:v>42002</c:v>
                </c:pt>
                <c:pt idx="243" c:formatCode="yyyy\-mm\-dd">
                  <c:v>42003</c:v>
                </c:pt>
                <c:pt idx="244" c:formatCode="yyyy\-mm\-dd">
                  <c:v>42004</c:v>
                </c:pt>
                <c:pt idx="245" c:formatCode="yyyy\-mm\-dd">
                  <c:v>42009</c:v>
                </c:pt>
                <c:pt idx="246" c:formatCode="yyyy\-mm\-dd">
                  <c:v>42010</c:v>
                </c:pt>
                <c:pt idx="247" c:formatCode="yyyy\-mm\-dd">
                  <c:v>42011</c:v>
                </c:pt>
                <c:pt idx="248" c:formatCode="yyyy\-mm\-dd">
                  <c:v>42012</c:v>
                </c:pt>
                <c:pt idx="249" c:formatCode="yyyy\-mm\-dd">
                  <c:v>42013</c:v>
                </c:pt>
                <c:pt idx="250" c:formatCode="yyyy\-mm\-dd">
                  <c:v>42016</c:v>
                </c:pt>
                <c:pt idx="251" c:formatCode="yyyy\-mm\-dd">
                  <c:v>42017</c:v>
                </c:pt>
                <c:pt idx="252" c:formatCode="yyyy\-mm\-dd">
                  <c:v>42018</c:v>
                </c:pt>
                <c:pt idx="253" c:formatCode="yyyy\-mm\-dd">
                  <c:v>42019</c:v>
                </c:pt>
                <c:pt idx="254" c:formatCode="yyyy\-mm\-dd">
                  <c:v>42020</c:v>
                </c:pt>
                <c:pt idx="255" c:formatCode="yyyy\-mm\-dd">
                  <c:v>42023</c:v>
                </c:pt>
                <c:pt idx="256" c:formatCode="yyyy\-mm\-dd">
                  <c:v>42024</c:v>
                </c:pt>
                <c:pt idx="257" c:formatCode="yyyy\-mm\-dd">
                  <c:v>42025</c:v>
                </c:pt>
                <c:pt idx="258" c:formatCode="yyyy\-mm\-dd">
                  <c:v>42026</c:v>
                </c:pt>
                <c:pt idx="259" c:formatCode="yyyy\-mm\-dd">
                  <c:v>42027</c:v>
                </c:pt>
                <c:pt idx="260" c:formatCode="yyyy\-mm\-dd">
                  <c:v>42030</c:v>
                </c:pt>
                <c:pt idx="261" c:formatCode="yyyy\-mm\-dd">
                  <c:v>42031</c:v>
                </c:pt>
                <c:pt idx="262" c:formatCode="yyyy\-mm\-dd">
                  <c:v>42032</c:v>
                </c:pt>
                <c:pt idx="263" c:formatCode="yyyy\-mm\-dd">
                  <c:v>42033</c:v>
                </c:pt>
                <c:pt idx="264" c:formatCode="yyyy\-mm\-dd">
                  <c:v>42034</c:v>
                </c:pt>
                <c:pt idx="265" c:formatCode="yyyy\-mm\-dd">
                  <c:v>42037</c:v>
                </c:pt>
                <c:pt idx="266" c:formatCode="yyyy\-mm\-dd">
                  <c:v>42038</c:v>
                </c:pt>
                <c:pt idx="267" c:formatCode="yyyy\-mm\-dd">
                  <c:v>42039</c:v>
                </c:pt>
                <c:pt idx="268" c:formatCode="yyyy\-mm\-dd">
                  <c:v>42040</c:v>
                </c:pt>
                <c:pt idx="269" c:formatCode="yyyy\-mm\-dd">
                  <c:v>42041</c:v>
                </c:pt>
                <c:pt idx="270" c:formatCode="yyyy\-mm\-dd">
                  <c:v>42044</c:v>
                </c:pt>
                <c:pt idx="271" c:formatCode="yyyy\-mm\-dd">
                  <c:v>42045</c:v>
                </c:pt>
                <c:pt idx="272" c:formatCode="yyyy\-mm\-dd">
                  <c:v>42046</c:v>
                </c:pt>
                <c:pt idx="273" c:formatCode="yyyy\-mm\-dd">
                  <c:v>42047</c:v>
                </c:pt>
                <c:pt idx="274" c:formatCode="yyyy\-mm\-dd">
                  <c:v>42048</c:v>
                </c:pt>
                <c:pt idx="275" c:formatCode="yyyy\-mm\-dd">
                  <c:v>42051</c:v>
                </c:pt>
                <c:pt idx="276" c:formatCode="yyyy\-mm\-dd">
                  <c:v>42052</c:v>
                </c:pt>
                <c:pt idx="277" c:formatCode="yyyy\-mm\-dd">
                  <c:v>42060</c:v>
                </c:pt>
                <c:pt idx="278" c:formatCode="yyyy\-mm\-dd">
                  <c:v>42061</c:v>
                </c:pt>
                <c:pt idx="279" c:formatCode="yyyy\-mm\-dd">
                  <c:v>42062</c:v>
                </c:pt>
                <c:pt idx="280" c:formatCode="yyyy\-mm\-dd">
                  <c:v>42065</c:v>
                </c:pt>
                <c:pt idx="281" c:formatCode="yyyy\-mm\-dd">
                  <c:v>42066</c:v>
                </c:pt>
                <c:pt idx="282" c:formatCode="yyyy\-mm\-dd">
                  <c:v>42067</c:v>
                </c:pt>
                <c:pt idx="283" c:formatCode="yyyy\-mm\-dd">
                  <c:v>42068</c:v>
                </c:pt>
                <c:pt idx="284" c:formatCode="yyyy\-mm\-dd">
                  <c:v>42069</c:v>
                </c:pt>
                <c:pt idx="285" c:formatCode="yyyy\-mm\-dd">
                  <c:v>42072</c:v>
                </c:pt>
                <c:pt idx="286" c:formatCode="yyyy\-mm\-dd">
                  <c:v>42073</c:v>
                </c:pt>
                <c:pt idx="287" c:formatCode="yyyy\-mm\-dd">
                  <c:v>42074</c:v>
                </c:pt>
                <c:pt idx="288" c:formatCode="yyyy\-mm\-dd">
                  <c:v>42075</c:v>
                </c:pt>
                <c:pt idx="289" c:formatCode="yyyy\-mm\-dd">
                  <c:v>42076</c:v>
                </c:pt>
                <c:pt idx="290" c:formatCode="yyyy\-mm\-dd">
                  <c:v>42079</c:v>
                </c:pt>
                <c:pt idx="291" c:formatCode="yyyy\-mm\-dd">
                  <c:v>42080</c:v>
                </c:pt>
                <c:pt idx="292" c:formatCode="yyyy\-mm\-dd">
                  <c:v>42081</c:v>
                </c:pt>
                <c:pt idx="293" c:formatCode="yyyy\-mm\-dd">
                  <c:v>42082</c:v>
                </c:pt>
                <c:pt idx="294" c:formatCode="yyyy\-mm\-dd">
                  <c:v>42083</c:v>
                </c:pt>
                <c:pt idx="295" c:formatCode="yyyy\-mm\-dd">
                  <c:v>42086</c:v>
                </c:pt>
                <c:pt idx="296" c:formatCode="yyyy\-mm\-dd">
                  <c:v>42087</c:v>
                </c:pt>
                <c:pt idx="297" c:formatCode="yyyy\-mm\-dd">
                  <c:v>42088</c:v>
                </c:pt>
                <c:pt idx="298" c:formatCode="yyyy\-mm\-dd">
                  <c:v>42089</c:v>
                </c:pt>
                <c:pt idx="299" c:formatCode="yyyy\-mm\-dd">
                  <c:v>42090</c:v>
                </c:pt>
                <c:pt idx="300" c:formatCode="yyyy\-mm\-dd">
                  <c:v>42093</c:v>
                </c:pt>
                <c:pt idx="301" c:formatCode="yyyy\-mm\-dd">
                  <c:v>42094</c:v>
                </c:pt>
                <c:pt idx="302" c:formatCode="yyyy\-mm\-dd">
                  <c:v>42095</c:v>
                </c:pt>
                <c:pt idx="303" c:formatCode="yyyy\-mm\-dd">
                  <c:v>42096</c:v>
                </c:pt>
                <c:pt idx="304" c:formatCode="yyyy\-mm\-dd">
                  <c:v>42097</c:v>
                </c:pt>
                <c:pt idx="305" c:formatCode="yyyy\-mm\-dd">
                  <c:v>42101</c:v>
                </c:pt>
                <c:pt idx="306" c:formatCode="yyyy\-mm\-dd">
                  <c:v>42102</c:v>
                </c:pt>
                <c:pt idx="307" c:formatCode="yyyy\-mm\-dd">
                  <c:v>42103</c:v>
                </c:pt>
                <c:pt idx="308" c:formatCode="yyyy\-mm\-dd">
                  <c:v>42104</c:v>
                </c:pt>
                <c:pt idx="309" c:formatCode="yyyy\-mm\-dd">
                  <c:v>42107</c:v>
                </c:pt>
                <c:pt idx="310" c:formatCode="yyyy\-mm\-dd">
                  <c:v>42108</c:v>
                </c:pt>
                <c:pt idx="311" c:formatCode="yyyy\-mm\-dd">
                  <c:v>42109</c:v>
                </c:pt>
                <c:pt idx="312" c:formatCode="yyyy\-mm\-dd">
                  <c:v>42110</c:v>
                </c:pt>
                <c:pt idx="313" c:formatCode="yyyy\-mm\-dd">
                  <c:v>42111</c:v>
                </c:pt>
                <c:pt idx="314" c:formatCode="yyyy\-mm\-dd">
                  <c:v>42114</c:v>
                </c:pt>
                <c:pt idx="315" c:formatCode="yyyy\-mm\-dd">
                  <c:v>42115</c:v>
                </c:pt>
                <c:pt idx="316" c:formatCode="yyyy\-mm\-dd">
                  <c:v>42116</c:v>
                </c:pt>
                <c:pt idx="317" c:formatCode="yyyy\-mm\-dd">
                  <c:v>42117</c:v>
                </c:pt>
                <c:pt idx="318" c:formatCode="yyyy\-mm\-dd">
                  <c:v>42118</c:v>
                </c:pt>
                <c:pt idx="319" c:formatCode="yyyy\-mm\-dd">
                  <c:v>42121</c:v>
                </c:pt>
                <c:pt idx="320" c:formatCode="yyyy\-mm\-dd">
                  <c:v>42122</c:v>
                </c:pt>
                <c:pt idx="321" c:formatCode="yyyy\-mm\-dd">
                  <c:v>42123</c:v>
                </c:pt>
                <c:pt idx="322" c:formatCode="yyyy\-mm\-dd">
                  <c:v>42124</c:v>
                </c:pt>
                <c:pt idx="323" c:formatCode="yyyy\-mm\-dd">
                  <c:v>42128</c:v>
                </c:pt>
                <c:pt idx="324" c:formatCode="yyyy\-mm\-dd">
                  <c:v>42129</c:v>
                </c:pt>
                <c:pt idx="325" c:formatCode="yyyy\-mm\-dd">
                  <c:v>42130</c:v>
                </c:pt>
                <c:pt idx="326" c:formatCode="yyyy\-mm\-dd">
                  <c:v>42131</c:v>
                </c:pt>
                <c:pt idx="327" c:formatCode="yyyy\-mm\-dd">
                  <c:v>42132</c:v>
                </c:pt>
                <c:pt idx="328" c:formatCode="yyyy\-mm\-dd">
                  <c:v>42135</c:v>
                </c:pt>
                <c:pt idx="329" c:formatCode="yyyy\-mm\-dd">
                  <c:v>42136</c:v>
                </c:pt>
                <c:pt idx="330" c:formatCode="yyyy\-mm\-dd">
                  <c:v>42137</c:v>
                </c:pt>
                <c:pt idx="331" c:formatCode="yyyy\-mm\-dd">
                  <c:v>42138</c:v>
                </c:pt>
                <c:pt idx="332" c:formatCode="yyyy\-mm\-dd">
                  <c:v>42139</c:v>
                </c:pt>
                <c:pt idx="333" c:formatCode="yyyy\-mm\-dd">
                  <c:v>42142</c:v>
                </c:pt>
                <c:pt idx="334" c:formatCode="yyyy\-mm\-dd">
                  <c:v>42143</c:v>
                </c:pt>
                <c:pt idx="335" c:formatCode="yyyy\-mm\-dd">
                  <c:v>42144</c:v>
                </c:pt>
                <c:pt idx="336" c:formatCode="yyyy\-mm\-dd">
                  <c:v>42145</c:v>
                </c:pt>
                <c:pt idx="337" c:formatCode="yyyy\-mm\-dd">
                  <c:v>42146</c:v>
                </c:pt>
                <c:pt idx="338" c:formatCode="yyyy\-mm\-dd">
                  <c:v>42149</c:v>
                </c:pt>
                <c:pt idx="339" c:formatCode="yyyy\-mm\-dd">
                  <c:v>42150</c:v>
                </c:pt>
                <c:pt idx="340" c:formatCode="yyyy\-mm\-dd">
                  <c:v>42151</c:v>
                </c:pt>
                <c:pt idx="341" c:formatCode="yyyy\-mm\-dd">
                  <c:v>42152</c:v>
                </c:pt>
                <c:pt idx="342" c:formatCode="yyyy\-mm\-dd">
                  <c:v>42153</c:v>
                </c:pt>
                <c:pt idx="343" c:formatCode="yyyy\-mm\-dd">
                  <c:v>42156</c:v>
                </c:pt>
                <c:pt idx="344" c:formatCode="yyyy\-mm\-dd">
                  <c:v>42157</c:v>
                </c:pt>
                <c:pt idx="345" c:formatCode="yyyy\-mm\-dd">
                  <c:v>42158</c:v>
                </c:pt>
                <c:pt idx="346" c:formatCode="yyyy\-mm\-dd">
                  <c:v>42159</c:v>
                </c:pt>
                <c:pt idx="347" c:formatCode="yyyy\-mm\-dd">
                  <c:v>42160</c:v>
                </c:pt>
                <c:pt idx="348" c:formatCode="yyyy\-mm\-dd">
                  <c:v>42163</c:v>
                </c:pt>
                <c:pt idx="349" c:formatCode="yyyy\-mm\-dd">
                  <c:v>42164</c:v>
                </c:pt>
                <c:pt idx="350" c:formatCode="yyyy\-mm\-dd">
                  <c:v>42165</c:v>
                </c:pt>
                <c:pt idx="351" c:formatCode="yyyy\-mm\-dd">
                  <c:v>42166</c:v>
                </c:pt>
                <c:pt idx="352" c:formatCode="yyyy\-mm\-dd">
                  <c:v>42167</c:v>
                </c:pt>
                <c:pt idx="353" c:formatCode="yyyy\-mm\-dd">
                  <c:v>42170</c:v>
                </c:pt>
                <c:pt idx="354" c:formatCode="yyyy\-mm\-dd">
                  <c:v>42171</c:v>
                </c:pt>
                <c:pt idx="355" c:formatCode="yyyy\-mm\-dd">
                  <c:v>42172</c:v>
                </c:pt>
                <c:pt idx="356" c:formatCode="yyyy\-mm\-dd">
                  <c:v>42173</c:v>
                </c:pt>
                <c:pt idx="357" c:formatCode="yyyy\-mm\-dd">
                  <c:v>42174</c:v>
                </c:pt>
                <c:pt idx="358" c:formatCode="yyyy\-mm\-dd">
                  <c:v>42178</c:v>
                </c:pt>
                <c:pt idx="359" c:formatCode="yyyy\-mm\-dd">
                  <c:v>42179</c:v>
                </c:pt>
                <c:pt idx="360" c:formatCode="yyyy\-mm\-dd">
                  <c:v>42180</c:v>
                </c:pt>
                <c:pt idx="361" c:formatCode="yyyy\-mm\-dd">
                  <c:v>42181</c:v>
                </c:pt>
                <c:pt idx="362" c:formatCode="yyyy\-mm\-dd">
                  <c:v>42184</c:v>
                </c:pt>
                <c:pt idx="363" c:formatCode="yyyy\-mm\-dd">
                  <c:v>42185</c:v>
                </c:pt>
                <c:pt idx="364" c:formatCode="yyyy\-mm\-dd">
                  <c:v>42186</c:v>
                </c:pt>
                <c:pt idx="365" c:formatCode="yyyy\-mm\-dd">
                  <c:v>42187</c:v>
                </c:pt>
                <c:pt idx="366" c:formatCode="yyyy\-mm\-dd">
                  <c:v>42188</c:v>
                </c:pt>
                <c:pt idx="367" c:formatCode="yyyy\-mm\-dd">
                  <c:v>42191</c:v>
                </c:pt>
                <c:pt idx="368" c:formatCode="yyyy\-mm\-dd">
                  <c:v>42192</c:v>
                </c:pt>
                <c:pt idx="369" c:formatCode="yyyy\-mm\-dd">
                  <c:v>42193</c:v>
                </c:pt>
                <c:pt idx="370" c:formatCode="yyyy\-mm\-dd">
                  <c:v>42194</c:v>
                </c:pt>
                <c:pt idx="371" c:formatCode="yyyy\-mm\-dd">
                  <c:v>42195</c:v>
                </c:pt>
                <c:pt idx="372" c:formatCode="yyyy\-mm\-dd">
                  <c:v>42198</c:v>
                </c:pt>
                <c:pt idx="373" c:formatCode="yyyy\-mm\-dd">
                  <c:v>42199</c:v>
                </c:pt>
                <c:pt idx="374" c:formatCode="yyyy\-mm\-dd">
                  <c:v>42200</c:v>
                </c:pt>
                <c:pt idx="375" c:formatCode="yyyy\-mm\-dd">
                  <c:v>42201</c:v>
                </c:pt>
                <c:pt idx="376" c:formatCode="yyyy\-mm\-dd">
                  <c:v>42202</c:v>
                </c:pt>
                <c:pt idx="377" c:formatCode="yyyy\-mm\-dd">
                  <c:v>42205</c:v>
                </c:pt>
                <c:pt idx="378" c:formatCode="yyyy\-mm\-dd">
                  <c:v>42206</c:v>
                </c:pt>
                <c:pt idx="379" c:formatCode="yyyy\-mm\-dd">
                  <c:v>42207</c:v>
                </c:pt>
                <c:pt idx="380" c:formatCode="yyyy\-mm\-dd">
                  <c:v>42208</c:v>
                </c:pt>
                <c:pt idx="381" c:formatCode="yyyy\-mm\-dd">
                  <c:v>42209</c:v>
                </c:pt>
                <c:pt idx="382" c:formatCode="yyyy\-mm\-dd">
                  <c:v>42212</c:v>
                </c:pt>
                <c:pt idx="383" c:formatCode="yyyy\-mm\-dd">
                  <c:v>42213</c:v>
                </c:pt>
                <c:pt idx="384" c:formatCode="yyyy\-mm\-dd">
                  <c:v>42214</c:v>
                </c:pt>
                <c:pt idx="385" c:formatCode="yyyy\-mm\-dd">
                  <c:v>42215</c:v>
                </c:pt>
                <c:pt idx="386" c:formatCode="yyyy\-mm\-dd">
                  <c:v>42216</c:v>
                </c:pt>
                <c:pt idx="387" c:formatCode="yyyy\-mm\-dd">
                  <c:v>42219</c:v>
                </c:pt>
                <c:pt idx="388" c:formatCode="yyyy\-mm\-dd">
                  <c:v>42220</c:v>
                </c:pt>
                <c:pt idx="389" c:formatCode="yyyy\-mm\-dd">
                  <c:v>42221</c:v>
                </c:pt>
                <c:pt idx="390" c:formatCode="yyyy\-mm\-dd">
                  <c:v>42222</c:v>
                </c:pt>
                <c:pt idx="391" c:formatCode="yyyy\-mm\-dd">
                  <c:v>42223</c:v>
                </c:pt>
                <c:pt idx="392" c:formatCode="yyyy\-mm\-dd">
                  <c:v>42226</c:v>
                </c:pt>
                <c:pt idx="393" c:formatCode="yyyy\-mm\-dd">
                  <c:v>42227</c:v>
                </c:pt>
                <c:pt idx="394" c:formatCode="yyyy\-mm\-dd">
                  <c:v>42228</c:v>
                </c:pt>
                <c:pt idx="395" c:formatCode="yyyy\-mm\-dd">
                  <c:v>42229</c:v>
                </c:pt>
                <c:pt idx="396" c:formatCode="yyyy\-mm\-dd">
                  <c:v>42230</c:v>
                </c:pt>
                <c:pt idx="397" c:formatCode="yyyy\-mm\-dd">
                  <c:v>42233</c:v>
                </c:pt>
                <c:pt idx="398" c:formatCode="yyyy\-mm\-dd">
                  <c:v>42234</c:v>
                </c:pt>
                <c:pt idx="399" c:formatCode="yyyy\-mm\-dd">
                  <c:v>42235</c:v>
                </c:pt>
                <c:pt idx="400" c:formatCode="yyyy\-mm\-dd">
                  <c:v>42236</c:v>
                </c:pt>
                <c:pt idx="401" c:formatCode="yyyy\-mm\-dd">
                  <c:v>42237</c:v>
                </c:pt>
                <c:pt idx="402" c:formatCode="yyyy\-mm\-dd">
                  <c:v>42240</c:v>
                </c:pt>
                <c:pt idx="403" c:formatCode="yyyy\-mm\-dd">
                  <c:v>42241</c:v>
                </c:pt>
                <c:pt idx="404" c:formatCode="yyyy\-mm\-dd">
                  <c:v>42242</c:v>
                </c:pt>
                <c:pt idx="405" c:formatCode="yyyy\-mm\-dd">
                  <c:v>42243</c:v>
                </c:pt>
                <c:pt idx="406" c:formatCode="yyyy\-mm\-dd">
                  <c:v>42244</c:v>
                </c:pt>
                <c:pt idx="407" c:formatCode="yyyy\-mm\-dd">
                  <c:v>42247</c:v>
                </c:pt>
                <c:pt idx="408" c:formatCode="yyyy\-mm\-dd">
                  <c:v>42248</c:v>
                </c:pt>
                <c:pt idx="409" c:formatCode="yyyy\-mm\-dd">
                  <c:v>42249</c:v>
                </c:pt>
                <c:pt idx="410" c:formatCode="yyyy\-mm\-dd">
                  <c:v>42254</c:v>
                </c:pt>
                <c:pt idx="411" c:formatCode="yyyy\-mm\-dd">
                  <c:v>42255</c:v>
                </c:pt>
                <c:pt idx="412" c:formatCode="yyyy\-mm\-dd">
                  <c:v>42256</c:v>
                </c:pt>
                <c:pt idx="413" c:formatCode="yyyy\-mm\-dd">
                  <c:v>42257</c:v>
                </c:pt>
                <c:pt idx="414" c:formatCode="yyyy\-mm\-dd">
                  <c:v>42258</c:v>
                </c:pt>
                <c:pt idx="415" c:formatCode="yyyy\-mm\-dd">
                  <c:v>42261</c:v>
                </c:pt>
                <c:pt idx="416" c:formatCode="yyyy\-mm\-dd">
                  <c:v>42262</c:v>
                </c:pt>
                <c:pt idx="417" c:formatCode="yyyy\-mm\-dd">
                  <c:v>42263</c:v>
                </c:pt>
                <c:pt idx="418" c:formatCode="yyyy\-mm\-dd">
                  <c:v>42264</c:v>
                </c:pt>
                <c:pt idx="419" c:formatCode="yyyy\-mm\-dd">
                  <c:v>42265</c:v>
                </c:pt>
                <c:pt idx="420" c:formatCode="yyyy\-mm\-dd">
                  <c:v>42268</c:v>
                </c:pt>
                <c:pt idx="421" c:formatCode="yyyy\-mm\-dd">
                  <c:v>42269</c:v>
                </c:pt>
                <c:pt idx="422" c:formatCode="yyyy\-mm\-dd">
                  <c:v>42270</c:v>
                </c:pt>
                <c:pt idx="423" c:formatCode="yyyy\-mm\-dd">
                  <c:v>42271</c:v>
                </c:pt>
                <c:pt idx="424" c:formatCode="yyyy\-mm\-dd">
                  <c:v>42272</c:v>
                </c:pt>
                <c:pt idx="425" c:formatCode="yyyy\-mm\-dd">
                  <c:v>42275</c:v>
                </c:pt>
                <c:pt idx="426" c:formatCode="yyyy\-mm\-dd">
                  <c:v>42276</c:v>
                </c:pt>
                <c:pt idx="427" c:formatCode="yyyy\-mm\-dd">
                  <c:v>42277</c:v>
                </c:pt>
                <c:pt idx="428" c:formatCode="yyyy\-mm\-dd">
                  <c:v>42285</c:v>
                </c:pt>
                <c:pt idx="429" c:formatCode="yyyy\-mm\-dd">
                  <c:v>42286</c:v>
                </c:pt>
                <c:pt idx="430" c:formatCode="yyyy\-mm\-dd">
                  <c:v>42289</c:v>
                </c:pt>
                <c:pt idx="431" c:formatCode="yyyy\-mm\-dd">
                  <c:v>42290</c:v>
                </c:pt>
                <c:pt idx="432" c:formatCode="yyyy\-mm\-dd">
                  <c:v>42291</c:v>
                </c:pt>
                <c:pt idx="433" c:formatCode="yyyy\-mm\-dd">
                  <c:v>42292</c:v>
                </c:pt>
                <c:pt idx="434" c:formatCode="yyyy\-mm\-dd">
                  <c:v>42293</c:v>
                </c:pt>
                <c:pt idx="435" c:formatCode="yyyy\-mm\-dd">
                  <c:v>42296</c:v>
                </c:pt>
                <c:pt idx="436" c:formatCode="yyyy\-mm\-dd">
                  <c:v>42297</c:v>
                </c:pt>
                <c:pt idx="437" c:formatCode="yyyy\-mm\-dd">
                  <c:v>42298</c:v>
                </c:pt>
                <c:pt idx="438" c:formatCode="yyyy\-mm\-dd">
                  <c:v>42299</c:v>
                </c:pt>
                <c:pt idx="439" c:formatCode="yyyy\-mm\-dd">
                  <c:v>42300</c:v>
                </c:pt>
                <c:pt idx="440" c:formatCode="yyyy\-mm\-dd">
                  <c:v>42303</c:v>
                </c:pt>
                <c:pt idx="441" c:formatCode="yyyy\-mm\-dd">
                  <c:v>42304</c:v>
                </c:pt>
                <c:pt idx="442" c:formatCode="yyyy\-mm\-dd">
                  <c:v>42305</c:v>
                </c:pt>
                <c:pt idx="443" c:formatCode="yyyy\-mm\-dd">
                  <c:v>42306</c:v>
                </c:pt>
                <c:pt idx="444" c:formatCode="yyyy\-mm\-dd">
                  <c:v>42307</c:v>
                </c:pt>
                <c:pt idx="445" c:formatCode="yyyy\-mm\-dd">
                  <c:v>42310</c:v>
                </c:pt>
                <c:pt idx="446" c:formatCode="yyyy\-mm\-dd">
                  <c:v>42311</c:v>
                </c:pt>
                <c:pt idx="447" c:formatCode="yyyy\-mm\-dd">
                  <c:v>42312</c:v>
                </c:pt>
                <c:pt idx="448" c:formatCode="yyyy\-mm\-dd">
                  <c:v>42313</c:v>
                </c:pt>
                <c:pt idx="449" c:formatCode="yyyy\-mm\-dd">
                  <c:v>42314</c:v>
                </c:pt>
                <c:pt idx="450" c:formatCode="yyyy\-mm\-dd">
                  <c:v>42317</c:v>
                </c:pt>
                <c:pt idx="451" c:formatCode="yyyy\-mm\-dd">
                  <c:v>42318</c:v>
                </c:pt>
                <c:pt idx="452" c:formatCode="yyyy\-mm\-dd">
                  <c:v>42319</c:v>
                </c:pt>
                <c:pt idx="453" c:formatCode="yyyy\-mm\-dd">
                  <c:v>42320</c:v>
                </c:pt>
                <c:pt idx="454" c:formatCode="yyyy\-mm\-dd">
                  <c:v>42321</c:v>
                </c:pt>
                <c:pt idx="455" c:formatCode="yyyy\-mm\-dd">
                  <c:v>42324</c:v>
                </c:pt>
                <c:pt idx="456" c:formatCode="yyyy\-mm\-dd">
                  <c:v>42325</c:v>
                </c:pt>
                <c:pt idx="457" c:formatCode="yyyy\-mm\-dd">
                  <c:v>42326</c:v>
                </c:pt>
                <c:pt idx="458" c:formatCode="yyyy\-mm\-dd">
                  <c:v>42327</c:v>
                </c:pt>
                <c:pt idx="459" c:formatCode="yyyy\-mm\-dd">
                  <c:v>42328</c:v>
                </c:pt>
                <c:pt idx="460" c:formatCode="yyyy\-mm\-dd">
                  <c:v>42331</c:v>
                </c:pt>
                <c:pt idx="461" c:formatCode="yyyy\-mm\-dd">
                  <c:v>42332</c:v>
                </c:pt>
                <c:pt idx="462" c:formatCode="yyyy\-mm\-dd">
                  <c:v>42333</c:v>
                </c:pt>
                <c:pt idx="463" c:formatCode="yyyy\-mm\-dd">
                  <c:v>42334</c:v>
                </c:pt>
                <c:pt idx="464" c:formatCode="yyyy\-mm\-dd">
                  <c:v>42335</c:v>
                </c:pt>
                <c:pt idx="465" c:formatCode="yyyy\-mm\-dd">
                  <c:v>42338</c:v>
                </c:pt>
                <c:pt idx="466" c:formatCode="yyyy\-mm\-dd">
                  <c:v>42339</c:v>
                </c:pt>
                <c:pt idx="467" c:formatCode="yyyy\-mm\-dd">
                  <c:v>42340</c:v>
                </c:pt>
                <c:pt idx="468" c:formatCode="yyyy\-mm\-dd">
                  <c:v>42341</c:v>
                </c:pt>
                <c:pt idx="469" c:formatCode="yyyy\-mm\-dd">
                  <c:v>42342</c:v>
                </c:pt>
                <c:pt idx="470" c:formatCode="yyyy\-mm\-dd">
                  <c:v>42345</c:v>
                </c:pt>
                <c:pt idx="471" c:formatCode="yyyy\-mm\-dd">
                  <c:v>42346</c:v>
                </c:pt>
                <c:pt idx="472" c:formatCode="yyyy\-mm\-dd">
                  <c:v>42347</c:v>
                </c:pt>
                <c:pt idx="473" c:formatCode="yyyy\-mm\-dd">
                  <c:v>42348</c:v>
                </c:pt>
                <c:pt idx="474" c:formatCode="yyyy\-mm\-dd">
                  <c:v>42349</c:v>
                </c:pt>
                <c:pt idx="475" c:formatCode="yyyy\-mm\-dd">
                  <c:v>42352</c:v>
                </c:pt>
                <c:pt idx="476" c:formatCode="yyyy\-mm\-dd">
                  <c:v>42353</c:v>
                </c:pt>
                <c:pt idx="477" c:formatCode="yyyy\-mm\-dd">
                  <c:v>42354</c:v>
                </c:pt>
                <c:pt idx="478" c:formatCode="yyyy\-mm\-dd">
                  <c:v>42355</c:v>
                </c:pt>
                <c:pt idx="479" c:formatCode="yyyy\-mm\-dd">
                  <c:v>42356</c:v>
                </c:pt>
                <c:pt idx="480" c:formatCode="yyyy\-mm\-dd">
                  <c:v>42359</c:v>
                </c:pt>
                <c:pt idx="481" c:formatCode="yyyy\-mm\-dd">
                  <c:v>42360</c:v>
                </c:pt>
                <c:pt idx="482" c:formatCode="yyyy\-mm\-dd">
                  <c:v>42361</c:v>
                </c:pt>
                <c:pt idx="483" c:formatCode="yyyy\-mm\-dd">
                  <c:v>42362</c:v>
                </c:pt>
                <c:pt idx="484" c:formatCode="yyyy\-mm\-dd">
                  <c:v>42363</c:v>
                </c:pt>
                <c:pt idx="485" c:formatCode="yyyy\-mm\-dd">
                  <c:v>42366</c:v>
                </c:pt>
                <c:pt idx="486" c:formatCode="yyyy\-mm\-dd">
                  <c:v>42367</c:v>
                </c:pt>
                <c:pt idx="487" c:formatCode="yyyy\-mm\-dd">
                  <c:v>42368</c:v>
                </c:pt>
                <c:pt idx="488" c:formatCode="yyyy\-mm\-dd">
                  <c:v>42369</c:v>
                </c:pt>
                <c:pt idx="489" c:formatCode="yyyy\-mm\-dd">
                  <c:v>42373</c:v>
                </c:pt>
                <c:pt idx="490" c:formatCode="yyyy\-mm\-dd">
                  <c:v>42374</c:v>
                </c:pt>
                <c:pt idx="491" c:formatCode="yyyy\-mm\-dd">
                  <c:v>42375</c:v>
                </c:pt>
                <c:pt idx="492" c:formatCode="yyyy\-mm\-dd">
                  <c:v>42376</c:v>
                </c:pt>
                <c:pt idx="493" c:formatCode="yyyy\-mm\-dd">
                  <c:v>42377</c:v>
                </c:pt>
                <c:pt idx="494" c:formatCode="yyyy\-mm\-dd">
                  <c:v>42380</c:v>
                </c:pt>
                <c:pt idx="495" c:formatCode="yyyy\-mm\-dd">
                  <c:v>42381</c:v>
                </c:pt>
                <c:pt idx="496" c:formatCode="yyyy\-mm\-dd">
                  <c:v>42382</c:v>
                </c:pt>
                <c:pt idx="497" c:formatCode="yyyy\-mm\-dd">
                  <c:v>42383</c:v>
                </c:pt>
                <c:pt idx="498" c:formatCode="yyyy\-mm\-dd">
                  <c:v>42384</c:v>
                </c:pt>
                <c:pt idx="499" c:formatCode="yyyy\-mm\-dd">
                  <c:v>42387</c:v>
                </c:pt>
                <c:pt idx="500" c:formatCode="yyyy\-mm\-dd">
                  <c:v>42388</c:v>
                </c:pt>
                <c:pt idx="501" c:formatCode="yyyy\-mm\-dd">
                  <c:v>42389</c:v>
                </c:pt>
                <c:pt idx="502" c:formatCode="yyyy\-mm\-dd">
                  <c:v>42390</c:v>
                </c:pt>
                <c:pt idx="503" c:formatCode="yyyy\-mm\-dd">
                  <c:v>42391</c:v>
                </c:pt>
                <c:pt idx="504" c:formatCode="yyyy\-mm\-dd">
                  <c:v>42394</c:v>
                </c:pt>
                <c:pt idx="505" c:formatCode="yyyy\-mm\-dd">
                  <c:v>42395</c:v>
                </c:pt>
                <c:pt idx="506" c:formatCode="yyyy\-mm\-dd">
                  <c:v>42396</c:v>
                </c:pt>
                <c:pt idx="507" c:formatCode="yyyy\-mm\-dd">
                  <c:v>42397</c:v>
                </c:pt>
                <c:pt idx="508" c:formatCode="yyyy\-mm\-dd">
                  <c:v>42398</c:v>
                </c:pt>
                <c:pt idx="509" c:formatCode="yyyy\-mm\-dd">
                  <c:v>42401</c:v>
                </c:pt>
                <c:pt idx="510" c:formatCode="yyyy\-mm\-dd">
                  <c:v>42402</c:v>
                </c:pt>
                <c:pt idx="511" c:formatCode="yyyy\-mm\-dd">
                  <c:v>42403</c:v>
                </c:pt>
                <c:pt idx="512" c:formatCode="yyyy\-mm\-dd">
                  <c:v>42404</c:v>
                </c:pt>
                <c:pt idx="513" c:formatCode="yyyy\-mm\-dd">
                  <c:v>42405</c:v>
                </c:pt>
                <c:pt idx="514" c:formatCode="yyyy\-mm\-dd">
                  <c:v>42415</c:v>
                </c:pt>
                <c:pt idx="515" c:formatCode="yyyy\-mm\-dd">
                  <c:v>42416</c:v>
                </c:pt>
                <c:pt idx="516" c:formatCode="yyyy\-mm\-dd">
                  <c:v>42417</c:v>
                </c:pt>
                <c:pt idx="517" c:formatCode="yyyy\-mm\-dd">
                  <c:v>42418</c:v>
                </c:pt>
                <c:pt idx="518" c:formatCode="yyyy\-mm\-dd">
                  <c:v>42419</c:v>
                </c:pt>
                <c:pt idx="519" c:formatCode="yyyy\-mm\-dd">
                  <c:v>42422</c:v>
                </c:pt>
                <c:pt idx="520" c:formatCode="yyyy\-mm\-dd">
                  <c:v>42423</c:v>
                </c:pt>
                <c:pt idx="521" c:formatCode="yyyy\-mm\-dd">
                  <c:v>42424</c:v>
                </c:pt>
                <c:pt idx="522" c:formatCode="yyyy\-mm\-dd">
                  <c:v>42425</c:v>
                </c:pt>
                <c:pt idx="523" c:formatCode="yyyy\-mm\-dd">
                  <c:v>42426</c:v>
                </c:pt>
                <c:pt idx="524" c:formatCode="yyyy\-mm\-dd">
                  <c:v>42429</c:v>
                </c:pt>
                <c:pt idx="525" c:formatCode="yyyy\-mm\-dd">
                  <c:v>42430</c:v>
                </c:pt>
                <c:pt idx="526" c:formatCode="yyyy\-mm\-dd">
                  <c:v>42431</c:v>
                </c:pt>
                <c:pt idx="527" c:formatCode="yyyy\-mm\-dd">
                  <c:v>42432</c:v>
                </c:pt>
                <c:pt idx="528" c:formatCode="yyyy\-mm\-dd">
                  <c:v>42433</c:v>
                </c:pt>
                <c:pt idx="529" c:formatCode="yyyy\-mm\-dd">
                  <c:v>42436</c:v>
                </c:pt>
                <c:pt idx="530" c:formatCode="yyyy\-mm\-dd">
                  <c:v>42437</c:v>
                </c:pt>
                <c:pt idx="531" c:formatCode="yyyy\-mm\-dd">
                  <c:v>42438</c:v>
                </c:pt>
                <c:pt idx="532" c:formatCode="yyyy\-mm\-dd">
                  <c:v>42439</c:v>
                </c:pt>
                <c:pt idx="533" c:formatCode="yyyy\-mm\-dd">
                  <c:v>42440</c:v>
                </c:pt>
                <c:pt idx="534" c:formatCode="yyyy\-mm\-dd">
                  <c:v>42443</c:v>
                </c:pt>
                <c:pt idx="535" c:formatCode="yyyy\-mm\-dd">
                  <c:v>42444</c:v>
                </c:pt>
                <c:pt idx="536" c:formatCode="yyyy\-mm\-dd">
                  <c:v>42445</c:v>
                </c:pt>
                <c:pt idx="537" c:formatCode="yyyy\-mm\-dd">
                  <c:v>42446</c:v>
                </c:pt>
                <c:pt idx="538" c:formatCode="yyyy\-mm\-dd">
                  <c:v>42447</c:v>
                </c:pt>
                <c:pt idx="539" c:formatCode="yyyy\-mm\-dd">
                  <c:v>42450</c:v>
                </c:pt>
                <c:pt idx="540" c:formatCode="yyyy\-mm\-dd">
                  <c:v>42451</c:v>
                </c:pt>
                <c:pt idx="541" c:formatCode="yyyy\-mm\-dd">
                  <c:v>42452</c:v>
                </c:pt>
                <c:pt idx="542" c:formatCode="yyyy\-mm\-dd">
                  <c:v>42453</c:v>
                </c:pt>
                <c:pt idx="543" c:formatCode="yyyy\-mm\-dd">
                  <c:v>42454</c:v>
                </c:pt>
                <c:pt idx="544" c:formatCode="yyyy\-mm\-dd">
                  <c:v>42457</c:v>
                </c:pt>
                <c:pt idx="545" c:formatCode="yyyy\-mm\-dd">
                  <c:v>42458</c:v>
                </c:pt>
                <c:pt idx="546" c:formatCode="yyyy\-mm\-dd">
                  <c:v>42459</c:v>
                </c:pt>
                <c:pt idx="547" c:formatCode="yyyy\-mm\-dd">
                  <c:v>42460</c:v>
                </c:pt>
                <c:pt idx="548" c:formatCode="yyyy\-mm\-dd">
                  <c:v>42461</c:v>
                </c:pt>
                <c:pt idx="549" c:formatCode="yyyy\-mm\-dd">
                  <c:v>42465</c:v>
                </c:pt>
                <c:pt idx="550" c:formatCode="yyyy\-mm\-dd">
                  <c:v>42466</c:v>
                </c:pt>
                <c:pt idx="551" c:formatCode="yyyy\-mm\-dd">
                  <c:v>42467</c:v>
                </c:pt>
                <c:pt idx="552" c:formatCode="yyyy\-mm\-dd">
                  <c:v>42468</c:v>
                </c:pt>
                <c:pt idx="553" c:formatCode="yyyy\-mm\-dd">
                  <c:v>42471</c:v>
                </c:pt>
                <c:pt idx="554" c:formatCode="yyyy\-mm\-dd">
                  <c:v>42472</c:v>
                </c:pt>
                <c:pt idx="555" c:formatCode="yyyy\-mm\-dd">
                  <c:v>42473</c:v>
                </c:pt>
                <c:pt idx="556" c:formatCode="yyyy\-mm\-dd">
                  <c:v>42474</c:v>
                </c:pt>
                <c:pt idx="557" c:formatCode="yyyy\-mm\-dd">
                  <c:v>42475</c:v>
                </c:pt>
                <c:pt idx="558" c:formatCode="yyyy\-mm\-dd">
                  <c:v>42478</c:v>
                </c:pt>
                <c:pt idx="559" c:formatCode="yyyy\-mm\-dd">
                  <c:v>42479</c:v>
                </c:pt>
                <c:pt idx="560" c:formatCode="yyyy\-mm\-dd">
                  <c:v>42480</c:v>
                </c:pt>
                <c:pt idx="561" c:formatCode="yyyy\-mm\-dd">
                  <c:v>42481</c:v>
                </c:pt>
                <c:pt idx="562" c:formatCode="yyyy\-mm\-dd">
                  <c:v>42482</c:v>
                </c:pt>
                <c:pt idx="563" c:formatCode="yyyy\-mm\-dd">
                  <c:v>42485</c:v>
                </c:pt>
                <c:pt idx="564" c:formatCode="yyyy\-mm\-dd">
                  <c:v>42486</c:v>
                </c:pt>
                <c:pt idx="565" c:formatCode="yyyy\-mm\-dd">
                  <c:v>42487</c:v>
                </c:pt>
                <c:pt idx="566" c:formatCode="yyyy\-mm\-dd">
                  <c:v>42488</c:v>
                </c:pt>
                <c:pt idx="567" c:formatCode="yyyy\-mm\-dd">
                  <c:v>42489</c:v>
                </c:pt>
                <c:pt idx="568" c:formatCode="yyyy\-mm\-dd">
                  <c:v>42493</c:v>
                </c:pt>
                <c:pt idx="569" c:formatCode="yyyy\-mm\-dd">
                  <c:v>42494</c:v>
                </c:pt>
                <c:pt idx="570" c:formatCode="yyyy\-mm\-dd">
                  <c:v>42495</c:v>
                </c:pt>
                <c:pt idx="571" c:formatCode="yyyy\-mm\-dd">
                  <c:v>42496</c:v>
                </c:pt>
                <c:pt idx="572" c:formatCode="yyyy\-mm\-dd">
                  <c:v>42499</c:v>
                </c:pt>
                <c:pt idx="573" c:formatCode="yyyy\-mm\-dd">
                  <c:v>42500</c:v>
                </c:pt>
                <c:pt idx="574" c:formatCode="yyyy\-mm\-dd">
                  <c:v>42501</c:v>
                </c:pt>
                <c:pt idx="575" c:formatCode="yyyy\-mm\-dd">
                  <c:v>42502</c:v>
                </c:pt>
                <c:pt idx="576" c:formatCode="yyyy\-mm\-dd">
                  <c:v>42503</c:v>
                </c:pt>
                <c:pt idx="577" c:formatCode="yyyy\-mm\-dd">
                  <c:v>42506</c:v>
                </c:pt>
                <c:pt idx="578" c:formatCode="yyyy\-mm\-dd">
                  <c:v>42507</c:v>
                </c:pt>
                <c:pt idx="579" c:formatCode="yyyy\-mm\-dd">
                  <c:v>42508</c:v>
                </c:pt>
                <c:pt idx="580" c:formatCode="yyyy\-mm\-dd">
                  <c:v>42509</c:v>
                </c:pt>
                <c:pt idx="581" c:formatCode="yyyy\-mm\-dd">
                  <c:v>42510</c:v>
                </c:pt>
                <c:pt idx="582" c:formatCode="yyyy\-mm\-dd">
                  <c:v>42513</c:v>
                </c:pt>
                <c:pt idx="583" c:formatCode="yyyy\-mm\-dd">
                  <c:v>42514</c:v>
                </c:pt>
                <c:pt idx="584" c:formatCode="yyyy\-mm\-dd">
                  <c:v>42515</c:v>
                </c:pt>
                <c:pt idx="585" c:formatCode="yyyy\-mm\-dd">
                  <c:v>42516</c:v>
                </c:pt>
                <c:pt idx="586" c:formatCode="yyyy\-mm\-dd">
                  <c:v>42517</c:v>
                </c:pt>
                <c:pt idx="587" c:formatCode="yyyy\-mm\-dd">
                  <c:v>42520</c:v>
                </c:pt>
                <c:pt idx="588" c:formatCode="yyyy\-mm\-dd">
                  <c:v>42521</c:v>
                </c:pt>
                <c:pt idx="589" c:formatCode="yyyy\-mm\-dd">
                  <c:v>42522</c:v>
                </c:pt>
                <c:pt idx="590" c:formatCode="yyyy\-mm\-dd">
                  <c:v>42523</c:v>
                </c:pt>
                <c:pt idx="591" c:formatCode="yyyy\-mm\-dd">
                  <c:v>42524</c:v>
                </c:pt>
                <c:pt idx="592" c:formatCode="yyyy\-mm\-dd">
                  <c:v>42527</c:v>
                </c:pt>
                <c:pt idx="593" c:formatCode="yyyy\-mm\-dd">
                  <c:v>42528</c:v>
                </c:pt>
                <c:pt idx="594" c:formatCode="yyyy\-mm\-dd">
                  <c:v>42529</c:v>
                </c:pt>
                <c:pt idx="595" c:formatCode="yyyy\-mm\-dd">
                  <c:v>42534</c:v>
                </c:pt>
                <c:pt idx="596" c:formatCode="yyyy\-mm\-dd">
                  <c:v>42535</c:v>
                </c:pt>
                <c:pt idx="597" c:formatCode="yyyy\-mm\-dd">
                  <c:v>42536</c:v>
                </c:pt>
                <c:pt idx="598" c:formatCode="yyyy\-mm\-dd">
                  <c:v>42537</c:v>
                </c:pt>
                <c:pt idx="599" c:formatCode="yyyy\-mm\-dd">
                  <c:v>42538</c:v>
                </c:pt>
                <c:pt idx="600" c:formatCode="yyyy\-mm\-dd">
                  <c:v>42541</c:v>
                </c:pt>
                <c:pt idx="601" c:formatCode="yyyy\-mm\-dd">
                  <c:v>42542</c:v>
                </c:pt>
                <c:pt idx="602" c:formatCode="yyyy\-mm\-dd">
                  <c:v>42543</c:v>
                </c:pt>
                <c:pt idx="603" c:formatCode="yyyy\-mm\-dd">
                  <c:v>42544</c:v>
                </c:pt>
                <c:pt idx="604" c:formatCode="yyyy\-mm\-dd">
                  <c:v>42545</c:v>
                </c:pt>
                <c:pt idx="605" c:formatCode="yyyy\-mm\-dd">
                  <c:v>42548</c:v>
                </c:pt>
                <c:pt idx="606" c:formatCode="yyyy\-mm\-dd">
                  <c:v>42549</c:v>
                </c:pt>
                <c:pt idx="607" c:formatCode="yyyy\-mm\-dd">
                  <c:v>42550</c:v>
                </c:pt>
                <c:pt idx="608" c:formatCode="yyyy\-mm\-dd">
                  <c:v>42551</c:v>
                </c:pt>
                <c:pt idx="609" c:formatCode="yyyy\-mm\-dd">
                  <c:v>42552</c:v>
                </c:pt>
                <c:pt idx="610" c:formatCode="yyyy\-mm\-dd">
                  <c:v>42555</c:v>
                </c:pt>
                <c:pt idx="611" c:formatCode="yyyy\-mm\-dd">
                  <c:v>42556</c:v>
                </c:pt>
                <c:pt idx="612" c:formatCode="yyyy\-mm\-dd">
                  <c:v>42557</c:v>
                </c:pt>
                <c:pt idx="613" c:formatCode="yyyy\-mm\-dd">
                  <c:v>42558</c:v>
                </c:pt>
                <c:pt idx="614" c:formatCode="yyyy\-mm\-dd">
                  <c:v>42559</c:v>
                </c:pt>
                <c:pt idx="615" c:formatCode="yyyy\-mm\-dd">
                  <c:v>42562</c:v>
                </c:pt>
                <c:pt idx="616" c:formatCode="yyyy\-mm\-dd">
                  <c:v>42563</c:v>
                </c:pt>
                <c:pt idx="617" c:formatCode="yyyy\-mm\-dd">
                  <c:v>42564</c:v>
                </c:pt>
                <c:pt idx="618" c:formatCode="yyyy\-mm\-dd">
                  <c:v>42565</c:v>
                </c:pt>
                <c:pt idx="619" c:formatCode="yyyy\-mm\-dd">
                  <c:v>42566</c:v>
                </c:pt>
                <c:pt idx="620" c:formatCode="yyyy\-mm\-dd">
                  <c:v>42569</c:v>
                </c:pt>
                <c:pt idx="621" c:formatCode="yyyy\-mm\-dd">
                  <c:v>42570</c:v>
                </c:pt>
                <c:pt idx="622" c:formatCode="yyyy\-mm\-dd">
                  <c:v>42571</c:v>
                </c:pt>
                <c:pt idx="623" c:formatCode="yyyy\-mm\-dd">
                  <c:v>42572</c:v>
                </c:pt>
                <c:pt idx="624" c:formatCode="yyyy\-mm\-dd">
                  <c:v>42573</c:v>
                </c:pt>
                <c:pt idx="625" c:formatCode="yyyy\-mm\-dd">
                  <c:v>42576</c:v>
                </c:pt>
                <c:pt idx="626" c:formatCode="yyyy\-mm\-dd">
                  <c:v>42577</c:v>
                </c:pt>
                <c:pt idx="627" c:formatCode="yyyy\-mm\-dd">
                  <c:v>42578</c:v>
                </c:pt>
                <c:pt idx="628" c:formatCode="yyyy\-mm\-dd">
                  <c:v>42579</c:v>
                </c:pt>
                <c:pt idx="629" c:formatCode="yyyy\-mm\-dd">
                  <c:v>42580</c:v>
                </c:pt>
                <c:pt idx="630" c:formatCode="yyyy\-mm\-dd">
                  <c:v>42583</c:v>
                </c:pt>
                <c:pt idx="631" c:formatCode="yyyy\-mm\-dd">
                  <c:v>42584</c:v>
                </c:pt>
                <c:pt idx="632" c:formatCode="yyyy\-mm\-dd">
                  <c:v>42585</c:v>
                </c:pt>
                <c:pt idx="633" c:formatCode="yyyy\-mm\-dd">
                  <c:v>42586</c:v>
                </c:pt>
                <c:pt idx="634" c:formatCode="yyyy\-mm\-dd">
                  <c:v>42587</c:v>
                </c:pt>
                <c:pt idx="635" c:formatCode="yyyy\-mm\-dd">
                  <c:v>42590</c:v>
                </c:pt>
                <c:pt idx="636" c:formatCode="yyyy\-mm\-dd">
                  <c:v>42591</c:v>
                </c:pt>
                <c:pt idx="637" c:formatCode="yyyy\-mm\-dd">
                  <c:v>42592</c:v>
                </c:pt>
                <c:pt idx="638" c:formatCode="yyyy\-mm\-dd">
                  <c:v>42593</c:v>
                </c:pt>
                <c:pt idx="639" c:formatCode="yyyy\-mm\-dd">
                  <c:v>42594</c:v>
                </c:pt>
                <c:pt idx="640" c:formatCode="yyyy\-mm\-dd">
                  <c:v>42597</c:v>
                </c:pt>
                <c:pt idx="641" c:formatCode="yyyy\-mm\-dd">
                  <c:v>42598</c:v>
                </c:pt>
                <c:pt idx="642" c:formatCode="yyyy\-mm\-dd">
                  <c:v>42599</c:v>
                </c:pt>
                <c:pt idx="643" c:formatCode="yyyy\-mm\-dd">
                  <c:v>42600</c:v>
                </c:pt>
                <c:pt idx="644" c:formatCode="yyyy\-mm\-dd">
                  <c:v>42601</c:v>
                </c:pt>
                <c:pt idx="645" c:formatCode="yyyy\-mm\-dd">
                  <c:v>42604</c:v>
                </c:pt>
                <c:pt idx="646" c:formatCode="yyyy\-mm\-dd">
                  <c:v>42605</c:v>
                </c:pt>
                <c:pt idx="647" c:formatCode="yyyy\-mm\-dd">
                  <c:v>42606</c:v>
                </c:pt>
                <c:pt idx="648" c:formatCode="yyyy\-mm\-dd">
                  <c:v>42607</c:v>
                </c:pt>
                <c:pt idx="649" c:formatCode="yyyy\-mm\-dd">
                  <c:v>42608</c:v>
                </c:pt>
                <c:pt idx="650" c:formatCode="yyyy\-mm\-dd">
                  <c:v>42611</c:v>
                </c:pt>
                <c:pt idx="651" c:formatCode="yyyy\-mm\-dd">
                  <c:v>42612</c:v>
                </c:pt>
                <c:pt idx="652" c:formatCode="yyyy\-mm\-dd">
                  <c:v>42613</c:v>
                </c:pt>
                <c:pt idx="653" c:formatCode="yyyy\-mm\-dd">
                  <c:v>42614</c:v>
                </c:pt>
                <c:pt idx="654" c:formatCode="yyyy\-mm\-dd">
                  <c:v>42615</c:v>
                </c:pt>
                <c:pt idx="655" c:formatCode="yyyy\-mm\-dd">
                  <c:v>42618</c:v>
                </c:pt>
                <c:pt idx="656" c:formatCode="yyyy\-mm\-dd">
                  <c:v>42619</c:v>
                </c:pt>
                <c:pt idx="657" c:formatCode="yyyy\-mm\-dd">
                  <c:v>42620</c:v>
                </c:pt>
                <c:pt idx="658" c:formatCode="yyyy\-mm\-dd">
                  <c:v>42621</c:v>
                </c:pt>
                <c:pt idx="659" c:formatCode="yyyy\-mm\-dd">
                  <c:v>42622</c:v>
                </c:pt>
                <c:pt idx="660" c:formatCode="yyyy\-mm\-dd">
                  <c:v>42625</c:v>
                </c:pt>
                <c:pt idx="661" c:formatCode="yyyy\-mm\-dd">
                  <c:v>42626</c:v>
                </c:pt>
                <c:pt idx="662" c:formatCode="yyyy\-mm\-dd">
                  <c:v>42627</c:v>
                </c:pt>
                <c:pt idx="663" c:formatCode="yyyy\-mm\-dd">
                  <c:v>42632</c:v>
                </c:pt>
                <c:pt idx="664" c:formatCode="yyyy\-mm\-dd">
                  <c:v>42633</c:v>
                </c:pt>
                <c:pt idx="665" c:formatCode="yyyy\-mm\-dd">
                  <c:v>42634</c:v>
                </c:pt>
                <c:pt idx="666" c:formatCode="yyyy\-mm\-dd">
                  <c:v>42635</c:v>
                </c:pt>
                <c:pt idx="667" c:formatCode="yyyy\-mm\-dd">
                  <c:v>42636</c:v>
                </c:pt>
                <c:pt idx="668" c:formatCode="yyyy\-mm\-dd">
                  <c:v>42639</c:v>
                </c:pt>
                <c:pt idx="669" c:formatCode="yyyy\-mm\-dd">
                  <c:v>42640</c:v>
                </c:pt>
                <c:pt idx="670" c:formatCode="yyyy\-mm\-dd">
                  <c:v>42641</c:v>
                </c:pt>
                <c:pt idx="671" c:formatCode="yyyy\-mm\-dd">
                  <c:v>42642</c:v>
                </c:pt>
                <c:pt idx="672" c:formatCode="yyyy\-mm\-dd">
                  <c:v>42643</c:v>
                </c:pt>
                <c:pt idx="673" c:formatCode="yyyy\-mm\-dd">
                  <c:v>42653</c:v>
                </c:pt>
                <c:pt idx="674" c:formatCode="yyyy\-mm\-dd">
                  <c:v>42654</c:v>
                </c:pt>
                <c:pt idx="675" c:formatCode="yyyy\-mm\-dd">
                  <c:v>42655</c:v>
                </c:pt>
                <c:pt idx="676" c:formatCode="yyyy\-mm\-dd">
                  <c:v>42656</c:v>
                </c:pt>
                <c:pt idx="677" c:formatCode="yyyy\-mm\-dd">
                  <c:v>42657</c:v>
                </c:pt>
                <c:pt idx="678" c:formatCode="yyyy\-mm\-dd">
                  <c:v>42660</c:v>
                </c:pt>
                <c:pt idx="679" c:formatCode="yyyy\-mm\-dd">
                  <c:v>42661</c:v>
                </c:pt>
                <c:pt idx="680" c:formatCode="yyyy\-mm\-dd">
                  <c:v>42662</c:v>
                </c:pt>
                <c:pt idx="681" c:formatCode="yyyy\-mm\-dd">
                  <c:v>42663</c:v>
                </c:pt>
                <c:pt idx="682" c:formatCode="yyyy\-mm\-dd">
                  <c:v>42664</c:v>
                </c:pt>
                <c:pt idx="683" c:formatCode="yyyy\-mm\-dd">
                  <c:v>42667</c:v>
                </c:pt>
                <c:pt idx="684" c:formatCode="yyyy\-mm\-dd">
                  <c:v>42668</c:v>
                </c:pt>
                <c:pt idx="685" c:formatCode="yyyy\-mm\-dd">
                  <c:v>42669</c:v>
                </c:pt>
                <c:pt idx="686" c:formatCode="yyyy\-mm\-dd">
                  <c:v>42670</c:v>
                </c:pt>
                <c:pt idx="687" c:formatCode="yyyy\-mm\-dd">
                  <c:v>42671</c:v>
                </c:pt>
                <c:pt idx="688" c:formatCode="yyyy\-mm\-dd">
                  <c:v>42674</c:v>
                </c:pt>
                <c:pt idx="689" c:formatCode="yyyy\-mm\-dd">
                  <c:v>42675</c:v>
                </c:pt>
                <c:pt idx="690" c:formatCode="yyyy\-mm\-dd">
                  <c:v>42676</c:v>
                </c:pt>
                <c:pt idx="691" c:formatCode="yyyy\-mm\-dd">
                  <c:v>42677</c:v>
                </c:pt>
                <c:pt idx="692" c:formatCode="yyyy\-mm\-dd">
                  <c:v>42678</c:v>
                </c:pt>
                <c:pt idx="693" c:formatCode="yyyy\-mm\-dd">
                  <c:v>42681</c:v>
                </c:pt>
                <c:pt idx="694" c:formatCode="yyyy\-mm\-dd">
                  <c:v>42682</c:v>
                </c:pt>
                <c:pt idx="695" c:formatCode="yyyy\-mm\-dd">
                  <c:v>42683</c:v>
                </c:pt>
                <c:pt idx="696" c:formatCode="yyyy\-mm\-dd">
                  <c:v>42684</c:v>
                </c:pt>
                <c:pt idx="697" c:formatCode="yyyy\-mm\-dd">
                  <c:v>42685</c:v>
                </c:pt>
                <c:pt idx="698" c:formatCode="yyyy\-mm\-dd">
                  <c:v>42688</c:v>
                </c:pt>
                <c:pt idx="699" c:formatCode="yyyy\-mm\-dd">
                  <c:v>42689</c:v>
                </c:pt>
                <c:pt idx="700" c:formatCode="yyyy\-mm\-dd">
                  <c:v>42690</c:v>
                </c:pt>
                <c:pt idx="701" c:formatCode="yyyy\-mm\-dd">
                  <c:v>42691</c:v>
                </c:pt>
                <c:pt idx="702" c:formatCode="yyyy\-mm\-dd">
                  <c:v>42692</c:v>
                </c:pt>
                <c:pt idx="703" c:formatCode="yyyy\-mm\-dd">
                  <c:v>42695</c:v>
                </c:pt>
                <c:pt idx="704" c:formatCode="yyyy\-mm\-dd">
                  <c:v>42696</c:v>
                </c:pt>
                <c:pt idx="705" c:formatCode="yyyy\-mm\-dd">
                  <c:v>42697</c:v>
                </c:pt>
                <c:pt idx="706" c:formatCode="yyyy\-mm\-dd">
                  <c:v>42698</c:v>
                </c:pt>
                <c:pt idx="707" c:formatCode="yyyy\-mm\-dd">
                  <c:v>42699</c:v>
                </c:pt>
                <c:pt idx="708" c:formatCode="yyyy\-mm\-dd">
                  <c:v>42702</c:v>
                </c:pt>
                <c:pt idx="709" c:formatCode="yyyy\-mm\-dd">
                  <c:v>42703</c:v>
                </c:pt>
                <c:pt idx="710" c:formatCode="yyyy\-mm\-dd">
                  <c:v>42704</c:v>
                </c:pt>
                <c:pt idx="711" c:formatCode="yyyy\-mm\-dd">
                  <c:v>42705</c:v>
                </c:pt>
                <c:pt idx="712" c:formatCode="yyyy\-mm\-dd">
                  <c:v>42706</c:v>
                </c:pt>
                <c:pt idx="713" c:formatCode="yyyy\-mm\-dd">
                  <c:v>42709</c:v>
                </c:pt>
                <c:pt idx="714" c:formatCode="yyyy\-mm\-dd">
                  <c:v>42710</c:v>
                </c:pt>
                <c:pt idx="715" c:formatCode="yyyy\-mm\-dd">
                  <c:v>42711</c:v>
                </c:pt>
                <c:pt idx="716" c:formatCode="yyyy\-mm\-dd">
                  <c:v>42712</c:v>
                </c:pt>
                <c:pt idx="717" c:formatCode="yyyy\-mm\-dd">
                  <c:v>42713</c:v>
                </c:pt>
                <c:pt idx="718" c:formatCode="yyyy\-mm\-dd">
                  <c:v>42716</c:v>
                </c:pt>
                <c:pt idx="719" c:formatCode="yyyy\-mm\-dd">
                  <c:v>42717</c:v>
                </c:pt>
                <c:pt idx="720" c:formatCode="yyyy\-mm\-dd">
                  <c:v>42718</c:v>
                </c:pt>
                <c:pt idx="721" c:formatCode="yyyy\-mm\-dd">
                  <c:v>42719</c:v>
                </c:pt>
                <c:pt idx="722" c:formatCode="yyyy\-mm\-dd">
                  <c:v>42720</c:v>
                </c:pt>
                <c:pt idx="723" c:formatCode="yyyy\-mm\-dd">
                  <c:v>42723</c:v>
                </c:pt>
                <c:pt idx="724" c:formatCode="yyyy\-mm\-dd">
                  <c:v>42724</c:v>
                </c:pt>
                <c:pt idx="725" c:formatCode="yyyy\-mm\-dd">
                  <c:v>42725</c:v>
                </c:pt>
                <c:pt idx="726" c:formatCode="yyyy\-mm\-dd">
                  <c:v>42726</c:v>
                </c:pt>
                <c:pt idx="727" c:formatCode="yyyy\-mm\-dd">
                  <c:v>42727</c:v>
                </c:pt>
                <c:pt idx="728" c:formatCode="yyyy\-mm\-dd">
                  <c:v>42730</c:v>
                </c:pt>
                <c:pt idx="729" c:formatCode="yyyy\-mm\-dd">
                  <c:v>42731</c:v>
                </c:pt>
                <c:pt idx="730" c:formatCode="yyyy\-mm\-dd">
                  <c:v>42732</c:v>
                </c:pt>
                <c:pt idx="731" c:formatCode="yyyy\-mm\-dd">
                  <c:v>42733</c:v>
                </c:pt>
                <c:pt idx="732" c:formatCode="yyyy\-mm\-dd">
                  <c:v>42734</c:v>
                </c:pt>
                <c:pt idx="733" c:formatCode="yyyy\-mm\-dd">
                  <c:v>42738</c:v>
                </c:pt>
                <c:pt idx="734" c:formatCode="yyyy\-mm\-dd">
                  <c:v>42739</c:v>
                </c:pt>
                <c:pt idx="735" c:formatCode="yyyy\-mm\-dd">
                  <c:v>42740</c:v>
                </c:pt>
                <c:pt idx="736" c:formatCode="yyyy\-mm\-dd">
                  <c:v>42741</c:v>
                </c:pt>
                <c:pt idx="737" c:formatCode="yyyy\-mm\-dd">
                  <c:v>42744</c:v>
                </c:pt>
                <c:pt idx="738" c:formatCode="yyyy\-mm\-dd">
                  <c:v>42745</c:v>
                </c:pt>
                <c:pt idx="739" c:formatCode="yyyy\-mm\-dd">
                  <c:v>42746</c:v>
                </c:pt>
                <c:pt idx="740" c:formatCode="yyyy\-mm\-dd">
                  <c:v>42747</c:v>
                </c:pt>
                <c:pt idx="741" c:formatCode="yyyy\-mm\-dd">
                  <c:v>42748</c:v>
                </c:pt>
                <c:pt idx="742" c:formatCode="yyyy\-mm\-dd">
                  <c:v>42751</c:v>
                </c:pt>
                <c:pt idx="743" c:formatCode="yyyy\-mm\-dd">
                  <c:v>42752</c:v>
                </c:pt>
                <c:pt idx="744" c:formatCode="yyyy\-mm\-dd">
                  <c:v>42753</c:v>
                </c:pt>
                <c:pt idx="745" c:formatCode="yyyy\-mm\-dd">
                  <c:v>42754</c:v>
                </c:pt>
                <c:pt idx="746" c:formatCode="yyyy\-mm\-dd">
                  <c:v>42755</c:v>
                </c:pt>
                <c:pt idx="747" c:formatCode="yyyy\-mm\-dd">
                  <c:v>42758</c:v>
                </c:pt>
                <c:pt idx="748" c:formatCode="yyyy\-mm\-dd">
                  <c:v>42759</c:v>
                </c:pt>
                <c:pt idx="749" c:formatCode="yyyy\-mm\-dd">
                  <c:v>42760</c:v>
                </c:pt>
                <c:pt idx="750" c:formatCode="yyyy\-mm\-dd">
                  <c:v>42761</c:v>
                </c:pt>
                <c:pt idx="751" c:formatCode="yyyy\-mm\-dd">
                  <c:v>42769</c:v>
                </c:pt>
                <c:pt idx="752" c:formatCode="yyyy\-mm\-dd">
                  <c:v>42772</c:v>
                </c:pt>
                <c:pt idx="753" c:formatCode="yyyy\-mm\-dd">
                  <c:v>42773</c:v>
                </c:pt>
                <c:pt idx="754" c:formatCode="yyyy\-mm\-dd">
                  <c:v>42774</c:v>
                </c:pt>
                <c:pt idx="755" c:formatCode="yyyy\-mm\-dd">
                  <c:v>42775</c:v>
                </c:pt>
                <c:pt idx="756" c:formatCode="yyyy\-mm\-dd">
                  <c:v>42776</c:v>
                </c:pt>
                <c:pt idx="757" c:formatCode="yyyy\-mm\-dd">
                  <c:v>42779</c:v>
                </c:pt>
                <c:pt idx="758" c:formatCode="yyyy\-mm\-dd">
                  <c:v>42780</c:v>
                </c:pt>
                <c:pt idx="759" c:formatCode="yyyy\-mm\-dd">
                  <c:v>42781</c:v>
                </c:pt>
                <c:pt idx="760" c:formatCode="yyyy\-mm\-dd">
                  <c:v>42782</c:v>
                </c:pt>
                <c:pt idx="761" c:formatCode="yyyy\-mm\-dd">
                  <c:v>42783</c:v>
                </c:pt>
                <c:pt idx="762" c:formatCode="yyyy\-mm\-dd">
                  <c:v>42786</c:v>
                </c:pt>
                <c:pt idx="763" c:formatCode="yyyy\-mm\-dd">
                  <c:v>42787</c:v>
                </c:pt>
                <c:pt idx="764" c:formatCode="yyyy\-mm\-dd">
                  <c:v>42788</c:v>
                </c:pt>
                <c:pt idx="765" c:formatCode="yyyy\-mm\-dd">
                  <c:v>42789</c:v>
                </c:pt>
                <c:pt idx="766" c:formatCode="yyyy\-mm\-dd">
                  <c:v>42790</c:v>
                </c:pt>
                <c:pt idx="767" c:formatCode="yyyy\-mm\-dd">
                  <c:v>42793</c:v>
                </c:pt>
                <c:pt idx="768" c:formatCode="yyyy\-mm\-dd">
                  <c:v>42794</c:v>
                </c:pt>
                <c:pt idx="769" c:formatCode="yyyy\-mm\-dd">
                  <c:v>42795</c:v>
                </c:pt>
                <c:pt idx="770" c:formatCode="yyyy\-mm\-dd">
                  <c:v>42796</c:v>
                </c:pt>
                <c:pt idx="771" c:formatCode="yyyy\-mm\-dd">
                  <c:v>42797</c:v>
                </c:pt>
                <c:pt idx="772" c:formatCode="yyyy\-mm\-dd">
                  <c:v>42800</c:v>
                </c:pt>
                <c:pt idx="773" c:formatCode="yyyy\-mm\-dd">
                  <c:v>42801</c:v>
                </c:pt>
                <c:pt idx="774" c:formatCode="yyyy\-mm\-dd">
                  <c:v>42802</c:v>
                </c:pt>
                <c:pt idx="775" c:formatCode="yyyy\-mm\-dd">
                  <c:v>42803</c:v>
                </c:pt>
                <c:pt idx="776" c:formatCode="yyyy\-mm\-dd">
                  <c:v>42804</c:v>
                </c:pt>
                <c:pt idx="777" c:formatCode="yyyy\-mm\-dd">
                  <c:v>42807</c:v>
                </c:pt>
                <c:pt idx="778" c:formatCode="yyyy\-mm\-dd">
                  <c:v>42808</c:v>
                </c:pt>
                <c:pt idx="779" c:formatCode="yyyy\-mm\-dd">
                  <c:v>42809</c:v>
                </c:pt>
                <c:pt idx="780" c:formatCode="yyyy\-mm\-dd">
                  <c:v>42810</c:v>
                </c:pt>
                <c:pt idx="781" c:formatCode="yyyy\-mm\-dd">
                  <c:v>42811</c:v>
                </c:pt>
                <c:pt idx="782" c:formatCode="yyyy\-mm\-dd">
                  <c:v>42814</c:v>
                </c:pt>
                <c:pt idx="783" c:formatCode="yyyy\-mm\-dd">
                  <c:v>42815</c:v>
                </c:pt>
                <c:pt idx="784" c:formatCode="yyyy\-mm\-dd">
                  <c:v>42816</c:v>
                </c:pt>
                <c:pt idx="785" c:formatCode="yyyy\-mm\-dd">
                  <c:v>42817</c:v>
                </c:pt>
                <c:pt idx="786" c:formatCode="yyyy\-mm\-dd">
                  <c:v>42818</c:v>
                </c:pt>
                <c:pt idx="787" c:formatCode="yyyy\-mm\-dd">
                  <c:v>42821</c:v>
                </c:pt>
                <c:pt idx="788" c:formatCode="yyyy\-mm\-dd">
                  <c:v>42822</c:v>
                </c:pt>
                <c:pt idx="789" c:formatCode="yyyy\-mm\-dd">
                  <c:v>42823</c:v>
                </c:pt>
                <c:pt idx="790" c:formatCode="yyyy\-mm\-dd">
                  <c:v>42824</c:v>
                </c:pt>
                <c:pt idx="791" c:formatCode="yyyy\-mm\-dd">
                  <c:v>42825</c:v>
                </c:pt>
                <c:pt idx="792" c:formatCode="yyyy\-mm\-dd">
                  <c:v>42830</c:v>
                </c:pt>
                <c:pt idx="793" c:formatCode="yyyy\-mm\-dd">
                  <c:v>42831</c:v>
                </c:pt>
                <c:pt idx="794" c:formatCode="yyyy\-mm\-dd">
                  <c:v>42832</c:v>
                </c:pt>
                <c:pt idx="795" c:formatCode="yyyy\-mm\-dd">
                  <c:v>42835</c:v>
                </c:pt>
                <c:pt idx="796" c:formatCode="yyyy\-mm\-dd">
                  <c:v>42836</c:v>
                </c:pt>
                <c:pt idx="797" c:formatCode="yyyy\-mm\-dd">
                  <c:v>42837</c:v>
                </c:pt>
                <c:pt idx="798" c:formatCode="yyyy\-mm\-dd">
                  <c:v>42838</c:v>
                </c:pt>
                <c:pt idx="799" c:formatCode="yyyy\-mm\-dd">
                  <c:v>42839</c:v>
                </c:pt>
                <c:pt idx="800" c:formatCode="yyyy\-mm\-dd">
                  <c:v>42842</c:v>
                </c:pt>
                <c:pt idx="801" c:formatCode="yyyy\-mm\-dd">
                  <c:v>42843</c:v>
                </c:pt>
                <c:pt idx="802" c:formatCode="yyyy\-mm\-dd">
                  <c:v>42844</c:v>
                </c:pt>
                <c:pt idx="803" c:formatCode="yyyy\-mm\-dd">
                  <c:v>42845</c:v>
                </c:pt>
                <c:pt idx="804" c:formatCode="yyyy\-mm\-dd">
                  <c:v>42846</c:v>
                </c:pt>
                <c:pt idx="805" c:formatCode="yyyy\-mm\-dd">
                  <c:v>42849</c:v>
                </c:pt>
                <c:pt idx="806" c:formatCode="yyyy\-mm\-dd">
                  <c:v>42850</c:v>
                </c:pt>
                <c:pt idx="807" c:formatCode="yyyy\-mm\-dd">
                  <c:v>42851</c:v>
                </c:pt>
                <c:pt idx="808" c:formatCode="yyyy\-mm\-dd">
                  <c:v>42852</c:v>
                </c:pt>
                <c:pt idx="809" c:formatCode="yyyy\-mm\-dd">
                  <c:v>42853</c:v>
                </c:pt>
                <c:pt idx="810" c:formatCode="yyyy\-mm\-dd">
                  <c:v>42857</c:v>
                </c:pt>
                <c:pt idx="811" c:formatCode="yyyy\-mm\-dd">
                  <c:v>42858</c:v>
                </c:pt>
                <c:pt idx="812" c:formatCode="yyyy\-mm\-dd">
                  <c:v>42859</c:v>
                </c:pt>
                <c:pt idx="813" c:formatCode="yyyy\-mm\-dd">
                  <c:v>42860</c:v>
                </c:pt>
                <c:pt idx="814" c:formatCode="yyyy\-mm\-dd">
                  <c:v>42863</c:v>
                </c:pt>
                <c:pt idx="815" c:formatCode="yyyy\-mm\-dd">
                  <c:v>42864</c:v>
                </c:pt>
                <c:pt idx="816" c:formatCode="yyyy\-mm\-dd">
                  <c:v>42865</c:v>
                </c:pt>
                <c:pt idx="817" c:formatCode="yyyy\-mm\-dd">
                  <c:v>42866</c:v>
                </c:pt>
                <c:pt idx="818" c:formatCode="yyyy\-mm\-dd">
                  <c:v>42867</c:v>
                </c:pt>
                <c:pt idx="819" c:formatCode="yyyy\-mm\-dd">
                  <c:v>42870</c:v>
                </c:pt>
                <c:pt idx="820" c:formatCode="yyyy\-mm\-dd">
                  <c:v>42871</c:v>
                </c:pt>
                <c:pt idx="821" c:formatCode="yyyy\-mm\-dd">
                  <c:v>42872</c:v>
                </c:pt>
                <c:pt idx="822" c:formatCode="yyyy\-mm\-dd">
                  <c:v>42873</c:v>
                </c:pt>
                <c:pt idx="823" c:formatCode="yyyy\-mm\-dd">
                  <c:v>42874</c:v>
                </c:pt>
                <c:pt idx="824" c:formatCode="yyyy\-mm\-dd">
                  <c:v>42877</c:v>
                </c:pt>
                <c:pt idx="825" c:formatCode="yyyy\-mm\-dd">
                  <c:v>42878</c:v>
                </c:pt>
                <c:pt idx="826" c:formatCode="yyyy\-mm\-dd">
                  <c:v>42879</c:v>
                </c:pt>
                <c:pt idx="827" c:formatCode="yyyy\-mm\-dd">
                  <c:v>42880</c:v>
                </c:pt>
                <c:pt idx="828" c:formatCode="yyyy\-mm\-dd">
                  <c:v>42881</c:v>
                </c:pt>
                <c:pt idx="829" c:formatCode="yyyy\-mm\-dd">
                  <c:v>42886</c:v>
                </c:pt>
                <c:pt idx="830" c:formatCode="yyyy\-mm\-dd">
                  <c:v>42887</c:v>
                </c:pt>
                <c:pt idx="831" c:formatCode="yyyy\-mm\-dd">
                  <c:v>42888</c:v>
                </c:pt>
                <c:pt idx="832" c:formatCode="yyyy\-mm\-dd">
                  <c:v>42891</c:v>
                </c:pt>
                <c:pt idx="833" c:formatCode="yyyy\-mm\-dd">
                  <c:v>42892</c:v>
                </c:pt>
                <c:pt idx="834" c:formatCode="yyyy\-mm\-dd">
                  <c:v>42893</c:v>
                </c:pt>
                <c:pt idx="835" c:formatCode="yyyy\-mm\-dd">
                  <c:v>42894</c:v>
                </c:pt>
                <c:pt idx="836" c:formatCode="yyyy\-mm\-dd">
                  <c:v>42895</c:v>
                </c:pt>
                <c:pt idx="837" c:formatCode="yyyy\-mm\-dd">
                  <c:v>42898</c:v>
                </c:pt>
                <c:pt idx="838" c:formatCode="yyyy\-mm\-dd">
                  <c:v>42899</c:v>
                </c:pt>
                <c:pt idx="839" c:formatCode="yyyy\-mm\-dd">
                  <c:v>42900</c:v>
                </c:pt>
                <c:pt idx="840" c:formatCode="yyyy\-mm\-dd">
                  <c:v>42901</c:v>
                </c:pt>
                <c:pt idx="841" c:formatCode="yyyy\-mm\-dd">
                  <c:v>42902</c:v>
                </c:pt>
                <c:pt idx="842" c:formatCode="yyyy\-mm\-dd">
                  <c:v>42905</c:v>
                </c:pt>
                <c:pt idx="843" c:formatCode="yyyy\-mm\-dd">
                  <c:v>42906</c:v>
                </c:pt>
                <c:pt idx="844" c:formatCode="yyyy\-mm\-dd">
                  <c:v>42907</c:v>
                </c:pt>
                <c:pt idx="845" c:formatCode="yyyy\-mm\-dd">
                  <c:v>42908</c:v>
                </c:pt>
                <c:pt idx="846" c:formatCode="yyyy\-mm\-dd">
                  <c:v>42909</c:v>
                </c:pt>
                <c:pt idx="847" c:formatCode="yyyy\-mm\-dd">
                  <c:v>42912</c:v>
                </c:pt>
                <c:pt idx="848" c:formatCode="yyyy\-mm\-dd">
                  <c:v>42913</c:v>
                </c:pt>
                <c:pt idx="849" c:formatCode="yyyy\-mm\-dd">
                  <c:v>42914</c:v>
                </c:pt>
                <c:pt idx="850" c:formatCode="yyyy\-mm\-dd">
                  <c:v>42915</c:v>
                </c:pt>
                <c:pt idx="851" c:formatCode="yyyy\-mm\-dd">
                  <c:v>42916</c:v>
                </c:pt>
                <c:pt idx="852" c:formatCode="yyyy\-mm\-dd">
                  <c:v>42919</c:v>
                </c:pt>
                <c:pt idx="853" c:formatCode="yyyy\-mm\-dd">
                  <c:v>42920</c:v>
                </c:pt>
                <c:pt idx="854" c:formatCode="yyyy\-mm\-dd">
                  <c:v>42921</c:v>
                </c:pt>
                <c:pt idx="855" c:formatCode="yyyy\-mm\-dd">
                  <c:v>42922</c:v>
                </c:pt>
                <c:pt idx="856" c:formatCode="yyyy\-mm\-dd">
                  <c:v>42923</c:v>
                </c:pt>
                <c:pt idx="857" c:formatCode="yyyy\-mm\-dd">
                  <c:v>42926</c:v>
                </c:pt>
                <c:pt idx="858" c:formatCode="yyyy\-mm\-dd">
                  <c:v>42927</c:v>
                </c:pt>
                <c:pt idx="859" c:formatCode="yyyy\-mm\-dd">
                  <c:v>42928</c:v>
                </c:pt>
                <c:pt idx="860" c:formatCode="yyyy\-mm\-dd">
                  <c:v>42929</c:v>
                </c:pt>
                <c:pt idx="861" c:formatCode="yyyy\-mm\-dd">
                  <c:v>42930</c:v>
                </c:pt>
                <c:pt idx="862" c:formatCode="yyyy\-mm\-dd">
                  <c:v>42933</c:v>
                </c:pt>
                <c:pt idx="863" c:formatCode="yyyy\-mm\-dd">
                  <c:v>42934</c:v>
                </c:pt>
                <c:pt idx="864" c:formatCode="yyyy\-mm\-dd">
                  <c:v>42935</c:v>
                </c:pt>
                <c:pt idx="865" c:formatCode="yyyy\-mm\-dd">
                  <c:v>42936</c:v>
                </c:pt>
                <c:pt idx="866" c:formatCode="yyyy\-mm\-dd">
                  <c:v>42937</c:v>
                </c:pt>
                <c:pt idx="867" c:formatCode="yyyy\-mm\-dd">
                  <c:v>42940</c:v>
                </c:pt>
                <c:pt idx="868" c:formatCode="yyyy\-mm\-dd">
                  <c:v>42941</c:v>
                </c:pt>
                <c:pt idx="869" c:formatCode="yyyy\-mm\-dd">
                  <c:v>42942</c:v>
                </c:pt>
                <c:pt idx="870" c:formatCode="yyyy\-mm\-dd">
                  <c:v>42943</c:v>
                </c:pt>
                <c:pt idx="871" c:formatCode="yyyy\-mm\-dd">
                  <c:v>42944</c:v>
                </c:pt>
                <c:pt idx="872" c:formatCode="yyyy\-mm\-dd">
                  <c:v>42947</c:v>
                </c:pt>
                <c:pt idx="873" c:formatCode="yyyy\-mm\-dd">
                  <c:v>42948</c:v>
                </c:pt>
                <c:pt idx="874" c:formatCode="yyyy\-mm\-dd">
                  <c:v>42949</c:v>
                </c:pt>
                <c:pt idx="875" c:formatCode="yyyy\-mm\-dd">
                  <c:v>42950</c:v>
                </c:pt>
                <c:pt idx="876" c:formatCode="yyyy\-mm\-dd">
                  <c:v>42951</c:v>
                </c:pt>
                <c:pt idx="877" c:formatCode="yyyy\-mm\-dd">
                  <c:v>42954</c:v>
                </c:pt>
                <c:pt idx="878" c:formatCode="yyyy\-mm\-dd">
                  <c:v>42955</c:v>
                </c:pt>
                <c:pt idx="879" c:formatCode="yyyy\-mm\-dd">
                  <c:v>42956</c:v>
                </c:pt>
                <c:pt idx="880" c:formatCode="yyyy\-mm\-dd">
                  <c:v>42957</c:v>
                </c:pt>
                <c:pt idx="881" c:formatCode="yyyy\-mm\-dd">
                  <c:v>42958</c:v>
                </c:pt>
                <c:pt idx="882" c:formatCode="yyyy\-mm\-dd">
                  <c:v>42961</c:v>
                </c:pt>
                <c:pt idx="883" c:formatCode="yyyy\-mm\-dd">
                  <c:v>42962</c:v>
                </c:pt>
                <c:pt idx="884" c:formatCode="yyyy\-mm\-dd">
                  <c:v>42963</c:v>
                </c:pt>
                <c:pt idx="885" c:formatCode="yyyy\-mm\-dd">
                  <c:v>42964</c:v>
                </c:pt>
                <c:pt idx="886" c:formatCode="yyyy\-mm\-dd">
                  <c:v>42965</c:v>
                </c:pt>
                <c:pt idx="887" c:formatCode="yyyy\-mm\-dd">
                  <c:v>42968</c:v>
                </c:pt>
                <c:pt idx="888" c:formatCode="yyyy\-mm\-dd">
                  <c:v>42969</c:v>
                </c:pt>
                <c:pt idx="889" c:formatCode="yyyy\-mm\-dd">
                  <c:v>42970</c:v>
                </c:pt>
                <c:pt idx="890" c:formatCode="yyyy\-mm\-dd">
                  <c:v>42971</c:v>
                </c:pt>
                <c:pt idx="891" c:formatCode="yyyy\-mm\-dd">
                  <c:v>42972</c:v>
                </c:pt>
                <c:pt idx="892" c:formatCode="yyyy\-mm\-dd">
                  <c:v>42975</c:v>
                </c:pt>
                <c:pt idx="893" c:formatCode="yyyy\-mm\-dd">
                  <c:v>42976</c:v>
                </c:pt>
                <c:pt idx="894" c:formatCode="yyyy\-mm\-dd">
                  <c:v>42977</c:v>
                </c:pt>
                <c:pt idx="895" c:formatCode="yyyy\-mm\-dd">
                  <c:v>42978</c:v>
                </c:pt>
                <c:pt idx="896" c:formatCode="yyyy\-mm\-dd">
                  <c:v>42979</c:v>
                </c:pt>
                <c:pt idx="897" c:formatCode="yyyy\-mm\-dd">
                  <c:v>42982</c:v>
                </c:pt>
                <c:pt idx="898" c:formatCode="yyyy\-mm\-dd">
                  <c:v>42983</c:v>
                </c:pt>
                <c:pt idx="899" c:formatCode="yyyy\-mm\-dd">
                  <c:v>42984</c:v>
                </c:pt>
                <c:pt idx="900" c:formatCode="yyyy\-mm\-dd">
                  <c:v>42985</c:v>
                </c:pt>
                <c:pt idx="901" c:formatCode="yyyy\-mm\-dd">
                  <c:v>42986</c:v>
                </c:pt>
                <c:pt idx="902" c:formatCode="yyyy\-mm\-dd">
                  <c:v>42989</c:v>
                </c:pt>
                <c:pt idx="903" c:formatCode="yyyy\-mm\-dd">
                  <c:v>42990</c:v>
                </c:pt>
                <c:pt idx="904" c:formatCode="yyyy\-mm\-dd">
                  <c:v>42991</c:v>
                </c:pt>
                <c:pt idx="905" c:formatCode="yyyy\-mm\-dd">
                  <c:v>42992</c:v>
                </c:pt>
                <c:pt idx="906" c:formatCode="yyyy\-mm\-dd">
                  <c:v>42993</c:v>
                </c:pt>
                <c:pt idx="907" c:formatCode="yyyy\-mm\-dd">
                  <c:v>42996</c:v>
                </c:pt>
                <c:pt idx="908" c:formatCode="yyyy\-mm\-dd">
                  <c:v>42997</c:v>
                </c:pt>
                <c:pt idx="909" c:formatCode="yyyy\-mm\-dd">
                  <c:v>42998</c:v>
                </c:pt>
                <c:pt idx="910" c:formatCode="yyyy\-mm\-dd">
                  <c:v>42999</c:v>
                </c:pt>
                <c:pt idx="911" c:formatCode="yyyy\-mm\-dd">
                  <c:v>43000</c:v>
                </c:pt>
                <c:pt idx="912" c:formatCode="yyyy\-mm\-dd">
                  <c:v>43003</c:v>
                </c:pt>
                <c:pt idx="913" c:formatCode="yyyy\-mm\-dd">
                  <c:v>43004</c:v>
                </c:pt>
                <c:pt idx="914" c:formatCode="yyyy\-mm\-dd">
                  <c:v>43005</c:v>
                </c:pt>
                <c:pt idx="915" c:formatCode="yyyy\-mm\-dd">
                  <c:v>43006</c:v>
                </c:pt>
                <c:pt idx="916" c:formatCode="yyyy\-mm\-dd">
                  <c:v>43007</c:v>
                </c:pt>
                <c:pt idx="917" c:formatCode="yyyy\-mm\-dd">
                  <c:v>43017</c:v>
                </c:pt>
                <c:pt idx="918" c:formatCode="yyyy\-mm\-dd">
                  <c:v>43018</c:v>
                </c:pt>
                <c:pt idx="919" c:formatCode="yyyy\-mm\-dd">
                  <c:v>43019</c:v>
                </c:pt>
                <c:pt idx="920" c:formatCode="yyyy\-mm\-dd">
                  <c:v>43020</c:v>
                </c:pt>
                <c:pt idx="921" c:formatCode="yyyy\-mm\-dd">
                  <c:v>43021</c:v>
                </c:pt>
                <c:pt idx="922" c:formatCode="yyyy\-mm\-dd">
                  <c:v>43024</c:v>
                </c:pt>
                <c:pt idx="923" c:formatCode="yyyy\-mm\-dd">
                  <c:v>43025</c:v>
                </c:pt>
                <c:pt idx="924" c:formatCode="yyyy\-mm\-dd">
                  <c:v>43026</c:v>
                </c:pt>
                <c:pt idx="925" c:formatCode="yyyy\-mm\-dd">
                  <c:v>43027</c:v>
                </c:pt>
                <c:pt idx="926" c:formatCode="yyyy\-mm\-dd">
                  <c:v>43028</c:v>
                </c:pt>
                <c:pt idx="927" c:formatCode="yyyy\-mm\-dd">
                  <c:v>43031</c:v>
                </c:pt>
                <c:pt idx="928" c:formatCode="yyyy\-mm\-dd">
                  <c:v>43032</c:v>
                </c:pt>
                <c:pt idx="929" c:formatCode="yyyy\-mm\-dd">
                  <c:v>43033</c:v>
                </c:pt>
                <c:pt idx="930" c:formatCode="yyyy\-mm\-dd">
                  <c:v>43034</c:v>
                </c:pt>
                <c:pt idx="931" c:formatCode="yyyy\-mm\-dd">
                  <c:v>43035</c:v>
                </c:pt>
                <c:pt idx="932" c:formatCode="yyyy\-mm\-dd">
                  <c:v>43038</c:v>
                </c:pt>
                <c:pt idx="933" c:formatCode="yyyy\-mm\-dd">
                  <c:v>43039</c:v>
                </c:pt>
                <c:pt idx="934" c:formatCode="yyyy\-mm\-dd">
                  <c:v>43040</c:v>
                </c:pt>
                <c:pt idx="935" c:formatCode="yyyy\-mm\-dd">
                  <c:v>43041</c:v>
                </c:pt>
                <c:pt idx="936" c:formatCode="yyyy\-mm\-dd">
                  <c:v>43042</c:v>
                </c:pt>
                <c:pt idx="937" c:formatCode="yyyy\-mm\-dd">
                  <c:v>43045</c:v>
                </c:pt>
                <c:pt idx="938" c:formatCode="yyyy\-mm\-dd">
                  <c:v>43046</c:v>
                </c:pt>
                <c:pt idx="939" c:formatCode="yyyy\-mm\-dd">
                  <c:v>43047</c:v>
                </c:pt>
                <c:pt idx="940" c:formatCode="yyyy\-mm\-dd">
                  <c:v>43048</c:v>
                </c:pt>
                <c:pt idx="941" c:formatCode="yyyy\-mm\-dd">
                  <c:v>43049</c:v>
                </c:pt>
                <c:pt idx="942" c:formatCode="yyyy\-mm\-dd">
                  <c:v>43052</c:v>
                </c:pt>
                <c:pt idx="943" c:formatCode="yyyy\-mm\-dd">
                  <c:v>43053</c:v>
                </c:pt>
                <c:pt idx="944" c:formatCode="yyyy\-mm\-dd">
                  <c:v>43054</c:v>
                </c:pt>
                <c:pt idx="945" c:formatCode="yyyy\-mm\-dd">
                  <c:v>43055</c:v>
                </c:pt>
                <c:pt idx="946" c:formatCode="yyyy\-mm\-dd">
                  <c:v>43056</c:v>
                </c:pt>
                <c:pt idx="947" c:formatCode="yyyy\-mm\-dd">
                  <c:v>43059</c:v>
                </c:pt>
                <c:pt idx="948" c:formatCode="yyyy\-mm\-dd">
                  <c:v>43060</c:v>
                </c:pt>
                <c:pt idx="949" c:formatCode="yyyy\-mm\-dd">
                  <c:v>43061</c:v>
                </c:pt>
                <c:pt idx="950" c:formatCode="yyyy\-mm\-dd">
                  <c:v>43062</c:v>
                </c:pt>
                <c:pt idx="951" c:formatCode="yyyy\-mm\-dd">
                  <c:v>43063</c:v>
                </c:pt>
                <c:pt idx="952" c:formatCode="yyyy\-mm\-dd">
                  <c:v>43066</c:v>
                </c:pt>
                <c:pt idx="953" c:formatCode="yyyy\-mm\-dd">
                  <c:v>43067</c:v>
                </c:pt>
                <c:pt idx="954" c:formatCode="yyyy\-mm\-dd">
                  <c:v>43068</c:v>
                </c:pt>
                <c:pt idx="955" c:formatCode="yyyy\-mm\-dd">
                  <c:v>43069</c:v>
                </c:pt>
                <c:pt idx="956" c:formatCode="yyyy\-mm\-dd">
                  <c:v>43070</c:v>
                </c:pt>
                <c:pt idx="957" c:formatCode="yyyy\-mm\-dd">
                  <c:v>43073</c:v>
                </c:pt>
                <c:pt idx="958" c:formatCode="yyyy\-mm\-dd">
                  <c:v>43074</c:v>
                </c:pt>
                <c:pt idx="959" c:formatCode="yyyy\-mm\-dd">
                  <c:v>43075</c:v>
                </c:pt>
                <c:pt idx="960" c:formatCode="yyyy\-mm\-dd">
                  <c:v>43076</c:v>
                </c:pt>
                <c:pt idx="961" c:formatCode="yyyy\-mm\-dd">
                  <c:v>43077</c:v>
                </c:pt>
                <c:pt idx="962" c:formatCode="yyyy\-mm\-dd">
                  <c:v>43080</c:v>
                </c:pt>
                <c:pt idx="963" c:formatCode="yyyy\-mm\-dd">
                  <c:v>43081</c:v>
                </c:pt>
                <c:pt idx="964" c:formatCode="yyyy\-mm\-dd">
                  <c:v>43082</c:v>
                </c:pt>
                <c:pt idx="965" c:formatCode="yyyy\-mm\-dd">
                  <c:v>43083</c:v>
                </c:pt>
                <c:pt idx="966" c:formatCode="yyyy\-mm\-dd">
                  <c:v>43084</c:v>
                </c:pt>
                <c:pt idx="967" c:formatCode="yyyy\-mm\-dd">
                  <c:v>43087</c:v>
                </c:pt>
                <c:pt idx="968" c:formatCode="yyyy\-mm\-dd">
                  <c:v>43088</c:v>
                </c:pt>
                <c:pt idx="969" c:formatCode="yyyy\-mm\-dd">
                  <c:v>43089</c:v>
                </c:pt>
                <c:pt idx="970" c:formatCode="yyyy\-mm\-dd">
                  <c:v>43090</c:v>
                </c:pt>
                <c:pt idx="971" c:formatCode="yyyy\-mm\-dd">
                  <c:v>43091</c:v>
                </c:pt>
                <c:pt idx="972" c:formatCode="yyyy\-mm\-dd">
                  <c:v>43094</c:v>
                </c:pt>
                <c:pt idx="973" c:formatCode="yyyy\-mm\-dd">
                  <c:v>43095</c:v>
                </c:pt>
                <c:pt idx="974" c:formatCode="yyyy\-mm\-dd">
                  <c:v>43096</c:v>
                </c:pt>
                <c:pt idx="975" c:formatCode="yyyy\-mm\-dd">
                  <c:v>43097</c:v>
                </c:pt>
                <c:pt idx="976" c:formatCode="yyyy\-mm\-dd">
                  <c:v>43098</c:v>
                </c:pt>
                <c:pt idx="977" c:formatCode="yyyy\-mm\-dd">
                  <c:v>43102</c:v>
                </c:pt>
                <c:pt idx="978" c:formatCode="yyyy\-mm\-dd">
                  <c:v>43103</c:v>
                </c:pt>
                <c:pt idx="979" c:formatCode="yyyy\-mm\-dd">
                  <c:v>43104</c:v>
                </c:pt>
                <c:pt idx="980" c:formatCode="yyyy\-mm\-dd">
                  <c:v>43105</c:v>
                </c:pt>
                <c:pt idx="981" c:formatCode="yyyy\-mm\-dd">
                  <c:v>43108</c:v>
                </c:pt>
                <c:pt idx="982" c:formatCode="yyyy\-mm\-dd">
                  <c:v>43109</c:v>
                </c:pt>
                <c:pt idx="983" c:formatCode="yyyy\-mm\-dd">
                  <c:v>43110</c:v>
                </c:pt>
                <c:pt idx="984" c:formatCode="yyyy\-mm\-dd">
                  <c:v>43111</c:v>
                </c:pt>
                <c:pt idx="985" c:formatCode="yyyy\-mm\-dd">
                  <c:v>43112</c:v>
                </c:pt>
                <c:pt idx="986" c:formatCode="yyyy\-mm\-dd">
                  <c:v>43115</c:v>
                </c:pt>
                <c:pt idx="987" c:formatCode="yyyy\-mm\-dd">
                  <c:v>43116</c:v>
                </c:pt>
                <c:pt idx="988" c:formatCode="yyyy\-mm\-dd">
                  <c:v>43117</c:v>
                </c:pt>
                <c:pt idx="989" c:formatCode="yyyy\-mm\-dd">
                  <c:v>43118</c:v>
                </c:pt>
                <c:pt idx="990" c:formatCode="yyyy\-mm\-dd">
                  <c:v>43119</c:v>
                </c:pt>
                <c:pt idx="991" c:formatCode="yyyy\-mm\-dd">
                  <c:v>43122</c:v>
                </c:pt>
                <c:pt idx="992" c:formatCode="yyyy\-mm\-dd">
                  <c:v>43123</c:v>
                </c:pt>
                <c:pt idx="993" c:formatCode="yyyy\-mm\-dd">
                  <c:v>43124</c:v>
                </c:pt>
                <c:pt idx="994" c:formatCode="yyyy\-mm\-dd">
                  <c:v>43125</c:v>
                </c:pt>
                <c:pt idx="995" c:formatCode="yyyy\-mm\-dd">
                  <c:v>43126</c:v>
                </c:pt>
                <c:pt idx="996" c:formatCode="yyyy\-mm\-dd">
                  <c:v>43129</c:v>
                </c:pt>
                <c:pt idx="997" c:formatCode="yyyy\-mm\-dd">
                  <c:v>43130</c:v>
                </c:pt>
                <c:pt idx="998" c:formatCode="yyyy\-mm\-dd">
                  <c:v>43131</c:v>
                </c:pt>
                <c:pt idx="999" c:formatCode="yyyy\-mm\-dd">
                  <c:v>43132</c:v>
                </c:pt>
                <c:pt idx="1000" c:formatCode="yyyy\-mm\-dd">
                  <c:v>43133</c:v>
                </c:pt>
                <c:pt idx="1001" c:formatCode="yyyy\-mm\-dd">
                  <c:v>43136</c:v>
                </c:pt>
                <c:pt idx="1002" c:formatCode="yyyy\-mm\-dd">
                  <c:v>43137</c:v>
                </c:pt>
                <c:pt idx="1003" c:formatCode="yyyy\-mm\-dd">
                  <c:v>43138</c:v>
                </c:pt>
                <c:pt idx="1004" c:formatCode="yyyy\-mm\-dd">
                  <c:v>43139</c:v>
                </c:pt>
                <c:pt idx="1005" c:formatCode="yyyy\-mm\-dd">
                  <c:v>43140</c:v>
                </c:pt>
                <c:pt idx="1006" c:formatCode="yyyy\-mm\-dd">
                  <c:v>43143</c:v>
                </c:pt>
                <c:pt idx="1007" c:formatCode="yyyy\-mm\-dd">
                  <c:v>43144</c:v>
                </c:pt>
                <c:pt idx="1008" c:formatCode="yyyy\-mm\-dd">
                  <c:v>43145</c:v>
                </c:pt>
                <c:pt idx="1009" c:formatCode="yyyy\-mm\-dd">
                  <c:v>43153</c:v>
                </c:pt>
                <c:pt idx="1010" c:formatCode="yyyy\-mm\-dd">
                  <c:v>43154</c:v>
                </c:pt>
                <c:pt idx="1011" c:formatCode="yyyy\-mm\-dd">
                  <c:v>43157</c:v>
                </c:pt>
                <c:pt idx="1012" c:formatCode="yyyy\-mm\-dd">
                  <c:v>43158</c:v>
                </c:pt>
                <c:pt idx="1013" c:formatCode="yyyy\-mm\-dd">
                  <c:v>43159</c:v>
                </c:pt>
                <c:pt idx="1014" c:formatCode="yyyy\-mm\-dd">
                  <c:v>43160</c:v>
                </c:pt>
                <c:pt idx="1015" c:formatCode="yyyy\-mm\-dd">
                  <c:v>43161</c:v>
                </c:pt>
                <c:pt idx="1016" c:formatCode="yyyy\-mm\-dd">
                  <c:v>43164</c:v>
                </c:pt>
                <c:pt idx="1017" c:formatCode="yyyy\-mm\-dd">
                  <c:v>43165</c:v>
                </c:pt>
                <c:pt idx="1018" c:formatCode="yyyy\-mm\-dd">
                  <c:v>43166</c:v>
                </c:pt>
                <c:pt idx="1019" c:formatCode="yyyy\-mm\-dd">
                  <c:v>43167</c:v>
                </c:pt>
                <c:pt idx="1020" c:formatCode="yyyy\-mm\-dd">
                  <c:v>43168</c:v>
                </c:pt>
                <c:pt idx="1021" c:formatCode="yyyy\-mm\-dd">
                  <c:v>43171</c:v>
                </c:pt>
                <c:pt idx="1022" c:formatCode="yyyy\-mm\-dd">
                  <c:v>43172</c:v>
                </c:pt>
                <c:pt idx="1023" c:formatCode="yyyy\-mm\-dd">
                  <c:v>43173</c:v>
                </c:pt>
                <c:pt idx="1024" c:formatCode="yyyy\-mm\-dd">
                  <c:v>43174</c:v>
                </c:pt>
                <c:pt idx="1025" c:formatCode="yyyy\-mm\-dd">
                  <c:v>43175</c:v>
                </c:pt>
                <c:pt idx="1026" c:formatCode="yyyy\-mm\-dd">
                  <c:v>43178</c:v>
                </c:pt>
                <c:pt idx="1027" c:formatCode="yyyy\-mm\-dd">
                  <c:v>43179</c:v>
                </c:pt>
                <c:pt idx="1028" c:formatCode="yyyy\-mm\-dd">
                  <c:v>43180</c:v>
                </c:pt>
                <c:pt idx="1029" c:formatCode="yyyy\-mm\-dd">
                  <c:v>43181</c:v>
                </c:pt>
                <c:pt idx="1030" c:formatCode="yyyy\-mm\-dd">
                  <c:v>43182</c:v>
                </c:pt>
                <c:pt idx="1031" c:formatCode="yyyy\-mm\-dd">
                  <c:v>43185</c:v>
                </c:pt>
                <c:pt idx="1032" c:formatCode="yyyy\-mm\-dd">
                  <c:v>43186</c:v>
                </c:pt>
                <c:pt idx="1033" c:formatCode="yyyy\-mm\-dd">
                  <c:v>43187</c:v>
                </c:pt>
                <c:pt idx="1034" c:formatCode="yyyy\-mm\-dd">
                  <c:v>43188</c:v>
                </c:pt>
                <c:pt idx="1035" c:formatCode="yyyy\-mm\-dd">
                  <c:v>43189</c:v>
                </c:pt>
                <c:pt idx="1036" c:formatCode="yyyy\-mm\-dd">
                  <c:v>43192</c:v>
                </c:pt>
                <c:pt idx="1037" c:formatCode="yyyy\-mm\-dd">
                  <c:v>43193</c:v>
                </c:pt>
                <c:pt idx="1038" c:formatCode="yyyy\-mm\-dd">
                  <c:v>43194</c:v>
                </c:pt>
                <c:pt idx="1039" c:formatCode="yyyy\-mm\-dd">
                  <c:v>43199</c:v>
                </c:pt>
                <c:pt idx="1040" c:formatCode="yyyy\-mm\-dd">
                  <c:v>43200</c:v>
                </c:pt>
                <c:pt idx="1041" c:formatCode="yyyy\-mm\-dd">
                  <c:v>43201</c:v>
                </c:pt>
                <c:pt idx="1042" c:formatCode="yyyy\-mm\-dd">
                  <c:v>43202</c:v>
                </c:pt>
                <c:pt idx="1043" c:formatCode="yyyy\-mm\-dd">
                  <c:v>43203</c:v>
                </c:pt>
                <c:pt idx="1044" c:formatCode="yyyy\-mm\-dd">
                  <c:v>43206</c:v>
                </c:pt>
                <c:pt idx="1045" c:formatCode="yyyy\-mm\-dd">
                  <c:v>43207</c:v>
                </c:pt>
                <c:pt idx="1046" c:formatCode="yyyy\-mm\-dd">
                  <c:v>43208</c:v>
                </c:pt>
                <c:pt idx="1047" c:formatCode="yyyy\-mm\-dd">
                  <c:v>43209</c:v>
                </c:pt>
                <c:pt idx="1048" c:formatCode="yyyy\-mm\-dd">
                  <c:v>43210</c:v>
                </c:pt>
                <c:pt idx="1049" c:formatCode="yyyy\-mm\-dd">
                  <c:v>43213</c:v>
                </c:pt>
                <c:pt idx="1050" c:formatCode="yyyy\-mm\-dd">
                  <c:v>43214</c:v>
                </c:pt>
                <c:pt idx="1051" c:formatCode="yyyy\-mm\-dd">
                  <c:v>43215</c:v>
                </c:pt>
                <c:pt idx="1052" c:formatCode="yyyy\-mm\-dd">
                  <c:v>43216</c:v>
                </c:pt>
                <c:pt idx="1053" c:formatCode="yyyy\-mm\-dd">
                  <c:v>43217</c:v>
                </c:pt>
                <c:pt idx="1054" c:formatCode="yyyy\-mm\-dd">
                  <c:v>43222</c:v>
                </c:pt>
                <c:pt idx="1055" c:formatCode="yyyy\-mm\-dd">
                  <c:v>43223</c:v>
                </c:pt>
                <c:pt idx="1056" c:formatCode="yyyy\-mm\-dd">
                  <c:v>43224</c:v>
                </c:pt>
                <c:pt idx="1057" c:formatCode="yyyy\-mm\-dd">
                  <c:v>43227</c:v>
                </c:pt>
                <c:pt idx="1058" c:formatCode="yyyy\-mm\-dd">
                  <c:v>43228</c:v>
                </c:pt>
                <c:pt idx="1059" c:formatCode="yyyy\-mm\-dd">
                  <c:v>43229</c:v>
                </c:pt>
                <c:pt idx="1060" c:formatCode="yyyy\-mm\-dd">
                  <c:v>43230</c:v>
                </c:pt>
                <c:pt idx="1061" c:formatCode="yyyy\-mm\-dd">
                  <c:v>43231</c:v>
                </c:pt>
                <c:pt idx="1062" c:formatCode="yyyy\-mm\-dd">
                  <c:v>43234</c:v>
                </c:pt>
                <c:pt idx="1063" c:formatCode="yyyy\-mm\-dd">
                  <c:v>43235</c:v>
                </c:pt>
                <c:pt idx="1064" c:formatCode="yyyy\-mm\-dd">
                  <c:v>43236</c:v>
                </c:pt>
                <c:pt idx="1065" c:formatCode="yyyy\-mm\-dd">
                  <c:v>43237</c:v>
                </c:pt>
                <c:pt idx="1066" c:formatCode="yyyy\-mm\-dd">
                  <c:v>43238</c:v>
                </c:pt>
                <c:pt idx="1067" c:formatCode="yyyy\-mm\-dd">
                  <c:v>43241</c:v>
                </c:pt>
                <c:pt idx="1068" c:formatCode="yyyy\-mm\-dd">
                  <c:v>43242</c:v>
                </c:pt>
                <c:pt idx="1069" c:formatCode="yyyy\-mm\-dd">
                  <c:v>43243</c:v>
                </c:pt>
                <c:pt idx="1070" c:formatCode="yyyy\-mm\-dd">
                  <c:v>43244</c:v>
                </c:pt>
                <c:pt idx="1071" c:formatCode="yyyy\-mm\-dd">
                  <c:v>43245</c:v>
                </c:pt>
                <c:pt idx="1072" c:formatCode="yyyy\-mm\-dd">
                  <c:v>43248</c:v>
                </c:pt>
                <c:pt idx="1073" c:formatCode="yyyy\-mm\-dd">
                  <c:v>43249</c:v>
                </c:pt>
                <c:pt idx="1074" c:formatCode="yyyy\-mm\-dd">
                  <c:v>43250</c:v>
                </c:pt>
                <c:pt idx="1075" c:formatCode="yyyy\-mm\-dd">
                  <c:v>43251</c:v>
                </c:pt>
                <c:pt idx="1076" c:formatCode="yyyy\-mm\-dd">
                  <c:v>43252</c:v>
                </c:pt>
                <c:pt idx="1077" c:formatCode="yyyy\-mm\-dd">
                  <c:v>43255</c:v>
                </c:pt>
                <c:pt idx="1078" c:formatCode="yyyy\-mm\-dd">
                  <c:v>43256</c:v>
                </c:pt>
                <c:pt idx="1079" c:formatCode="yyyy\-mm\-dd">
                  <c:v>43257</c:v>
                </c:pt>
                <c:pt idx="1080" c:formatCode="yyyy\-mm\-dd">
                  <c:v>43258</c:v>
                </c:pt>
                <c:pt idx="1081" c:formatCode="yyyy\-mm\-dd">
                  <c:v>43259</c:v>
                </c:pt>
                <c:pt idx="1082" c:formatCode="yyyy\-mm\-dd">
                  <c:v>43262</c:v>
                </c:pt>
                <c:pt idx="1083" c:formatCode="yyyy\-mm\-dd">
                  <c:v>43263</c:v>
                </c:pt>
                <c:pt idx="1084" c:formatCode="yyyy\-mm\-dd">
                  <c:v>43264</c:v>
                </c:pt>
                <c:pt idx="1085" c:formatCode="yyyy\-mm\-dd">
                  <c:v>43265</c:v>
                </c:pt>
                <c:pt idx="1086" c:formatCode="yyyy\-mm\-dd">
                  <c:v>43266</c:v>
                </c:pt>
                <c:pt idx="1087" c:formatCode="yyyy\-mm\-dd">
                  <c:v>43270</c:v>
                </c:pt>
                <c:pt idx="1088" c:formatCode="yyyy\-mm\-dd">
                  <c:v>43271</c:v>
                </c:pt>
                <c:pt idx="1089" c:formatCode="yyyy\-mm\-dd">
                  <c:v>43272</c:v>
                </c:pt>
                <c:pt idx="1090" c:formatCode="yyyy\-mm\-dd">
                  <c:v>43273</c:v>
                </c:pt>
                <c:pt idx="1091" c:formatCode="yyyy\-mm\-dd">
                  <c:v>43276</c:v>
                </c:pt>
                <c:pt idx="1092" c:formatCode="yyyy\-mm\-dd">
                  <c:v>43277</c:v>
                </c:pt>
                <c:pt idx="1093" c:formatCode="yyyy\-mm\-dd">
                  <c:v>43278</c:v>
                </c:pt>
                <c:pt idx="1094" c:formatCode="yyyy\-mm\-dd">
                  <c:v>43279</c:v>
                </c:pt>
                <c:pt idx="1095" c:formatCode="yyyy\-mm\-dd">
                  <c:v>43280</c:v>
                </c:pt>
                <c:pt idx="1096" c:formatCode="yyyy\-mm\-dd">
                  <c:v>43283</c:v>
                </c:pt>
                <c:pt idx="1097" c:formatCode="yyyy\-mm\-dd">
                  <c:v>43284</c:v>
                </c:pt>
                <c:pt idx="1098" c:formatCode="yyyy\-mm\-dd">
                  <c:v>43285</c:v>
                </c:pt>
                <c:pt idx="1099" c:formatCode="yyyy\-mm\-dd">
                  <c:v>43286</c:v>
                </c:pt>
                <c:pt idx="1100" c:formatCode="yyyy\-mm\-dd">
                  <c:v>43287</c:v>
                </c:pt>
                <c:pt idx="1101" c:formatCode="yyyy\-mm\-dd">
                  <c:v>43290</c:v>
                </c:pt>
                <c:pt idx="1102" c:formatCode="yyyy\-mm\-dd">
                  <c:v>43291</c:v>
                </c:pt>
                <c:pt idx="1103" c:formatCode="yyyy\-mm\-dd">
                  <c:v>43292</c:v>
                </c:pt>
                <c:pt idx="1104" c:formatCode="yyyy\-mm\-dd">
                  <c:v>43293</c:v>
                </c:pt>
                <c:pt idx="1105" c:formatCode="yyyy\-mm\-dd">
                  <c:v>43294</c:v>
                </c:pt>
                <c:pt idx="1106" c:formatCode="yyyy\-mm\-dd">
                  <c:v>43297</c:v>
                </c:pt>
                <c:pt idx="1107" c:formatCode="yyyy\-mm\-dd">
                  <c:v>43298</c:v>
                </c:pt>
                <c:pt idx="1108" c:formatCode="yyyy\-mm\-dd">
                  <c:v>43299</c:v>
                </c:pt>
                <c:pt idx="1109" c:formatCode="yyyy\-mm\-dd">
                  <c:v>43300</c:v>
                </c:pt>
                <c:pt idx="1110" c:formatCode="yyyy\-mm\-dd">
                  <c:v>43301</c:v>
                </c:pt>
                <c:pt idx="1111" c:formatCode="yyyy\-mm\-dd">
                  <c:v>43304</c:v>
                </c:pt>
                <c:pt idx="1112" c:formatCode="yyyy\-mm\-dd">
                  <c:v>43305</c:v>
                </c:pt>
                <c:pt idx="1113" c:formatCode="yyyy\-mm\-dd">
                  <c:v>43306</c:v>
                </c:pt>
                <c:pt idx="1114" c:formatCode="yyyy\-mm\-dd">
                  <c:v>43307</c:v>
                </c:pt>
                <c:pt idx="1115" c:formatCode="yyyy\-mm\-dd">
                  <c:v>43308</c:v>
                </c:pt>
                <c:pt idx="1116" c:formatCode="yyyy\-mm\-dd">
                  <c:v>43311</c:v>
                </c:pt>
                <c:pt idx="1117" c:formatCode="yyyy\-mm\-dd">
                  <c:v>43312</c:v>
                </c:pt>
                <c:pt idx="1118" c:formatCode="yyyy\-mm\-dd">
                  <c:v>43313</c:v>
                </c:pt>
                <c:pt idx="1119" c:formatCode="yyyy\-mm\-dd">
                  <c:v>43314</c:v>
                </c:pt>
                <c:pt idx="1120" c:formatCode="yyyy\-mm\-dd">
                  <c:v>43315</c:v>
                </c:pt>
                <c:pt idx="1121" c:formatCode="yyyy\-mm\-dd">
                  <c:v>43318</c:v>
                </c:pt>
                <c:pt idx="1122" c:formatCode="yyyy\-mm\-dd">
                  <c:v>43319</c:v>
                </c:pt>
                <c:pt idx="1123" c:formatCode="yyyy\-mm\-dd">
                  <c:v>43320</c:v>
                </c:pt>
                <c:pt idx="1124" c:formatCode="yyyy\-mm\-dd">
                  <c:v>43321</c:v>
                </c:pt>
                <c:pt idx="1125" c:formatCode="yyyy\-mm\-dd">
                  <c:v>43322</c:v>
                </c:pt>
                <c:pt idx="1126" c:formatCode="yyyy\-mm\-dd">
                  <c:v>43325</c:v>
                </c:pt>
                <c:pt idx="1127" c:formatCode="yyyy\-mm\-dd">
                  <c:v>43326</c:v>
                </c:pt>
                <c:pt idx="1128" c:formatCode="yyyy\-mm\-dd">
                  <c:v>43327</c:v>
                </c:pt>
                <c:pt idx="1129" c:formatCode="yyyy\-mm\-dd">
                  <c:v>43328</c:v>
                </c:pt>
                <c:pt idx="1130" c:formatCode="yyyy\-mm\-dd">
                  <c:v>43329</c:v>
                </c:pt>
                <c:pt idx="1131" c:formatCode="yyyy\-mm\-dd">
                  <c:v>43332</c:v>
                </c:pt>
                <c:pt idx="1132" c:formatCode="yyyy\-mm\-dd">
                  <c:v>43333</c:v>
                </c:pt>
                <c:pt idx="1133" c:formatCode="yyyy\-mm\-dd">
                  <c:v>43334</c:v>
                </c:pt>
                <c:pt idx="1134" c:formatCode="yyyy\-mm\-dd">
                  <c:v>43335</c:v>
                </c:pt>
                <c:pt idx="1135" c:formatCode="yyyy\-mm\-dd">
                  <c:v>43336</c:v>
                </c:pt>
                <c:pt idx="1136" c:formatCode="yyyy\-mm\-dd">
                  <c:v>43339</c:v>
                </c:pt>
                <c:pt idx="1137" c:formatCode="yyyy\-mm\-dd">
                  <c:v>43340</c:v>
                </c:pt>
                <c:pt idx="1138" c:formatCode="yyyy\-mm\-dd">
                  <c:v>43341</c:v>
                </c:pt>
                <c:pt idx="1139" c:formatCode="yyyy\-mm\-dd">
                  <c:v>43342</c:v>
                </c:pt>
                <c:pt idx="1140" c:formatCode="yyyy\-mm\-dd">
                  <c:v>43343</c:v>
                </c:pt>
                <c:pt idx="1141" c:formatCode="yyyy\-mm\-dd">
                  <c:v>43346</c:v>
                </c:pt>
                <c:pt idx="1142" c:formatCode="yyyy\-mm\-dd">
                  <c:v>43347</c:v>
                </c:pt>
                <c:pt idx="1143" c:formatCode="yyyy\-mm\-dd">
                  <c:v>43348</c:v>
                </c:pt>
                <c:pt idx="1144" c:formatCode="yyyy\-mm\-dd">
                  <c:v>43349</c:v>
                </c:pt>
                <c:pt idx="1145" c:formatCode="yyyy\-mm\-dd">
                  <c:v>43350</c:v>
                </c:pt>
                <c:pt idx="1146" c:formatCode="yyyy\-mm\-dd">
                  <c:v>43353</c:v>
                </c:pt>
                <c:pt idx="1147" c:formatCode="yyyy\-mm\-dd">
                  <c:v>43354</c:v>
                </c:pt>
                <c:pt idx="1148" c:formatCode="yyyy\-mm\-dd">
                  <c:v>43355</c:v>
                </c:pt>
                <c:pt idx="1149" c:formatCode="yyyy\-mm\-dd">
                  <c:v>43356</c:v>
                </c:pt>
                <c:pt idx="1150" c:formatCode="yyyy\-mm\-dd">
                  <c:v>43357</c:v>
                </c:pt>
                <c:pt idx="1151" c:formatCode="yyyy\-mm\-dd">
                  <c:v>43360</c:v>
                </c:pt>
                <c:pt idx="1152" c:formatCode="yyyy\-mm\-dd">
                  <c:v>43361</c:v>
                </c:pt>
                <c:pt idx="1153" c:formatCode="yyyy\-mm\-dd">
                  <c:v>43362</c:v>
                </c:pt>
                <c:pt idx="1154" c:formatCode="yyyy\-mm\-dd">
                  <c:v>43363</c:v>
                </c:pt>
                <c:pt idx="1155" c:formatCode="yyyy\-mm\-dd">
                  <c:v>43364</c:v>
                </c:pt>
                <c:pt idx="1156" c:formatCode="yyyy\-mm\-dd">
                  <c:v>43368</c:v>
                </c:pt>
                <c:pt idx="1157" c:formatCode="yyyy\-mm\-dd">
                  <c:v>43369</c:v>
                </c:pt>
                <c:pt idx="1158" c:formatCode="yyyy\-mm\-dd">
                  <c:v>43370</c:v>
                </c:pt>
                <c:pt idx="1159" c:formatCode="yyyy\-mm\-dd">
                  <c:v>43371</c:v>
                </c:pt>
                <c:pt idx="1160" c:formatCode="yyyy\-mm\-dd">
                  <c:v>43381</c:v>
                </c:pt>
                <c:pt idx="1161" c:formatCode="yyyy\-mm\-dd">
                  <c:v>43382</c:v>
                </c:pt>
                <c:pt idx="1162" c:formatCode="yyyy\-mm\-dd">
                  <c:v>43383</c:v>
                </c:pt>
                <c:pt idx="1163" c:formatCode="yyyy\-mm\-dd">
                  <c:v>43384</c:v>
                </c:pt>
                <c:pt idx="1164" c:formatCode="yyyy\-mm\-dd">
                  <c:v>43385</c:v>
                </c:pt>
                <c:pt idx="1165" c:formatCode="yyyy\-mm\-dd">
                  <c:v>43388</c:v>
                </c:pt>
                <c:pt idx="1166" c:formatCode="yyyy\-mm\-dd">
                  <c:v>43389</c:v>
                </c:pt>
                <c:pt idx="1167" c:formatCode="yyyy\-mm\-dd">
                  <c:v>43390</c:v>
                </c:pt>
                <c:pt idx="1168" c:formatCode="yyyy\-mm\-dd">
                  <c:v>43391</c:v>
                </c:pt>
                <c:pt idx="1169" c:formatCode="yyyy\-mm\-dd">
                  <c:v>43392</c:v>
                </c:pt>
                <c:pt idx="1170" c:formatCode="yyyy\-mm\-dd">
                  <c:v>43395</c:v>
                </c:pt>
                <c:pt idx="1171" c:formatCode="yyyy\-mm\-dd">
                  <c:v>43396</c:v>
                </c:pt>
                <c:pt idx="1172" c:formatCode="yyyy\-mm\-dd">
                  <c:v>43397</c:v>
                </c:pt>
                <c:pt idx="1173" c:formatCode="yyyy\-mm\-dd">
                  <c:v>43398</c:v>
                </c:pt>
                <c:pt idx="1174" c:formatCode="yyyy\-mm\-dd">
                  <c:v>43399</c:v>
                </c:pt>
                <c:pt idx="1175" c:formatCode="yyyy\-mm\-dd">
                  <c:v>43402</c:v>
                </c:pt>
                <c:pt idx="1176" c:formatCode="yyyy\-mm\-dd">
                  <c:v>43403</c:v>
                </c:pt>
                <c:pt idx="1177" c:formatCode="yyyy\-mm\-dd">
                  <c:v>43404</c:v>
                </c:pt>
                <c:pt idx="1178" c:formatCode="yyyy\-mm\-dd">
                  <c:v>43405</c:v>
                </c:pt>
                <c:pt idx="1179" c:formatCode="yyyy\-mm\-dd">
                  <c:v>43406</c:v>
                </c:pt>
                <c:pt idx="1180" c:formatCode="yyyy\-mm\-dd">
                  <c:v>43409</c:v>
                </c:pt>
                <c:pt idx="1181" c:formatCode="yyyy\-mm\-dd">
                  <c:v>43410</c:v>
                </c:pt>
                <c:pt idx="1182" c:formatCode="yyyy\-mm\-dd">
                  <c:v>43411</c:v>
                </c:pt>
                <c:pt idx="1183" c:formatCode="yyyy\-mm\-dd">
                  <c:v>43412</c:v>
                </c:pt>
                <c:pt idx="1184" c:formatCode="yyyy\-mm\-dd">
                  <c:v>43413</c:v>
                </c:pt>
                <c:pt idx="1185" c:formatCode="yyyy\-mm\-dd">
                  <c:v>43416</c:v>
                </c:pt>
                <c:pt idx="1186" c:formatCode="yyyy\-mm\-dd">
                  <c:v>43417</c:v>
                </c:pt>
                <c:pt idx="1187" c:formatCode="yyyy\-mm\-dd">
                  <c:v>43418</c:v>
                </c:pt>
                <c:pt idx="1188" c:formatCode="yyyy\-mm\-dd">
                  <c:v>43419</c:v>
                </c:pt>
                <c:pt idx="1189" c:formatCode="yyyy\-mm\-dd">
                  <c:v>43420</c:v>
                </c:pt>
                <c:pt idx="1190" c:formatCode="yyyy\-mm\-dd">
                  <c:v>43423</c:v>
                </c:pt>
                <c:pt idx="1191" c:formatCode="yyyy\-mm\-dd">
                  <c:v>43424</c:v>
                </c:pt>
                <c:pt idx="1192" c:formatCode="yyyy\-mm\-dd">
                  <c:v>43425</c:v>
                </c:pt>
                <c:pt idx="1193" c:formatCode="yyyy\-mm\-dd">
                  <c:v>43426</c:v>
                </c:pt>
                <c:pt idx="1194" c:formatCode="yyyy\-mm\-dd">
                  <c:v>43427</c:v>
                </c:pt>
                <c:pt idx="1195" c:formatCode="yyyy\-mm\-dd">
                  <c:v>43430</c:v>
                </c:pt>
                <c:pt idx="1196" c:formatCode="yyyy\-mm\-dd">
                  <c:v>43431</c:v>
                </c:pt>
                <c:pt idx="1197" c:formatCode="yyyy\-mm\-dd">
                  <c:v>43432</c:v>
                </c:pt>
                <c:pt idx="1198" c:formatCode="yyyy\-mm\-dd">
                  <c:v>43433</c:v>
                </c:pt>
                <c:pt idx="1199" c:formatCode="yyyy\-mm\-dd">
                  <c:v>43434</c:v>
                </c:pt>
                <c:pt idx="1200" c:formatCode="yyyy\-mm\-dd">
                  <c:v>43437</c:v>
                </c:pt>
                <c:pt idx="1201" c:formatCode="yyyy\-mm\-dd">
                  <c:v>43438</c:v>
                </c:pt>
                <c:pt idx="1202" c:formatCode="yyyy\-mm\-dd">
                  <c:v>43439</c:v>
                </c:pt>
                <c:pt idx="1203" c:formatCode="yyyy\-mm\-dd">
                  <c:v>43440</c:v>
                </c:pt>
                <c:pt idx="1204" c:formatCode="yyyy\-mm\-dd">
                  <c:v>43441</c:v>
                </c:pt>
                <c:pt idx="1205" c:formatCode="yyyy\-mm\-dd">
                  <c:v>43444</c:v>
                </c:pt>
                <c:pt idx="1206" c:formatCode="yyyy\-mm\-dd">
                  <c:v>43445</c:v>
                </c:pt>
                <c:pt idx="1207" c:formatCode="yyyy\-mm\-dd">
                  <c:v>43446</c:v>
                </c:pt>
                <c:pt idx="1208" c:formatCode="yyyy\-mm\-dd">
                  <c:v>43447</c:v>
                </c:pt>
                <c:pt idx="1209" c:formatCode="yyyy\-mm\-dd">
                  <c:v>43448</c:v>
                </c:pt>
                <c:pt idx="1210" c:formatCode="yyyy\-mm\-dd">
                  <c:v>43451</c:v>
                </c:pt>
                <c:pt idx="1211" c:formatCode="yyyy\-mm\-dd">
                  <c:v>43452</c:v>
                </c:pt>
                <c:pt idx="1212" c:formatCode="yyyy\-mm\-dd">
                  <c:v>43453</c:v>
                </c:pt>
                <c:pt idx="1213" c:formatCode="yyyy\-mm\-dd">
                  <c:v>43454</c:v>
                </c:pt>
                <c:pt idx="1214" c:formatCode="yyyy\-mm\-dd">
                  <c:v>43455</c:v>
                </c:pt>
                <c:pt idx="1215" c:formatCode="yyyy\-mm\-dd">
                  <c:v>43458</c:v>
                </c:pt>
                <c:pt idx="1216" c:formatCode="yyyy\-mm\-dd">
                  <c:v>43459</c:v>
                </c:pt>
                <c:pt idx="1217" c:formatCode="yyyy\-mm\-dd">
                  <c:v>43460</c:v>
                </c:pt>
                <c:pt idx="1218" c:formatCode="yyyy\-mm\-dd">
                  <c:v>43461</c:v>
                </c:pt>
                <c:pt idx="1219" c:formatCode="yyyy\-mm\-dd">
                  <c:v>43462</c:v>
                </c:pt>
                <c:pt idx="1220" c:formatCode="yyyy\-mm\-dd">
                  <c:v>43467</c:v>
                </c:pt>
                <c:pt idx="1221" c:formatCode="yyyy\-mm\-dd">
                  <c:v>43468</c:v>
                </c:pt>
                <c:pt idx="1222" c:formatCode="yyyy\-mm\-dd">
                  <c:v>43469</c:v>
                </c:pt>
                <c:pt idx="1223" c:formatCode="yyyy\-mm\-dd">
                  <c:v>43472</c:v>
                </c:pt>
                <c:pt idx="1224" c:formatCode="yyyy\-mm\-dd">
                  <c:v>43473</c:v>
                </c:pt>
                <c:pt idx="1225" c:formatCode="yyyy\-mm\-dd">
                  <c:v>43474</c:v>
                </c:pt>
                <c:pt idx="1226" c:formatCode="yyyy\-mm\-dd">
                  <c:v>43475</c:v>
                </c:pt>
                <c:pt idx="1227" c:formatCode="yyyy\-mm\-dd">
                  <c:v>43476</c:v>
                </c:pt>
                <c:pt idx="1228" c:formatCode="yyyy\-mm\-dd">
                  <c:v>43479</c:v>
                </c:pt>
                <c:pt idx="1229" c:formatCode="yyyy\-mm\-dd">
                  <c:v>43480</c:v>
                </c:pt>
                <c:pt idx="1230" c:formatCode="yyyy\-mm\-dd">
                  <c:v>43481</c:v>
                </c:pt>
                <c:pt idx="1231" c:formatCode="yyyy\-mm\-dd">
                  <c:v>43482</c:v>
                </c:pt>
                <c:pt idx="1232" c:formatCode="yyyy\-mm\-dd">
                  <c:v>43483</c:v>
                </c:pt>
                <c:pt idx="1233" c:formatCode="yyyy\-mm\-dd">
                  <c:v>43486</c:v>
                </c:pt>
                <c:pt idx="1234" c:formatCode="yyyy\-mm\-dd">
                  <c:v>43487</c:v>
                </c:pt>
                <c:pt idx="1235" c:formatCode="yyyy\-mm\-dd">
                  <c:v>43488</c:v>
                </c:pt>
                <c:pt idx="1236" c:formatCode="yyyy\-mm\-dd">
                  <c:v>43489</c:v>
                </c:pt>
                <c:pt idx="1237" c:formatCode="yyyy\-mm\-dd">
                  <c:v>43490</c:v>
                </c:pt>
                <c:pt idx="1238" c:formatCode="yyyy\-mm\-dd">
                  <c:v>43493</c:v>
                </c:pt>
                <c:pt idx="1239" c:formatCode="yyyy\-mm\-dd">
                  <c:v>43494</c:v>
                </c:pt>
                <c:pt idx="1240" c:formatCode="yyyy\-mm\-dd">
                  <c:v>43495</c:v>
                </c:pt>
                <c:pt idx="1241" c:formatCode="yyyy\-mm\-dd">
                  <c:v>43496</c:v>
                </c:pt>
                <c:pt idx="1242" c:formatCode="yyyy\-mm\-dd">
                  <c:v>43497</c:v>
                </c:pt>
                <c:pt idx="1243" c:formatCode="yyyy\-mm\-dd">
                  <c:v>43507</c:v>
                </c:pt>
                <c:pt idx="1244" c:formatCode="yyyy\-mm\-dd">
                  <c:v>43508</c:v>
                </c:pt>
                <c:pt idx="1245" c:formatCode="yyyy\-mm\-dd">
                  <c:v>43509</c:v>
                </c:pt>
                <c:pt idx="1246" c:formatCode="yyyy\-mm\-dd">
                  <c:v>43510</c:v>
                </c:pt>
                <c:pt idx="1247" c:formatCode="yyyy\-mm\-dd">
                  <c:v>43511</c:v>
                </c:pt>
                <c:pt idx="1248" c:formatCode="yyyy\-mm\-dd">
                  <c:v>43514</c:v>
                </c:pt>
                <c:pt idx="1249" c:formatCode="yyyy\-mm\-dd">
                  <c:v>43515</c:v>
                </c:pt>
                <c:pt idx="1250" c:formatCode="yyyy\-mm\-dd">
                  <c:v>43516</c:v>
                </c:pt>
                <c:pt idx="1251" c:formatCode="yyyy\-mm\-dd">
                  <c:v>43517</c:v>
                </c:pt>
                <c:pt idx="1252" c:formatCode="yyyy\-mm\-dd">
                  <c:v>43518</c:v>
                </c:pt>
                <c:pt idx="1253" c:formatCode="yyyy\-mm\-dd">
                  <c:v>43521</c:v>
                </c:pt>
                <c:pt idx="1254" c:formatCode="yyyy\-mm\-dd">
                  <c:v>43522</c:v>
                </c:pt>
                <c:pt idx="1255" c:formatCode="yyyy\-mm\-dd">
                  <c:v>43523</c:v>
                </c:pt>
                <c:pt idx="1256" c:formatCode="yyyy\-mm\-dd">
                  <c:v>43524</c:v>
                </c:pt>
                <c:pt idx="1257" c:formatCode="yyyy\-mm\-dd">
                  <c:v>43525</c:v>
                </c:pt>
                <c:pt idx="1258" c:formatCode="yyyy\-mm\-dd">
                  <c:v>43528</c:v>
                </c:pt>
                <c:pt idx="1259" c:formatCode="yyyy\-mm\-dd">
                  <c:v>43529</c:v>
                </c:pt>
                <c:pt idx="1260" c:formatCode="yyyy\-mm\-dd">
                  <c:v>43530</c:v>
                </c:pt>
                <c:pt idx="1261" c:formatCode="yyyy\-mm\-dd">
                  <c:v>43531</c:v>
                </c:pt>
                <c:pt idx="1262" c:formatCode="yyyy\-mm\-dd">
                  <c:v>43532</c:v>
                </c:pt>
                <c:pt idx="1263" c:formatCode="yyyy\-mm\-dd">
                  <c:v>43535</c:v>
                </c:pt>
                <c:pt idx="1264" c:formatCode="yyyy\-mm\-dd">
                  <c:v>43536</c:v>
                </c:pt>
                <c:pt idx="1265" c:formatCode="yyyy\-mm\-dd">
                  <c:v>43537</c:v>
                </c:pt>
                <c:pt idx="1266" c:formatCode="yyyy\-mm\-dd">
                  <c:v>43538</c:v>
                </c:pt>
                <c:pt idx="1267" c:formatCode="yyyy\-mm\-dd">
                  <c:v>43539</c:v>
                </c:pt>
                <c:pt idx="1268" c:formatCode="yyyy\-mm\-dd">
                  <c:v>43542</c:v>
                </c:pt>
                <c:pt idx="1269" c:formatCode="yyyy\-mm\-dd">
                  <c:v>43543</c:v>
                </c:pt>
                <c:pt idx="1270" c:formatCode="yyyy\-mm\-dd">
                  <c:v>43544</c:v>
                </c:pt>
                <c:pt idx="1271" c:formatCode="yyyy\-mm\-dd">
                  <c:v>43545</c:v>
                </c:pt>
                <c:pt idx="1272" c:formatCode="yyyy\-mm\-dd">
                  <c:v>43546</c:v>
                </c:pt>
                <c:pt idx="1273" c:formatCode="yyyy\-mm\-dd">
                  <c:v>43549</c:v>
                </c:pt>
                <c:pt idx="1274" c:formatCode="yyyy\-mm\-dd">
                  <c:v>43550</c:v>
                </c:pt>
                <c:pt idx="1275" c:formatCode="yyyy\-mm\-dd">
                  <c:v>43551</c:v>
                </c:pt>
                <c:pt idx="1276" c:formatCode="yyyy\-mm\-dd">
                  <c:v>43552</c:v>
                </c:pt>
                <c:pt idx="1277" c:formatCode="yyyy\-mm\-dd">
                  <c:v>43553</c:v>
                </c:pt>
                <c:pt idx="1278" c:formatCode="yyyy\-mm\-dd">
                  <c:v>43556</c:v>
                </c:pt>
                <c:pt idx="1279" c:formatCode="yyyy\-mm\-dd">
                  <c:v>43557</c:v>
                </c:pt>
                <c:pt idx="1280" c:formatCode="yyyy\-mm\-dd">
                  <c:v>43558</c:v>
                </c:pt>
                <c:pt idx="1281" c:formatCode="yyyy\-mm\-dd">
                  <c:v>43559</c:v>
                </c:pt>
                <c:pt idx="1282" c:formatCode="yyyy\-mm\-dd">
                  <c:v>43563</c:v>
                </c:pt>
                <c:pt idx="1283" c:formatCode="yyyy\-mm\-dd">
                  <c:v>43564</c:v>
                </c:pt>
                <c:pt idx="1284" c:formatCode="yyyy\-mm\-dd">
                  <c:v>43565</c:v>
                </c:pt>
                <c:pt idx="1285" c:formatCode="yyyy\-mm\-dd">
                  <c:v>43566</c:v>
                </c:pt>
                <c:pt idx="1286" c:formatCode="yyyy\-mm\-dd">
                  <c:v>43567</c:v>
                </c:pt>
                <c:pt idx="1287" c:formatCode="yyyy\-mm\-dd">
                  <c:v>43570</c:v>
                </c:pt>
                <c:pt idx="1288" c:formatCode="yyyy\-mm\-dd">
                  <c:v>43571</c:v>
                </c:pt>
                <c:pt idx="1289" c:formatCode="yyyy\-mm\-dd">
                  <c:v>43572</c:v>
                </c:pt>
                <c:pt idx="1290" c:formatCode="yyyy\-mm\-dd">
                  <c:v>43573</c:v>
                </c:pt>
                <c:pt idx="1291" c:formatCode="yyyy\-mm\-dd">
                  <c:v>43574</c:v>
                </c:pt>
                <c:pt idx="1292" c:formatCode="yyyy\-mm\-dd">
                  <c:v>43577</c:v>
                </c:pt>
                <c:pt idx="1293" c:formatCode="yyyy\-mm\-dd">
                  <c:v>43578</c:v>
                </c:pt>
                <c:pt idx="1294" c:formatCode="yyyy\-mm\-dd">
                  <c:v>43579</c:v>
                </c:pt>
                <c:pt idx="1295" c:formatCode="yyyy\-mm\-dd">
                  <c:v>43580</c:v>
                </c:pt>
                <c:pt idx="1296" c:formatCode="yyyy\-mm\-dd">
                  <c:v>43581</c:v>
                </c:pt>
                <c:pt idx="1297" c:formatCode="yyyy\-mm\-dd">
                  <c:v>43584</c:v>
                </c:pt>
                <c:pt idx="1298" c:formatCode="yyyy\-mm\-dd">
                  <c:v>43585</c:v>
                </c:pt>
                <c:pt idx="1299" c:formatCode="yyyy\-mm\-dd">
                  <c:v>43591</c:v>
                </c:pt>
                <c:pt idx="1300" c:formatCode="yyyy\-mm\-dd">
                  <c:v>43592</c:v>
                </c:pt>
                <c:pt idx="1301" c:formatCode="yyyy\-mm\-dd">
                  <c:v>43593</c:v>
                </c:pt>
                <c:pt idx="1302" c:formatCode="yyyy\-mm\-dd">
                  <c:v>43594</c:v>
                </c:pt>
                <c:pt idx="1303" c:formatCode="yyyy\-mm\-dd">
                  <c:v>43595</c:v>
                </c:pt>
                <c:pt idx="1304" c:formatCode="yyyy\-mm\-dd">
                  <c:v>43598</c:v>
                </c:pt>
                <c:pt idx="1305" c:formatCode="yyyy\-mm\-dd">
                  <c:v>43599</c:v>
                </c:pt>
                <c:pt idx="1306" c:formatCode="yyyy\-mm\-dd">
                  <c:v>43600</c:v>
                </c:pt>
                <c:pt idx="1307" c:formatCode="yyyy\-mm\-dd">
                  <c:v>43601</c:v>
                </c:pt>
                <c:pt idx="1308" c:formatCode="yyyy\-mm\-dd">
                  <c:v>43602</c:v>
                </c:pt>
                <c:pt idx="1309" c:formatCode="yyyy\-mm\-dd">
                  <c:v>43605</c:v>
                </c:pt>
                <c:pt idx="1310" c:formatCode="yyyy\-mm\-dd">
                  <c:v>43606</c:v>
                </c:pt>
                <c:pt idx="1311" c:formatCode="yyyy\-mm\-dd">
                  <c:v>43607</c:v>
                </c:pt>
                <c:pt idx="1312" c:formatCode="yyyy\-mm\-dd">
                  <c:v>43608</c:v>
                </c:pt>
                <c:pt idx="1313" c:formatCode="yyyy\-mm\-dd">
                  <c:v>43609</c:v>
                </c:pt>
                <c:pt idx="1314" c:formatCode="yyyy\-mm\-dd">
                  <c:v>43612</c:v>
                </c:pt>
                <c:pt idx="1315" c:formatCode="yyyy\-mm\-dd">
                  <c:v>43613</c:v>
                </c:pt>
                <c:pt idx="1316" c:formatCode="yyyy\-mm\-dd">
                  <c:v>43614</c:v>
                </c:pt>
                <c:pt idx="1317" c:formatCode="yyyy\-mm\-dd">
                  <c:v>43615</c:v>
                </c:pt>
                <c:pt idx="1318" c:formatCode="yyyy\-mm\-dd">
                  <c:v>43616</c:v>
                </c:pt>
                <c:pt idx="1319" c:formatCode="yyyy\-mm\-dd">
                  <c:v>43619</c:v>
                </c:pt>
                <c:pt idx="1320" c:formatCode="yyyy\-mm\-dd">
                  <c:v>43620</c:v>
                </c:pt>
                <c:pt idx="1321" c:formatCode="yyyy\-mm\-dd">
                  <c:v>43621</c:v>
                </c:pt>
                <c:pt idx="1322" c:formatCode="yyyy\-mm\-dd">
                  <c:v>43622</c:v>
                </c:pt>
                <c:pt idx="1323" c:formatCode="yyyy\-mm\-dd">
                  <c:v>43626</c:v>
                </c:pt>
                <c:pt idx="1324" c:formatCode="yyyy\-mm\-dd">
                  <c:v>43627</c:v>
                </c:pt>
                <c:pt idx="1325" c:formatCode="yyyy\-mm\-dd">
                  <c:v>43628</c:v>
                </c:pt>
                <c:pt idx="1326" c:formatCode="yyyy\-mm\-dd">
                  <c:v>43629</c:v>
                </c:pt>
                <c:pt idx="1327" c:formatCode="yyyy\-mm\-dd">
                  <c:v>43630</c:v>
                </c:pt>
                <c:pt idx="1328" c:formatCode="yyyy\-mm\-dd">
                  <c:v>43633</c:v>
                </c:pt>
                <c:pt idx="1329" c:formatCode="yyyy\-mm\-dd">
                  <c:v>43634</c:v>
                </c:pt>
                <c:pt idx="1330" c:formatCode="yyyy\-mm\-dd">
                  <c:v>43635</c:v>
                </c:pt>
                <c:pt idx="1331" c:formatCode="yyyy\-mm\-dd">
                  <c:v>43636</c:v>
                </c:pt>
                <c:pt idx="1332" c:formatCode="yyyy\-mm\-dd">
                  <c:v>43637</c:v>
                </c:pt>
                <c:pt idx="1333" c:formatCode="yyyy\-mm\-dd">
                  <c:v>43640</c:v>
                </c:pt>
                <c:pt idx="1334" c:formatCode="yyyy\-mm\-dd">
                  <c:v>43641</c:v>
                </c:pt>
                <c:pt idx="1335" c:formatCode="yyyy\-mm\-dd">
                  <c:v>43642</c:v>
                </c:pt>
                <c:pt idx="1336" c:formatCode="yyyy\-mm\-dd">
                  <c:v>43643</c:v>
                </c:pt>
                <c:pt idx="1337" c:formatCode="yyyy\-mm\-dd">
                  <c:v>43644</c:v>
                </c:pt>
                <c:pt idx="1338" c:formatCode="yyyy\-mm\-dd">
                  <c:v>43647</c:v>
                </c:pt>
                <c:pt idx="1339" c:formatCode="yyyy\-mm\-dd">
                  <c:v>43648</c:v>
                </c:pt>
                <c:pt idx="1340" c:formatCode="yyyy\-mm\-dd">
                  <c:v>43649</c:v>
                </c:pt>
                <c:pt idx="1341" c:formatCode="yyyy\-mm\-dd">
                  <c:v>43650</c:v>
                </c:pt>
                <c:pt idx="1342" c:formatCode="yyyy\-mm\-dd">
                  <c:v>43651</c:v>
                </c:pt>
                <c:pt idx="1343" c:formatCode="yyyy\-mm\-dd">
                  <c:v>43654</c:v>
                </c:pt>
                <c:pt idx="1344" c:formatCode="yyyy\-mm\-dd">
                  <c:v>43655</c:v>
                </c:pt>
                <c:pt idx="1345" c:formatCode="yyyy\-mm\-dd">
                  <c:v>43656</c:v>
                </c:pt>
                <c:pt idx="1346" c:formatCode="yyyy\-mm\-dd">
                  <c:v>43657</c:v>
                </c:pt>
                <c:pt idx="1347" c:formatCode="yyyy\-mm\-dd">
                  <c:v>43658</c:v>
                </c:pt>
                <c:pt idx="1348" c:formatCode="yyyy\-mm\-dd">
                  <c:v>43661</c:v>
                </c:pt>
                <c:pt idx="1349" c:formatCode="yyyy\-mm\-dd">
                  <c:v>43662</c:v>
                </c:pt>
                <c:pt idx="1350" c:formatCode="yyyy\-mm\-dd">
                  <c:v>43663</c:v>
                </c:pt>
                <c:pt idx="1351" c:formatCode="yyyy\-mm\-dd">
                  <c:v>43664</c:v>
                </c:pt>
                <c:pt idx="1352" c:formatCode="yyyy\-mm\-dd">
                  <c:v>43665</c:v>
                </c:pt>
                <c:pt idx="1353" c:formatCode="yyyy\-mm\-dd">
                  <c:v>43668</c:v>
                </c:pt>
                <c:pt idx="1354" c:formatCode="yyyy\-mm\-dd">
                  <c:v>43669</c:v>
                </c:pt>
                <c:pt idx="1355" c:formatCode="yyyy\-mm\-dd">
                  <c:v>43670</c:v>
                </c:pt>
                <c:pt idx="1356" c:formatCode="yyyy\-mm\-dd">
                  <c:v>43671</c:v>
                </c:pt>
                <c:pt idx="1357" c:formatCode="yyyy\-mm\-dd">
                  <c:v>43672</c:v>
                </c:pt>
                <c:pt idx="1358" c:formatCode="yyyy\-mm\-dd">
                  <c:v>43675</c:v>
                </c:pt>
                <c:pt idx="1359" c:formatCode="yyyy\-mm\-dd">
                  <c:v>43676</c:v>
                </c:pt>
                <c:pt idx="1360" c:formatCode="yyyy\-mm\-dd">
                  <c:v>43677</c:v>
                </c:pt>
                <c:pt idx="1361" c:formatCode="yyyy\-mm\-dd">
                  <c:v>43678</c:v>
                </c:pt>
                <c:pt idx="1362" c:formatCode="yyyy\-mm\-dd">
                  <c:v>43679</c:v>
                </c:pt>
                <c:pt idx="1363" c:formatCode="yyyy\-mm\-dd">
                  <c:v>43682</c:v>
                </c:pt>
                <c:pt idx="1364" c:formatCode="yyyy\-mm\-dd">
                  <c:v>43683</c:v>
                </c:pt>
                <c:pt idx="1365" c:formatCode="yyyy\-mm\-dd">
                  <c:v>43684</c:v>
                </c:pt>
                <c:pt idx="1366" c:formatCode="yyyy\-mm\-dd">
                  <c:v>43685</c:v>
                </c:pt>
                <c:pt idx="1367" c:formatCode="yyyy\-mm\-dd">
                  <c:v>43686</c:v>
                </c:pt>
                <c:pt idx="1368" c:formatCode="yyyy\-mm\-dd">
                  <c:v>43689</c:v>
                </c:pt>
                <c:pt idx="1369" c:formatCode="yyyy\-mm\-dd">
                  <c:v>43690</c:v>
                </c:pt>
                <c:pt idx="1370" c:formatCode="yyyy\-mm\-dd">
                  <c:v>43691</c:v>
                </c:pt>
                <c:pt idx="1371" c:formatCode="yyyy\-mm\-dd">
                  <c:v>43692</c:v>
                </c:pt>
                <c:pt idx="1372" c:formatCode="yyyy\-mm\-dd">
                  <c:v>43693</c:v>
                </c:pt>
                <c:pt idx="1373" c:formatCode="yyyy\-mm\-dd">
                  <c:v>43696</c:v>
                </c:pt>
                <c:pt idx="1374" c:formatCode="yyyy\-mm\-dd">
                  <c:v>43697</c:v>
                </c:pt>
                <c:pt idx="1375" c:formatCode="yyyy\-mm\-dd">
                  <c:v>43698</c:v>
                </c:pt>
                <c:pt idx="1376" c:formatCode="yyyy\-mm\-dd">
                  <c:v>43699</c:v>
                </c:pt>
                <c:pt idx="1377" c:formatCode="yyyy\-mm\-dd">
                  <c:v>43700</c:v>
                </c:pt>
                <c:pt idx="1378" c:formatCode="yyyy\-mm\-dd">
                  <c:v>43703</c:v>
                </c:pt>
                <c:pt idx="1379" c:formatCode="yyyy\-mm\-dd">
                  <c:v>43704</c:v>
                </c:pt>
                <c:pt idx="1380" c:formatCode="yyyy\-mm\-dd">
                  <c:v>43705</c:v>
                </c:pt>
                <c:pt idx="1381" c:formatCode="yyyy\-mm\-dd">
                  <c:v>43706</c:v>
                </c:pt>
                <c:pt idx="1382" c:formatCode="yyyy\-mm\-dd">
                  <c:v>43707</c:v>
                </c:pt>
                <c:pt idx="1383" c:formatCode="yyyy\-mm\-dd">
                  <c:v>43710</c:v>
                </c:pt>
                <c:pt idx="1384" c:formatCode="yyyy\-mm\-dd">
                  <c:v>43711</c:v>
                </c:pt>
                <c:pt idx="1385" c:formatCode="yyyy\-mm\-dd">
                  <c:v>43712</c:v>
                </c:pt>
                <c:pt idx="1386" c:formatCode="yyyy\-mm\-dd">
                  <c:v>43713</c:v>
                </c:pt>
                <c:pt idx="1387" c:formatCode="yyyy\-mm\-dd">
                  <c:v>43714</c:v>
                </c:pt>
                <c:pt idx="1388" c:formatCode="yyyy\-mm\-dd">
                  <c:v>43717</c:v>
                </c:pt>
                <c:pt idx="1389" c:formatCode="yyyy\-mm\-dd">
                  <c:v>43718</c:v>
                </c:pt>
                <c:pt idx="1390" c:formatCode="yyyy\-mm\-dd">
                  <c:v>43719</c:v>
                </c:pt>
                <c:pt idx="1391" c:formatCode="yyyy\-mm\-dd">
                  <c:v>43720</c:v>
                </c:pt>
                <c:pt idx="1392" c:formatCode="yyyy\-mm\-dd">
                  <c:v>43724</c:v>
                </c:pt>
                <c:pt idx="1393" c:formatCode="yyyy\-mm\-dd">
                  <c:v>43725</c:v>
                </c:pt>
                <c:pt idx="1394" c:formatCode="yyyy\-mm\-dd">
                  <c:v>43726</c:v>
                </c:pt>
                <c:pt idx="1395" c:formatCode="yyyy\-mm\-dd">
                  <c:v>43727</c:v>
                </c:pt>
                <c:pt idx="1396" c:formatCode="yyyy\-mm\-dd">
                  <c:v>43728</c:v>
                </c:pt>
                <c:pt idx="1397" c:formatCode="yyyy\-mm\-dd">
                  <c:v>43731</c:v>
                </c:pt>
                <c:pt idx="1398" c:formatCode="yyyy\-mm\-dd">
                  <c:v>43732</c:v>
                </c:pt>
                <c:pt idx="1399" c:formatCode="yyyy\-mm\-dd">
                  <c:v>43733</c:v>
                </c:pt>
                <c:pt idx="1400" c:formatCode="yyyy\-mm\-dd">
                  <c:v>43734</c:v>
                </c:pt>
                <c:pt idx="1401" c:formatCode="yyyy\-mm\-dd">
                  <c:v>43735</c:v>
                </c:pt>
                <c:pt idx="1402" c:formatCode="yyyy\-mm\-dd">
                  <c:v>43738</c:v>
                </c:pt>
                <c:pt idx="1403" c:formatCode="yyyy\-mm\-dd">
                  <c:v>43746</c:v>
                </c:pt>
                <c:pt idx="1404" c:formatCode="yyyy\-mm\-dd">
                  <c:v>43747</c:v>
                </c:pt>
                <c:pt idx="1405" c:formatCode="yyyy\-mm\-dd">
                  <c:v>43748</c:v>
                </c:pt>
                <c:pt idx="1406" c:formatCode="yyyy\-mm\-dd">
                  <c:v>43749</c:v>
                </c:pt>
                <c:pt idx="1407" c:formatCode="yyyy\-mm\-dd">
                  <c:v>43752</c:v>
                </c:pt>
                <c:pt idx="1408" c:formatCode="yyyy\-mm\-dd">
                  <c:v>43753</c:v>
                </c:pt>
                <c:pt idx="1409" c:formatCode="yyyy\-mm\-dd">
                  <c:v>43754</c:v>
                </c:pt>
                <c:pt idx="1410" c:formatCode="yyyy\-mm\-dd">
                  <c:v>43755</c:v>
                </c:pt>
                <c:pt idx="1411" c:formatCode="yyyy\-mm\-dd">
                  <c:v>43756</c:v>
                </c:pt>
                <c:pt idx="1412" c:formatCode="yyyy\-mm\-dd">
                  <c:v>43759</c:v>
                </c:pt>
                <c:pt idx="1413" c:formatCode="yyyy\-mm\-dd">
                  <c:v>43760</c:v>
                </c:pt>
                <c:pt idx="1414" c:formatCode="yyyy\-mm\-dd">
                  <c:v>43761</c:v>
                </c:pt>
                <c:pt idx="1415" c:formatCode="yyyy\-mm\-dd">
                  <c:v>43762</c:v>
                </c:pt>
                <c:pt idx="1416" c:formatCode="yyyy\-mm\-dd">
                  <c:v>43763</c:v>
                </c:pt>
                <c:pt idx="1417" c:formatCode="yyyy\-mm\-dd">
                  <c:v>43766</c:v>
                </c:pt>
                <c:pt idx="1418" c:formatCode="yyyy\-mm\-dd">
                  <c:v>43767</c:v>
                </c:pt>
                <c:pt idx="1419" c:formatCode="yyyy\-mm\-dd">
                  <c:v>43768</c:v>
                </c:pt>
                <c:pt idx="1420" c:formatCode="yyyy\-mm\-dd">
                  <c:v>43769</c:v>
                </c:pt>
                <c:pt idx="1421" c:formatCode="yyyy\-mm\-dd">
                  <c:v>43770</c:v>
                </c:pt>
                <c:pt idx="1422" c:formatCode="yyyy\-mm\-dd">
                  <c:v>43773</c:v>
                </c:pt>
                <c:pt idx="1423" c:formatCode="yyyy\-mm\-dd">
                  <c:v>43774</c:v>
                </c:pt>
                <c:pt idx="1424" c:formatCode="yyyy\-mm\-dd">
                  <c:v>43775</c:v>
                </c:pt>
                <c:pt idx="1425" c:formatCode="yyyy\-mm\-dd">
                  <c:v>43776</c:v>
                </c:pt>
                <c:pt idx="1426" c:formatCode="yyyy\-mm\-dd">
                  <c:v>43777</c:v>
                </c:pt>
                <c:pt idx="1427" c:formatCode="yyyy\-mm\-dd">
                  <c:v>43780</c:v>
                </c:pt>
                <c:pt idx="1428" c:formatCode="yyyy\-mm\-dd">
                  <c:v>43781</c:v>
                </c:pt>
                <c:pt idx="1429" c:formatCode="yyyy\-mm\-dd">
                  <c:v>43782</c:v>
                </c:pt>
                <c:pt idx="1430" c:formatCode="yyyy\-mm\-dd">
                  <c:v>43783</c:v>
                </c:pt>
                <c:pt idx="1431" c:formatCode="yyyy\-mm\-dd">
                  <c:v>43784</c:v>
                </c:pt>
                <c:pt idx="1432" c:formatCode="yyyy\-mm\-dd">
                  <c:v>43787</c:v>
                </c:pt>
                <c:pt idx="1433" c:formatCode="yyyy\-mm\-dd">
                  <c:v>43788</c:v>
                </c:pt>
                <c:pt idx="1434" c:formatCode="yyyy\-mm\-dd">
                  <c:v>43789</c:v>
                </c:pt>
                <c:pt idx="1435" c:formatCode="yyyy\-mm\-dd">
                  <c:v>43790</c:v>
                </c:pt>
                <c:pt idx="1436" c:formatCode="yyyy\-mm\-dd">
                  <c:v>43791</c:v>
                </c:pt>
                <c:pt idx="1437" c:formatCode="yyyy\-mm\-dd">
                  <c:v>43794</c:v>
                </c:pt>
                <c:pt idx="1438" c:formatCode="yyyy\-mm\-dd">
                  <c:v>43795</c:v>
                </c:pt>
                <c:pt idx="1439" c:formatCode="yyyy\-mm\-dd">
                  <c:v>43796</c:v>
                </c:pt>
                <c:pt idx="1440" c:formatCode="yyyy\-mm\-dd">
                  <c:v>43797</c:v>
                </c:pt>
                <c:pt idx="1441" c:formatCode="yyyy\-mm\-dd">
                  <c:v>43798</c:v>
                </c:pt>
                <c:pt idx="1442" c:formatCode="yyyy\-mm\-dd">
                  <c:v>43801</c:v>
                </c:pt>
                <c:pt idx="1443" c:formatCode="yyyy\-mm\-dd">
                  <c:v>43802</c:v>
                </c:pt>
                <c:pt idx="1444" c:formatCode="yyyy\-mm\-dd">
                  <c:v>43803</c:v>
                </c:pt>
                <c:pt idx="1445" c:formatCode="yyyy\-mm\-dd">
                  <c:v>43804</c:v>
                </c:pt>
                <c:pt idx="1446" c:formatCode="yyyy\-mm\-dd">
                  <c:v>43805</c:v>
                </c:pt>
                <c:pt idx="1447" c:formatCode="yyyy\-mm\-dd">
                  <c:v>43808</c:v>
                </c:pt>
                <c:pt idx="1448" c:formatCode="yyyy\-mm\-dd">
                  <c:v>43809</c:v>
                </c:pt>
                <c:pt idx="1449" c:formatCode="yyyy\-mm\-dd">
                  <c:v>43810</c:v>
                </c:pt>
                <c:pt idx="1450" c:formatCode="yyyy\-mm\-dd">
                  <c:v>43811</c:v>
                </c:pt>
                <c:pt idx="1451" c:formatCode="yyyy\-mm\-dd">
                  <c:v>43812</c:v>
                </c:pt>
                <c:pt idx="1452" c:formatCode="yyyy\-mm\-dd">
                  <c:v>43815</c:v>
                </c:pt>
                <c:pt idx="1453" c:formatCode="yyyy\-mm\-dd">
                  <c:v>43816</c:v>
                </c:pt>
                <c:pt idx="1454" c:formatCode="yyyy\-mm\-dd">
                  <c:v>43817</c:v>
                </c:pt>
                <c:pt idx="1455" c:formatCode="yyyy\-mm\-dd">
                  <c:v>43818</c:v>
                </c:pt>
                <c:pt idx="1456" c:formatCode="yyyy\-mm\-dd">
                  <c:v>43819</c:v>
                </c:pt>
                <c:pt idx="1457" c:formatCode="yyyy\-mm\-dd">
                  <c:v>43822</c:v>
                </c:pt>
                <c:pt idx="1458" c:formatCode="yyyy\-mm\-dd">
                  <c:v>43823</c:v>
                </c:pt>
                <c:pt idx="1459" c:formatCode="yyyy\-mm\-dd">
                  <c:v>43824</c:v>
                </c:pt>
                <c:pt idx="1460" c:formatCode="yyyy\-mm\-dd">
                  <c:v>43825</c:v>
                </c:pt>
                <c:pt idx="1461" c:formatCode="yyyy\-mm\-dd">
                  <c:v>43826</c:v>
                </c:pt>
                <c:pt idx="1462" c:formatCode="yyyy\-mm\-dd">
                  <c:v>43829</c:v>
                </c:pt>
                <c:pt idx="1463" c:formatCode="yyyy\-mm\-dd">
                  <c:v>43830</c:v>
                </c:pt>
                <c:pt idx="1464" c:formatCode="yyyy\-mm\-dd">
                  <c:v>43832</c:v>
                </c:pt>
                <c:pt idx="1465" c:formatCode="yyyy\-mm\-dd">
                  <c:v>43833</c:v>
                </c:pt>
                <c:pt idx="1466" c:formatCode="yyyy\-mm\-dd">
                  <c:v>43836</c:v>
                </c:pt>
                <c:pt idx="1467" c:formatCode="yyyy\-mm\-dd">
                  <c:v>43837</c:v>
                </c:pt>
                <c:pt idx="1468" c:formatCode="yyyy\-mm\-dd">
                  <c:v>43838</c:v>
                </c:pt>
                <c:pt idx="1469" c:formatCode="yyyy\-mm\-dd">
                  <c:v>43839</c:v>
                </c:pt>
                <c:pt idx="1470" c:formatCode="yyyy\-mm\-dd">
                  <c:v>43840</c:v>
                </c:pt>
                <c:pt idx="1471" c:formatCode="yyyy\-mm\-dd">
                  <c:v>43843</c:v>
                </c:pt>
                <c:pt idx="1472" c:formatCode="yyyy\-mm\-dd">
                  <c:v>43844</c:v>
                </c:pt>
                <c:pt idx="1473" c:formatCode="yyyy\-mm\-dd">
                  <c:v>43845</c:v>
                </c:pt>
                <c:pt idx="1474" c:formatCode="yyyy\-mm\-dd">
                  <c:v>43846</c:v>
                </c:pt>
                <c:pt idx="1475" c:formatCode="yyyy\-mm\-dd">
                  <c:v>43847</c:v>
                </c:pt>
                <c:pt idx="1476" c:formatCode="yyyy\-mm\-dd">
                  <c:v>43850</c:v>
                </c:pt>
                <c:pt idx="1477" c:formatCode="yyyy\-mm\-dd">
                  <c:v>43851</c:v>
                </c:pt>
                <c:pt idx="1478" c:formatCode="yyyy\-mm\-dd">
                  <c:v>43852</c:v>
                </c:pt>
                <c:pt idx="1479" c:formatCode="yyyy\-mm\-dd">
                  <c:v>43853</c:v>
                </c:pt>
                <c:pt idx="1480" c:formatCode="yyyy\-mm\-dd">
                  <c:v>43864</c:v>
                </c:pt>
                <c:pt idx="1481" c:formatCode="yyyy\-mm\-dd">
                  <c:v>43865</c:v>
                </c:pt>
                <c:pt idx="1482" c:formatCode="yyyy\-mm\-dd">
                  <c:v>43866</c:v>
                </c:pt>
                <c:pt idx="1483" c:formatCode="yyyy\-mm\-dd">
                  <c:v>43867</c:v>
                </c:pt>
                <c:pt idx="1484" c:formatCode="yyyy\-mm\-dd">
                  <c:v>43868</c:v>
                </c:pt>
                <c:pt idx="1485" c:formatCode="yyyy\-mm\-dd">
                  <c:v>43871</c:v>
                </c:pt>
                <c:pt idx="1486" c:formatCode="yyyy\-mm\-dd">
                  <c:v>43872</c:v>
                </c:pt>
                <c:pt idx="1487" c:formatCode="yyyy\-mm\-dd">
                  <c:v>43873</c:v>
                </c:pt>
                <c:pt idx="1488" c:formatCode="yyyy\-mm\-dd">
                  <c:v>43874</c:v>
                </c:pt>
                <c:pt idx="1489" c:formatCode="yyyy\-mm\-dd">
                  <c:v>43875</c:v>
                </c:pt>
                <c:pt idx="1490" c:formatCode="yyyy\-mm\-dd">
                  <c:v>43878</c:v>
                </c:pt>
                <c:pt idx="1491" c:formatCode="yyyy\-mm\-dd">
                  <c:v>43879</c:v>
                </c:pt>
                <c:pt idx="1492" c:formatCode="yyyy\-mm\-dd">
                  <c:v>43880</c:v>
                </c:pt>
                <c:pt idx="1493" c:formatCode="yyyy\-mm\-dd">
                  <c:v>43881</c:v>
                </c:pt>
                <c:pt idx="1494" c:formatCode="yyyy\-mm\-dd">
                  <c:v>43882</c:v>
                </c:pt>
                <c:pt idx="1495" c:formatCode="yyyy\-mm\-dd">
                  <c:v>43885</c:v>
                </c:pt>
                <c:pt idx="1496" c:formatCode="yyyy\-mm\-dd">
                  <c:v>43886</c:v>
                </c:pt>
                <c:pt idx="1497" c:formatCode="yyyy\-mm\-dd">
                  <c:v>43887</c:v>
                </c:pt>
                <c:pt idx="1498" c:formatCode="yyyy\-mm\-dd">
                  <c:v>43888</c:v>
                </c:pt>
                <c:pt idx="1499" c:formatCode="yyyy\-mm\-dd">
                  <c:v>43889</c:v>
                </c:pt>
                <c:pt idx="1500" c:formatCode="yyyy\-mm\-dd">
                  <c:v>43892</c:v>
                </c:pt>
                <c:pt idx="1501" c:formatCode="yyyy\-mm\-dd">
                  <c:v>43893</c:v>
                </c:pt>
                <c:pt idx="1502" c:formatCode="yyyy\-mm\-dd">
                  <c:v>43894</c:v>
                </c:pt>
                <c:pt idx="1503" c:formatCode="yyyy\-mm\-dd">
                  <c:v>43895</c:v>
                </c:pt>
                <c:pt idx="1504" c:formatCode="yyyy\-mm\-dd">
                  <c:v>43896</c:v>
                </c:pt>
                <c:pt idx="1505" c:formatCode="yyyy\-mm\-dd">
                  <c:v>43899</c:v>
                </c:pt>
                <c:pt idx="1506" c:formatCode="yyyy\-mm\-dd">
                  <c:v>43900</c:v>
                </c:pt>
                <c:pt idx="1507" c:formatCode="yyyy\-mm\-dd">
                  <c:v>43901</c:v>
                </c:pt>
                <c:pt idx="1508" c:formatCode="yyyy\-mm\-dd">
                  <c:v>43902</c:v>
                </c:pt>
                <c:pt idx="1509" c:formatCode="yyyy\-mm\-dd">
                  <c:v>43903</c:v>
                </c:pt>
                <c:pt idx="1510" c:formatCode="yyyy\-mm\-dd">
                  <c:v>43906</c:v>
                </c:pt>
                <c:pt idx="1511" c:formatCode="yyyy\-mm\-dd">
                  <c:v>43907</c:v>
                </c:pt>
                <c:pt idx="1512" c:formatCode="yyyy\-mm\-dd">
                  <c:v>43908</c:v>
                </c:pt>
                <c:pt idx="1513" c:formatCode="yyyy\-mm\-dd">
                  <c:v>43909</c:v>
                </c:pt>
                <c:pt idx="1514" c:formatCode="yyyy\-mm\-dd">
                  <c:v>43910</c:v>
                </c:pt>
                <c:pt idx="1515" c:formatCode="yyyy\-mm\-dd">
                  <c:v>43913</c:v>
                </c:pt>
                <c:pt idx="1516" c:formatCode="yyyy\-mm\-dd">
                  <c:v>43914</c:v>
                </c:pt>
                <c:pt idx="1517" c:formatCode="yyyy\-mm\-dd">
                  <c:v>43915</c:v>
                </c:pt>
                <c:pt idx="1518" c:formatCode="yyyy\-mm\-dd">
                  <c:v>43916</c:v>
                </c:pt>
                <c:pt idx="1519" c:formatCode="yyyy\-mm\-dd">
                  <c:v>43917</c:v>
                </c:pt>
                <c:pt idx="1520" c:formatCode="yyyy\-mm\-dd">
                  <c:v>43920</c:v>
                </c:pt>
                <c:pt idx="1521" c:formatCode="yyyy\-mm\-dd">
                  <c:v>43921</c:v>
                </c:pt>
                <c:pt idx="1522" c:formatCode="yyyy\-mm\-dd">
                  <c:v>43922</c:v>
                </c:pt>
                <c:pt idx="1523" c:formatCode="yyyy\-mm\-dd">
                  <c:v>43923</c:v>
                </c:pt>
                <c:pt idx="1524" c:formatCode="yyyy\-mm\-dd">
                  <c:v>43924</c:v>
                </c:pt>
                <c:pt idx="1525" c:formatCode="yyyy\-mm\-dd">
                  <c:v>43928</c:v>
                </c:pt>
                <c:pt idx="1526" c:formatCode="yyyy\-mm\-dd">
                  <c:v>43929</c:v>
                </c:pt>
                <c:pt idx="1527" c:formatCode="yyyy\-mm\-dd">
                  <c:v>43930</c:v>
                </c:pt>
                <c:pt idx="1528" c:formatCode="yyyy\-mm\-dd">
                  <c:v>43931</c:v>
                </c:pt>
                <c:pt idx="1529" c:formatCode="yyyy\-mm\-dd">
                  <c:v>43934</c:v>
                </c:pt>
                <c:pt idx="1530" c:formatCode="yyyy\-mm\-dd">
                  <c:v>43935</c:v>
                </c:pt>
                <c:pt idx="1531" c:formatCode="yyyy\-mm\-dd">
                  <c:v>43936</c:v>
                </c:pt>
                <c:pt idx="1532" c:formatCode="yyyy\-mm\-dd">
                  <c:v>43937</c:v>
                </c:pt>
                <c:pt idx="1533" c:formatCode="yyyy\-mm\-dd">
                  <c:v>43938</c:v>
                </c:pt>
                <c:pt idx="1534" c:formatCode="yyyy\-mm\-dd">
                  <c:v>43941</c:v>
                </c:pt>
                <c:pt idx="1535" c:formatCode="yyyy\-mm\-dd">
                  <c:v>43942</c:v>
                </c:pt>
                <c:pt idx="1536" c:formatCode="yyyy\-mm\-dd">
                  <c:v>43943</c:v>
                </c:pt>
                <c:pt idx="1537" c:formatCode="yyyy\-mm\-dd">
                  <c:v>43944</c:v>
                </c:pt>
                <c:pt idx="1538" c:formatCode="yyyy\-mm\-dd">
                  <c:v>43945</c:v>
                </c:pt>
                <c:pt idx="1539" c:formatCode="yyyy\-mm\-dd">
                  <c:v>43948</c:v>
                </c:pt>
                <c:pt idx="1540" c:formatCode="yyyy\-mm\-dd">
                  <c:v>43949</c:v>
                </c:pt>
                <c:pt idx="1541" c:formatCode="yyyy\-mm\-dd">
                  <c:v>43950</c:v>
                </c:pt>
                <c:pt idx="1542" c:formatCode="yyyy\-mm\-dd">
                  <c:v>43951</c:v>
                </c:pt>
                <c:pt idx="1543" c:formatCode="yyyy\-mm\-dd">
                  <c:v>43957</c:v>
                </c:pt>
                <c:pt idx="1544" c:formatCode="yyyy\-mm\-dd">
                  <c:v>43958</c:v>
                </c:pt>
                <c:pt idx="1545" c:formatCode="yyyy\-mm\-dd">
                  <c:v>43959</c:v>
                </c:pt>
                <c:pt idx="1546" c:formatCode="yyyy\-mm\-dd">
                  <c:v>43962</c:v>
                </c:pt>
                <c:pt idx="1547" c:formatCode="yyyy\-mm\-dd">
                  <c:v>43963</c:v>
                </c:pt>
                <c:pt idx="1548" c:formatCode="yyyy\-mm\-dd">
                  <c:v>43964</c:v>
                </c:pt>
                <c:pt idx="1549" c:formatCode="yyyy\-mm\-dd">
                  <c:v>43965</c:v>
                </c:pt>
                <c:pt idx="1550" c:formatCode="yyyy\-mm\-dd">
                  <c:v>43966</c:v>
                </c:pt>
                <c:pt idx="1551" c:formatCode="yyyy\-mm\-dd">
                  <c:v>43969</c:v>
                </c:pt>
                <c:pt idx="1552" c:formatCode="yyyy\-mm\-dd">
                  <c:v>43970</c:v>
                </c:pt>
                <c:pt idx="1553" c:formatCode="yyyy\-mm\-dd">
                  <c:v>43971</c:v>
                </c:pt>
                <c:pt idx="1554" c:formatCode="yyyy\-mm\-dd">
                  <c:v>43972</c:v>
                </c:pt>
                <c:pt idx="1555" c:formatCode="yyyy\-mm\-dd">
                  <c:v>43973</c:v>
                </c:pt>
                <c:pt idx="1556" c:formatCode="yyyy\-mm\-dd">
                  <c:v>43976</c:v>
                </c:pt>
                <c:pt idx="1557" c:formatCode="yyyy\-mm\-dd">
                  <c:v>43977</c:v>
                </c:pt>
                <c:pt idx="1558" c:formatCode="yyyy\-mm\-dd">
                  <c:v>43978</c:v>
                </c:pt>
                <c:pt idx="1559" c:formatCode="yyyy\-mm\-dd">
                  <c:v>43979</c:v>
                </c:pt>
                <c:pt idx="1560" c:formatCode="yyyy\-mm\-dd">
                  <c:v>43980</c:v>
                </c:pt>
                <c:pt idx="1561" c:formatCode="yyyy\-mm\-dd">
                  <c:v>43983</c:v>
                </c:pt>
                <c:pt idx="1562" c:formatCode="yyyy\-mm\-dd">
                  <c:v>43984</c:v>
                </c:pt>
                <c:pt idx="1563" c:formatCode="yyyy\-mm\-dd">
                  <c:v>43985</c:v>
                </c:pt>
                <c:pt idx="1564" c:formatCode="yyyy\-mm\-dd">
                  <c:v>43986</c:v>
                </c:pt>
                <c:pt idx="1565" c:formatCode="yyyy\-mm\-dd">
                  <c:v>43987</c:v>
                </c:pt>
                <c:pt idx="1566" c:formatCode="yyyy\-mm\-dd">
                  <c:v>43990</c:v>
                </c:pt>
                <c:pt idx="1567" c:formatCode="yyyy\-mm\-dd">
                  <c:v>43991</c:v>
                </c:pt>
                <c:pt idx="1568" c:formatCode="yyyy\-mm\-dd">
                  <c:v>43992</c:v>
                </c:pt>
                <c:pt idx="1569" c:formatCode="yyyy\-mm\-dd">
                  <c:v>43993</c:v>
                </c:pt>
                <c:pt idx="1570" c:formatCode="yyyy\-mm\-dd">
                  <c:v>43994</c:v>
                </c:pt>
                <c:pt idx="1571" c:formatCode="yyyy\-mm\-dd">
                  <c:v>43997</c:v>
                </c:pt>
                <c:pt idx="1572" c:formatCode="yyyy\-mm\-dd">
                  <c:v>43998</c:v>
                </c:pt>
                <c:pt idx="1573" c:formatCode="yyyy\-mm\-dd">
                  <c:v>43999</c:v>
                </c:pt>
                <c:pt idx="1574" c:formatCode="yyyy\-mm\-dd">
                  <c:v>44000</c:v>
                </c:pt>
                <c:pt idx="1575" c:formatCode="yyyy\-mm\-dd">
                  <c:v>44001</c:v>
                </c:pt>
                <c:pt idx="1576" c:formatCode="yyyy\-mm\-dd">
                  <c:v>44004</c:v>
                </c:pt>
                <c:pt idx="1577" c:formatCode="yyyy\-mm\-dd">
                  <c:v>44005</c:v>
                </c:pt>
                <c:pt idx="1578" c:formatCode="yyyy\-mm\-dd">
                  <c:v>44006</c:v>
                </c:pt>
                <c:pt idx="1579" c:formatCode="yyyy\-mm\-dd">
                  <c:v>44011</c:v>
                </c:pt>
                <c:pt idx="1580" c:formatCode="yyyy\-mm\-dd">
                  <c:v>44012</c:v>
                </c:pt>
                <c:pt idx="1581" c:formatCode="yyyy\-mm\-dd">
                  <c:v>44013</c:v>
                </c:pt>
                <c:pt idx="1582" c:formatCode="yyyy\-mm\-dd">
                  <c:v>44014</c:v>
                </c:pt>
                <c:pt idx="1583" c:formatCode="yyyy\-mm\-dd">
                  <c:v>44015</c:v>
                </c:pt>
                <c:pt idx="1584" c:formatCode="yyyy\-mm\-dd">
                  <c:v>44018</c:v>
                </c:pt>
                <c:pt idx="1585" c:formatCode="yyyy\-mm\-dd">
                  <c:v>44019</c:v>
                </c:pt>
                <c:pt idx="1586" c:formatCode="yyyy\-mm\-dd">
                  <c:v>44020</c:v>
                </c:pt>
                <c:pt idx="1587" c:formatCode="yyyy\-mm\-dd">
                  <c:v>44021</c:v>
                </c:pt>
                <c:pt idx="1588" c:formatCode="yyyy\-mm\-dd">
                  <c:v>44022</c:v>
                </c:pt>
                <c:pt idx="1589" c:formatCode="yyyy\-mm\-dd">
                  <c:v>44025</c:v>
                </c:pt>
                <c:pt idx="1590" c:formatCode="yyyy\-mm\-dd">
                  <c:v>44026</c:v>
                </c:pt>
                <c:pt idx="1591" c:formatCode="yyyy\-mm\-dd">
                  <c:v>44027</c:v>
                </c:pt>
                <c:pt idx="1592" c:formatCode="yyyy\-mm\-dd">
                  <c:v>44028</c:v>
                </c:pt>
                <c:pt idx="1593" c:formatCode="yyyy\-mm\-dd">
                  <c:v>44029</c:v>
                </c:pt>
                <c:pt idx="1594" c:formatCode="yyyy\-mm\-dd">
                  <c:v>44032</c:v>
                </c:pt>
                <c:pt idx="1595" c:formatCode="yyyy\-mm\-dd">
                  <c:v>44033</c:v>
                </c:pt>
                <c:pt idx="1596" c:formatCode="yyyy\-mm\-dd">
                  <c:v>44034</c:v>
                </c:pt>
                <c:pt idx="1597" c:formatCode="yyyy\-mm\-dd">
                  <c:v>44035</c:v>
                </c:pt>
                <c:pt idx="1598" c:formatCode="yyyy\-mm\-dd">
                  <c:v>44036</c:v>
                </c:pt>
                <c:pt idx="1599" c:formatCode="yyyy\-mm\-dd">
                  <c:v>44039</c:v>
                </c:pt>
                <c:pt idx="1600" c:formatCode="yyyy\-mm\-dd">
                  <c:v>44040</c:v>
                </c:pt>
                <c:pt idx="1601" c:formatCode="yyyy\-mm\-dd">
                  <c:v>44041</c:v>
                </c:pt>
                <c:pt idx="1602" c:formatCode="yyyy\-mm\-dd">
                  <c:v>44042</c:v>
                </c:pt>
                <c:pt idx="1603" c:formatCode="yyyy\-mm\-dd">
                  <c:v>44043</c:v>
                </c:pt>
                <c:pt idx="1604" c:formatCode="yyyy\-mm\-dd">
                  <c:v>44046</c:v>
                </c:pt>
                <c:pt idx="1605" c:formatCode="yyyy\-mm\-dd">
                  <c:v>44047</c:v>
                </c:pt>
                <c:pt idx="1606" c:formatCode="yyyy\-mm\-dd">
                  <c:v>44048</c:v>
                </c:pt>
                <c:pt idx="1607" c:formatCode="yyyy\-mm\-dd">
                  <c:v>44049</c:v>
                </c:pt>
                <c:pt idx="1608" c:formatCode="yyyy\-mm\-dd">
                  <c:v>44050</c:v>
                </c:pt>
                <c:pt idx="1609" c:formatCode="yyyy\-mm\-dd">
                  <c:v>44053</c:v>
                </c:pt>
                <c:pt idx="1610" c:formatCode="yyyy\-mm\-dd">
                  <c:v>44054</c:v>
                </c:pt>
                <c:pt idx="1611" c:formatCode="yyyy\-mm\-dd">
                  <c:v>44055</c:v>
                </c:pt>
                <c:pt idx="1612" c:formatCode="yyyy\-mm\-dd">
                  <c:v>44056</c:v>
                </c:pt>
                <c:pt idx="1613" c:formatCode="yyyy\-mm\-dd">
                  <c:v>44057</c:v>
                </c:pt>
                <c:pt idx="1614" c:formatCode="yyyy\-mm\-dd">
                  <c:v>44060</c:v>
                </c:pt>
                <c:pt idx="1615" c:formatCode="yyyy\-mm\-dd">
                  <c:v>44061</c:v>
                </c:pt>
                <c:pt idx="1616" c:formatCode="yyyy\-mm\-dd">
                  <c:v>44062</c:v>
                </c:pt>
                <c:pt idx="1617" c:formatCode="yyyy\-mm\-dd">
                  <c:v>44063</c:v>
                </c:pt>
                <c:pt idx="1618" c:formatCode="yyyy\-mm\-dd">
                  <c:v>44064</c:v>
                </c:pt>
                <c:pt idx="1619" c:formatCode="yyyy\-mm\-dd">
                  <c:v>44067</c:v>
                </c:pt>
                <c:pt idx="1620" c:formatCode="yyyy\-mm\-dd">
                  <c:v>44068</c:v>
                </c:pt>
                <c:pt idx="1621" c:formatCode="yyyy\-mm\-dd">
                  <c:v>44069</c:v>
                </c:pt>
                <c:pt idx="1622" c:formatCode="yyyy\-mm\-dd">
                  <c:v>44070</c:v>
                </c:pt>
                <c:pt idx="1623" c:formatCode="yyyy\-mm\-dd">
                  <c:v>44071</c:v>
                </c:pt>
                <c:pt idx="1624" c:formatCode="yyyy\-mm\-dd">
                  <c:v>44074</c:v>
                </c:pt>
                <c:pt idx="1625" c:formatCode="yyyy\-mm\-dd">
                  <c:v>44075</c:v>
                </c:pt>
                <c:pt idx="1626" c:formatCode="yyyy\-mm\-dd">
                  <c:v>44076</c:v>
                </c:pt>
                <c:pt idx="1627" c:formatCode="yyyy\-mm\-dd">
                  <c:v>44077</c:v>
                </c:pt>
                <c:pt idx="1628" c:formatCode="yyyy\-mm\-dd">
                  <c:v>44078</c:v>
                </c:pt>
                <c:pt idx="1629" c:formatCode="yyyy\-mm\-dd">
                  <c:v>44081</c:v>
                </c:pt>
                <c:pt idx="1630" c:formatCode="yyyy\-mm\-dd">
                  <c:v>44082</c:v>
                </c:pt>
                <c:pt idx="1631" c:formatCode="yyyy\-mm\-dd">
                  <c:v>44083</c:v>
                </c:pt>
                <c:pt idx="1632" c:formatCode="yyyy\-mm\-dd">
                  <c:v>44084</c:v>
                </c:pt>
                <c:pt idx="1633" c:formatCode="yyyy\-mm\-dd">
                  <c:v>44085</c:v>
                </c:pt>
                <c:pt idx="1634" c:formatCode="yyyy\-mm\-dd">
                  <c:v>44088</c:v>
                </c:pt>
                <c:pt idx="1635" c:formatCode="yyyy\-mm\-dd">
                  <c:v>44089</c:v>
                </c:pt>
                <c:pt idx="1636" c:formatCode="yyyy\-mm\-dd">
                  <c:v>44090</c:v>
                </c:pt>
                <c:pt idx="1637" c:formatCode="yyyy\-mm\-dd">
                  <c:v>44091</c:v>
                </c:pt>
                <c:pt idx="1638" c:formatCode="yyyy\-mm\-dd">
                  <c:v>44092</c:v>
                </c:pt>
                <c:pt idx="1639" c:formatCode="yyyy\-mm\-dd">
                  <c:v>44095</c:v>
                </c:pt>
                <c:pt idx="1640" c:formatCode="yyyy\-mm\-dd">
                  <c:v>44096</c:v>
                </c:pt>
                <c:pt idx="1641" c:formatCode="yyyy\-mm\-dd">
                  <c:v>44097</c:v>
                </c:pt>
                <c:pt idx="1642" c:formatCode="yyyy\-mm\-dd">
                  <c:v>44098</c:v>
                </c:pt>
                <c:pt idx="1643" c:formatCode="yyyy\-mm\-dd">
                  <c:v>44099</c:v>
                </c:pt>
                <c:pt idx="1644" c:formatCode="yyyy\-mm\-dd">
                  <c:v>44102</c:v>
                </c:pt>
                <c:pt idx="1645" c:formatCode="yyyy\-mm\-dd">
                  <c:v>44103</c:v>
                </c:pt>
                <c:pt idx="1646" c:formatCode="yyyy\-mm\-dd">
                  <c:v>44104</c:v>
                </c:pt>
                <c:pt idx="1647" c:formatCode="yyyy\-mm\-dd">
                  <c:v>44113</c:v>
                </c:pt>
                <c:pt idx="1648" c:formatCode="yyyy\-mm\-dd">
                  <c:v>44116</c:v>
                </c:pt>
                <c:pt idx="1649" c:formatCode="yyyy\-mm\-dd">
                  <c:v>44117</c:v>
                </c:pt>
                <c:pt idx="1650" c:formatCode="yyyy\-mm\-dd">
                  <c:v>44118</c:v>
                </c:pt>
                <c:pt idx="1651" c:formatCode="yyyy\-mm\-dd">
                  <c:v>44119</c:v>
                </c:pt>
                <c:pt idx="1652" c:formatCode="yyyy\-mm\-dd">
                  <c:v>44120</c:v>
                </c:pt>
                <c:pt idx="1653" c:formatCode="yyyy\-mm\-dd">
                  <c:v>44123</c:v>
                </c:pt>
                <c:pt idx="1654" c:formatCode="yyyy\-mm\-dd">
                  <c:v>44124</c:v>
                </c:pt>
                <c:pt idx="1655" c:formatCode="yyyy\-mm\-dd">
                  <c:v>44125</c:v>
                </c:pt>
                <c:pt idx="1656" c:formatCode="yyyy\-mm\-dd">
                  <c:v>44126</c:v>
                </c:pt>
                <c:pt idx="1657" c:formatCode="yyyy\-mm\-dd">
                  <c:v>44127</c:v>
                </c:pt>
                <c:pt idx="1658" c:formatCode="yyyy\-mm\-dd">
                  <c:v>44130</c:v>
                </c:pt>
                <c:pt idx="1659" c:formatCode="yyyy\-mm\-dd">
                  <c:v>44131</c:v>
                </c:pt>
                <c:pt idx="1660" c:formatCode="yyyy\-mm\-dd">
                  <c:v>44132</c:v>
                </c:pt>
                <c:pt idx="1661" c:formatCode="yyyy\-mm\-dd">
                  <c:v>44133</c:v>
                </c:pt>
                <c:pt idx="1662" c:formatCode="yyyy\-mm\-dd">
                  <c:v>44134</c:v>
                </c:pt>
                <c:pt idx="1663" c:formatCode="yyyy\-mm\-dd">
                  <c:v>44137</c:v>
                </c:pt>
                <c:pt idx="1664" c:formatCode="yyyy\-mm\-dd">
                  <c:v>44138</c:v>
                </c:pt>
                <c:pt idx="1665" c:formatCode="yyyy\-mm\-dd">
                  <c:v>44139</c:v>
                </c:pt>
                <c:pt idx="1666" c:formatCode="yyyy\-mm\-dd">
                  <c:v>44140</c:v>
                </c:pt>
                <c:pt idx="1667" c:formatCode="yyyy\-mm\-dd">
                  <c:v>44141</c:v>
                </c:pt>
                <c:pt idx="1668" c:formatCode="yyyy\-mm\-dd">
                  <c:v>44144</c:v>
                </c:pt>
                <c:pt idx="1669" c:formatCode="yyyy\-mm\-dd">
                  <c:v>44145</c:v>
                </c:pt>
                <c:pt idx="1670" c:formatCode="yyyy\-mm\-dd">
                  <c:v>44146</c:v>
                </c:pt>
                <c:pt idx="1671" c:formatCode="yyyy\-mm\-dd">
                  <c:v>44147</c:v>
                </c:pt>
                <c:pt idx="1672" c:formatCode="yyyy\-mm\-dd">
                  <c:v>44148</c:v>
                </c:pt>
                <c:pt idx="1673" c:formatCode="yyyy\-mm\-dd">
                  <c:v>44151</c:v>
                </c:pt>
                <c:pt idx="1674" c:formatCode="yyyy\-mm\-dd">
                  <c:v>44152</c:v>
                </c:pt>
                <c:pt idx="1675" c:formatCode="yyyy\-mm\-dd">
                  <c:v>44153</c:v>
                </c:pt>
                <c:pt idx="1676" c:formatCode="yyyy\-mm\-dd">
                  <c:v>44154</c:v>
                </c:pt>
                <c:pt idx="1677" c:formatCode="yyyy\-mm\-dd">
                  <c:v>44155</c:v>
                </c:pt>
                <c:pt idx="1678" c:formatCode="yyyy\-mm\-dd">
                  <c:v>44158</c:v>
                </c:pt>
                <c:pt idx="1679" c:formatCode="yyyy\-mm\-dd">
                  <c:v>44159</c:v>
                </c:pt>
                <c:pt idx="1680" c:formatCode="yyyy\-mm\-dd">
                  <c:v>44160</c:v>
                </c:pt>
                <c:pt idx="1681" c:formatCode="yyyy\-mm\-dd">
                  <c:v>44161</c:v>
                </c:pt>
                <c:pt idx="1682" c:formatCode="yyyy\-mm\-dd">
                  <c:v>44162</c:v>
                </c:pt>
                <c:pt idx="1683" c:formatCode="yyyy\-mm\-dd">
                  <c:v>44165</c:v>
                </c:pt>
                <c:pt idx="1684" c:formatCode="yyyy\-mm\-dd">
                  <c:v>44166</c:v>
                </c:pt>
                <c:pt idx="1685" c:formatCode="yyyy\-mm\-dd">
                  <c:v>44167</c:v>
                </c:pt>
                <c:pt idx="1686" c:formatCode="yyyy\-mm\-dd">
                  <c:v>44168</c:v>
                </c:pt>
                <c:pt idx="1687" c:formatCode="yyyy\-mm\-dd">
                  <c:v>44169</c:v>
                </c:pt>
                <c:pt idx="1688" c:formatCode="yyyy\-mm\-dd">
                  <c:v>44172</c:v>
                </c:pt>
                <c:pt idx="1689" c:formatCode="yyyy\-mm\-dd">
                  <c:v>44173</c:v>
                </c:pt>
                <c:pt idx="1690" c:formatCode="yyyy\-mm\-dd">
                  <c:v>44174</c:v>
                </c:pt>
                <c:pt idx="1691" c:formatCode="yyyy\-mm\-dd">
                  <c:v>44175</c:v>
                </c:pt>
                <c:pt idx="1692" c:formatCode="yyyy\-mm\-dd">
                  <c:v>44176</c:v>
                </c:pt>
                <c:pt idx="1693" c:formatCode="yyyy\-mm\-dd">
                  <c:v>44179</c:v>
                </c:pt>
                <c:pt idx="1694" c:formatCode="yyyy\-mm\-dd">
                  <c:v>44180</c:v>
                </c:pt>
                <c:pt idx="1695" c:formatCode="yyyy\-mm\-dd">
                  <c:v>44181</c:v>
                </c:pt>
                <c:pt idx="1696" c:formatCode="yyyy\-mm\-dd">
                  <c:v>44182</c:v>
                </c:pt>
                <c:pt idx="1697" c:formatCode="yyyy\-mm\-dd">
                  <c:v>44183</c:v>
                </c:pt>
                <c:pt idx="1698" c:formatCode="yyyy\-mm\-dd">
                  <c:v>44186</c:v>
                </c:pt>
                <c:pt idx="1699" c:formatCode="yyyy\-mm\-dd">
                  <c:v>44187</c:v>
                </c:pt>
                <c:pt idx="1700" c:formatCode="yyyy\-mm\-dd">
                  <c:v>44188</c:v>
                </c:pt>
                <c:pt idx="1701" c:formatCode="yyyy\-mm\-dd">
                  <c:v>44189</c:v>
                </c:pt>
                <c:pt idx="1702" c:formatCode="yyyy\-mm\-dd">
                  <c:v>44190</c:v>
                </c:pt>
                <c:pt idx="1703" c:formatCode="yyyy\-mm\-dd">
                  <c:v>44193</c:v>
                </c:pt>
                <c:pt idx="1704" c:formatCode="yyyy\-mm\-dd">
                  <c:v>44194</c:v>
                </c:pt>
                <c:pt idx="1705" c:formatCode="yyyy\-mm\-dd">
                  <c:v>44195</c:v>
                </c:pt>
                <c:pt idx="1706" c:formatCode="yyyy\-mm\-dd">
                  <c:v>44196</c:v>
                </c:pt>
                <c:pt idx="1707" c:formatCode="yyyy\-mm\-dd">
                  <c:v>44200</c:v>
                </c:pt>
                <c:pt idx="1708" c:formatCode="yyyy\-mm\-dd">
                  <c:v>44201</c:v>
                </c:pt>
                <c:pt idx="1709" c:formatCode="yyyy\-mm\-dd">
                  <c:v>44202</c:v>
                </c:pt>
                <c:pt idx="1710" c:formatCode="yyyy\-mm\-dd">
                  <c:v>44203</c:v>
                </c:pt>
                <c:pt idx="1711" c:formatCode="yyyy\-mm\-dd">
                  <c:v>44204</c:v>
                </c:pt>
                <c:pt idx="1712" c:formatCode="yyyy\-mm\-dd">
                  <c:v>44207</c:v>
                </c:pt>
                <c:pt idx="1713" c:formatCode="yyyy\-mm\-dd">
                  <c:v>44208</c:v>
                </c:pt>
                <c:pt idx="1714" c:formatCode="yyyy\-mm\-dd">
                  <c:v>44209</c:v>
                </c:pt>
                <c:pt idx="1715" c:formatCode="yyyy\-mm\-dd">
                  <c:v>44210</c:v>
                </c:pt>
                <c:pt idx="1716" c:formatCode="yyyy\-mm\-dd">
                  <c:v>44211</c:v>
                </c:pt>
                <c:pt idx="1717" c:formatCode="yyyy\-mm\-dd">
                  <c:v>44214</c:v>
                </c:pt>
                <c:pt idx="1718" c:formatCode="yyyy\-mm\-dd">
                  <c:v>44215</c:v>
                </c:pt>
                <c:pt idx="1719" c:formatCode="yyyy\-mm\-dd">
                  <c:v>44216</c:v>
                </c:pt>
                <c:pt idx="1720" c:formatCode="yyyy\-mm\-dd">
                  <c:v>44217</c:v>
                </c:pt>
                <c:pt idx="1721" c:formatCode="yyyy\-mm\-dd">
                  <c:v>44218</c:v>
                </c:pt>
                <c:pt idx="1722" c:formatCode="yyyy\-mm\-dd">
                  <c:v>44221</c:v>
                </c:pt>
                <c:pt idx="1723" c:formatCode="yyyy\-mm\-dd">
                  <c:v>44222</c:v>
                </c:pt>
                <c:pt idx="1724" c:formatCode="yyyy\-mm\-dd">
                  <c:v>44223</c:v>
                </c:pt>
                <c:pt idx="1725" c:formatCode="yyyy\-mm\-dd">
                  <c:v>44224</c:v>
                </c:pt>
                <c:pt idx="1726" c:formatCode="yyyy\-mm\-dd">
                  <c:v>44225</c:v>
                </c:pt>
                <c:pt idx="1727" c:formatCode="yyyy\-mm\-dd">
                  <c:v>44228</c:v>
                </c:pt>
                <c:pt idx="1728" c:formatCode="yyyy\-mm\-dd">
                  <c:v>44229</c:v>
                </c:pt>
                <c:pt idx="1729" c:formatCode="yyyy\-mm\-dd">
                  <c:v>44230</c:v>
                </c:pt>
                <c:pt idx="1730" c:formatCode="yyyy\-mm\-dd">
                  <c:v>44231</c:v>
                </c:pt>
                <c:pt idx="1731" c:formatCode="yyyy\-mm\-dd">
                  <c:v>44232</c:v>
                </c:pt>
                <c:pt idx="1732" c:formatCode="yyyy\-mm\-dd">
                  <c:v>44235</c:v>
                </c:pt>
                <c:pt idx="1733" c:formatCode="yyyy\-mm\-dd">
                  <c:v>44236</c:v>
                </c:pt>
                <c:pt idx="1734" c:formatCode="yyyy\-mm\-dd">
                  <c:v>44237</c:v>
                </c:pt>
                <c:pt idx="1735" c:formatCode="yyyy\-mm\-dd">
                  <c:v>44245</c:v>
                </c:pt>
                <c:pt idx="1736" c:formatCode="yyyy\-mm\-dd">
                  <c:v>44246</c:v>
                </c:pt>
                <c:pt idx="1737" c:formatCode="yyyy\-mm\-dd">
                  <c:v>44249</c:v>
                </c:pt>
                <c:pt idx="1738" c:formatCode="yyyy\-mm\-dd">
                  <c:v>44250</c:v>
                </c:pt>
                <c:pt idx="1739" c:formatCode="yyyy\-mm\-dd">
                  <c:v>44251</c:v>
                </c:pt>
                <c:pt idx="1740" c:formatCode="yyyy\-mm\-dd">
                  <c:v>44252</c:v>
                </c:pt>
                <c:pt idx="1741" c:formatCode="yyyy\-mm\-dd">
                  <c:v>44253</c:v>
                </c:pt>
                <c:pt idx="1742" c:formatCode="yyyy\-mm\-dd">
                  <c:v>44256</c:v>
                </c:pt>
                <c:pt idx="1743" c:formatCode="yyyy\-mm\-dd">
                  <c:v>44257</c:v>
                </c:pt>
                <c:pt idx="1744" c:formatCode="yyyy\-mm\-dd">
                  <c:v>44258</c:v>
                </c:pt>
                <c:pt idx="1745" c:formatCode="yyyy\-mm\-dd">
                  <c:v>44259</c:v>
                </c:pt>
                <c:pt idx="1746" c:formatCode="yyyy\-mm\-dd">
                  <c:v>44260</c:v>
                </c:pt>
                <c:pt idx="1747" c:formatCode="yyyy\-mm\-dd">
                  <c:v>44263</c:v>
                </c:pt>
                <c:pt idx="1748" c:formatCode="yyyy\-mm\-dd">
                  <c:v>44264</c:v>
                </c:pt>
                <c:pt idx="1749" c:formatCode="yyyy\-mm\-dd">
                  <c:v>44265</c:v>
                </c:pt>
                <c:pt idx="1750" c:formatCode="yyyy\-mm\-dd">
                  <c:v>44266</c:v>
                </c:pt>
                <c:pt idx="1751" c:formatCode="yyyy\-mm\-dd">
                  <c:v>44267</c:v>
                </c:pt>
                <c:pt idx="1752" c:formatCode="yyyy\-mm\-dd">
                  <c:v>44270</c:v>
                </c:pt>
                <c:pt idx="1753" c:formatCode="yyyy\-mm\-dd">
                  <c:v>44271</c:v>
                </c:pt>
                <c:pt idx="1754" c:formatCode="yyyy\-mm\-dd">
                  <c:v>44272</c:v>
                </c:pt>
                <c:pt idx="1755" c:formatCode="yyyy\-mm\-dd">
                  <c:v>44273</c:v>
                </c:pt>
                <c:pt idx="1756" c:formatCode="yyyy\-mm\-dd">
                  <c:v>44274</c:v>
                </c:pt>
                <c:pt idx="1757" c:formatCode="yyyy\-mm\-dd">
                  <c:v>44277</c:v>
                </c:pt>
                <c:pt idx="1758" c:formatCode="yyyy\-mm\-dd">
                  <c:v>44278</c:v>
                </c:pt>
                <c:pt idx="1759" c:formatCode="yyyy\-mm\-dd">
                  <c:v>44279</c:v>
                </c:pt>
                <c:pt idx="1760" c:formatCode="yyyy\-mm\-dd">
                  <c:v>44280</c:v>
                </c:pt>
                <c:pt idx="1761" c:formatCode="yyyy\-mm\-dd">
                  <c:v>44281</c:v>
                </c:pt>
                <c:pt idx="1762" c:formatCode="yyyy\-mm\-dd">
                  <c:v>44284</c:v>
                </c:pt>
                <c:pt idx="1763" c:formatCode="yyyy\-mm\-dd">
                  <c:v>44285</c:v>
                </c:pt>
                <c:pt idx="1764" c:formatCode="yyyy\-mm\-dd">
                  <c:v>44286</c:v>
                </c:pt>
                <c:pt idx="1765" c:formatCode="yyyy\-mm\-dd">
                  <c:v>44287</c:v>
                </c:pt>
                <c:pt idx="1766" c:formatCode="yyyy\-mm\-dd">
                  <c:v>44288</c:v>
                </c:pt>
                <c:pt idx="1767" c:formatCode="yyyy\-mm\-dd">
                  <c:v>44292</c:v>
                </c:pt>
                <c:pt idx="1768" c:formatCode="yyyy\-mm\-dd">
                  <c:v>44293</c:v>
                </c:pt>
                <c:pt idx="1769" c:formatCode="yyyy\-mm\-dd">
                  <c:v>44294</c:v>
                </c:pt>
                <c:pt idx="1770" c:formatCode="yyyy\-mm\-dd">
                  <c:v>44295</c:v>
                </c:pt>
                <c:pt idx="1771" c:formatCode="yyyy\-mm\-dd">
                  <c:v>44298</c:v>
                </c:pt>
                <c:pt idx="1772" c:formatCode="yyyy\-mm\-dd">
                  <c:v>44299</c:v>
                </c:pt>
                <c:pt idx="1773" c:formatCode="yyyy\-mm\-dd">
                  <c:v>44300</c:v>
                </c:pt>
                <c:pt idx="1774" c:formatCode="yyyy\-mm\-dd">
                  <c:v>44301</c:v>
                </c:pt>
                <c:pt idx="1775" c:formatCode="yyyy\-mm\-dd">
                  <c:v>44302</c:v>
                </c:pt>
                <c:pt idx="1776" c:formatCode="yyyy\-mm\-dd">
                  <c:v>44305</c:v>
                </c:pt>
                <c:pt idx="1777" c:formatCode="yyyy\-mm\-dd">
                  <c:v>44306</c:v>
                </c:pt>
                <c:pt idx="1778" c:formatCode="yyyy\-mm\-dd">
                  <c:v>44307</c:v>
                </c:pt>
                <c:pt idx="1779" c:formatCode="yyyy\-mm\-dd">
                  <c:v>44308</c:v>
                </c:pt>
                <c:pt idx="1780" c:formatCode="yyyy\-mm\-dd">
                  <c:v>44309</c:v>
                </c:pt>
                <c:pt idx="1781" c:formatCode="yyyy\-mm\-dd">
                  <c:v>44312</c:v>
                </c:pt>
                <c:pt idx="1782" c:formatCode="yyyy\-mm\-dd">
                  <c:v>44313</c:v>
                </c:pt>
                <c:pt idx="1783" c:formatCode="yyyy\-mm\-dd">
                  <c:v>44314</c:v>
                </c:pt>
                <c:pt idx="1784" c:formatCode="yyyy\-mm\-dd">
                  <c:v>44315</c:v>
                </c:pt>
                <c:pt idx="1785" c:formatCode="yyyy\-mm\-dd">
                  <c:v>44316</c:v>
                </c:pt>
                <c:pt idx="1786" c:formatCode="yyyy\-mm\-dd">
                  <c:v>44322</c:v>
                </c:pt>
                <c:pt idx="1787" c:formatCode="yyyy\-mm\-dd">
                  <c:v>44323</c:v>
                </c:pt>
                <c:pt idx="1788" c:formatCode="yyyy\-mm\-dd">
                  <c:v>44326</c:v>
                </c:pt>
                <c:pt idx="1789" c:formatCode="yyyy\-mm\-dd">
                  <c:v>44327</c:v>
                </c:pt>
                <c:pt idx="1790" c:formatCode="yyyy\-mm\-dd">
                  <c:v>44328</c:v>
                </c:pt>
                <c:pt idx="1791" c:formatCode="yyyy\-mm\-dd">
                  <c:v>44329</c:v>
                </c:pt>
                <c:pt idx="1792" c:formatCode="yyyy\-mm\-dd">
                  <c:v>44330</c:v>
                </c:pt>
                <c:pt idx="1793" c:formatCode="yyyy\-mm\-dd">
                  <c:v>44333</c:v>
                </c:pt>
                <c:pt idx="1794" c:formatCode="yyyy\-mm\-dd">
                  <c:v>44334</c:v>
                </c:pt>
                <c:pt idx="1795" c:formatCode="yyyy\-mm\-dd">
                  <c:v>44335</c:v>
                </c:pt>
                <c:pt idx="1796" c:formatCode="yyyy\-mm\-dd">
                  <c:v>44336</c:v>
                </c:pt>
                <c:pt idx="1797" c:formatCode="yyyy\-mm\-dd">
                  <c:v>44337</c:v>
                </c:pt>
                <c:pt idx="1798" c:formatCode="yyyy\-mm\-dd">
                  <c:v>44340</c:v>
                </c:pt>
                <c:pt idx="1799" c:formatCode="yyyy\-mm\-dd">
                  <c:v>44341</c:v>
                </c:pt>
                <c:pt idx="1800" c:formatCode="yyyy\-mm\-dd">
                  <c:v>44342</c:v>
                </c:pt>
                <c:pt idx="1801" c:formatCode="yyyy\-mm\-dd">
                  <c:v>44343</c:v>
                </c:pt>
                <c:pt idx="1802" c:formatCode="yyyy\-mm\-dd">
                  <c:v>44344</c:v>
                </c:pt>
                <c:pt idx="1803" c:formatCode="yyyy\-mm\-dd">
                  <c:v>44347</c:v>
                </c:pt>
                <c:pt idx="1804" c:formatCode="yyyy\-mm\-dd">
                  <c:v>44348</c:v>
                </c:pt>
                <c:pt idx="1805" c:formatCode="yyyy\-mm\-dd">
                  <c:v>44349</c:v>
                </c:pt>
                <c:pt idx="1806" c:formatCode="yyyy\-mm\-dd">
                  <c:v>44350</c:v>
                </c:pt>
                <c:pt idx="1807" c:formatCode="yyyy\-mm\-dd">
                  <c:v>44351</c:v>
                </c:pt>
                <c:pt idx="1808" c:formatCode="yyyy\-mm\-dd">
                  <c:v>44354</c:v>
                </c:pt>
                <c:pt idx="1809" c:formatCode="yyyy\-mm\-dd">
                  <c:v>44355</c:v>
                </c:pt>
                <c:pt idx="1810" c:formatCode="yyyy\-mm\-dd">
                  <c:v>44356</c:v>
                </c:pt>
                <c:pt idx="1811" c:formatCode="yyyy\-mm\-dd">
                  <c:v>44357</c:v>
                </c:pt>
                <c:pt idx="1812" c:formatCode="yyyy\-mm\-dd">
                  <c:v>44358</c:v>
                </c:pt>
                <c:pt idx="1813" c:formatCode="yyyy\-mm\-dd">
                  <c:v>44362</c:v>
                </c:pt>
                <c:pt idx="1814" c:formatCode="yyyy\-mm\-dd">
                  <c:v>44363</c:v>
                </c:pt>
                <c:pt idx="1815" c:formatCode="yyyy\-mm\-dd">
                  <c:v>44364</c:v>
                </c:pt>
                <c:pt idx="1816" c:formatCode="yyyy\-mm\-dd">
                  <c:v>44365</c:v>
                </c:pt>
                <c:pt idx="1817" c:formatCode="yyyy\-mm\-dd">
                  <c:v>44368</c:v>
                </c:pt>
                <c:pt idx="1818" c:formatCode="yyyy\-mm\-dd">
                  <c:v>44369</c:v>
                </c:pt>
                <c:pt idx="1819" c:formatCode="yyyy\-mm\-dd">
                  <c:v>44370</c:v>
                </c:pt>
                <c:pt idx="1820" c:formatCode="yyyy\-mm\-dd">
                  <c:v>44371</c:v>
                </c:pt>
                <c:pt idx="1821" c:formatCode="yyyy\-mm\-dd">
                  <c:v>44372</c:v>
                </c:pt>
                <c:pt idx="1822" c:formatCode="yyyy\-mm\-dd">
                  <c:v>44375</c:v>
                </c:pt>
                <c:pt idx="1823" c:formatCode="yyyy\-mm\-dd">
                  <c:v>44376</c:v>
                </c:pt>
                <c:pt idx="1824" c:formatCode="yyyy\-mm\-dd">
                  <c:v>44377</c:v>
                </c:pt>
                <c:pt idx="1825" c:formatCode="yyyy\-mm\-dd">
                  <c:v>44378</c:v>
                </c:pt>
                <c:pt idx="1826" c:formatCode="yyyy\-mm\-dd">
                  <c:v>44379</c:v>
                </c:pt>
                <c:pt idx="1827" c:formatCode="yyyy\-mm\-dd">
                  <c:v>44382</c:v>
                </c:pt>
                <c:pt idx="1828" c:formatCode="yyyy\-mm\-dd">
                  <c:v>44383</c:v>
                </c:pt>
                <c:pt idx="1829" c:formatCode="yyyy\-mm\-dd">
                  <c:v>44384</c:v>
                </c:pt>
                <c:pt idx="1830" c:formatCode="yyyy\-mm\-dd">
                  <c:v>44385</c:v>
                </c:pt>
                <c:pt idx="1831" c:formatCode="yyyy\-mm\-dd">
                  <c:v>44386</c:v>
                </c:pt>
                <c:pt idx="1832" c:formatCode="yyyy\-mm\-dd">
                  <c:v>44389</c:v>
                </c:pt>
                <c:pt idx="1833" c:formatCode="yyyy\-mm\-dd">
                  <c:v>44390</c:v>
                </c:pt>
                <c:pt idx="1834" c:formatCode="yyyy\-mm\-dd">
                  <c:v>44391</c:v>
                </c:pt>
                <c:pt idx="1835" c:formatCode="yyyy\-mm\-dd">
                  <c:v>44392</c:v>
                </c:pt>
                <c:pt idx="1836" c:formatCode="yyyy\-mm\-dd">
                  <c:v>44393</c:v>
                </c:pt>
                <c:pt idx="1837" c:formatCode="yyyy\-mm\-dd">
                  <c:v>44396</c:v>
                </c:pt>
                <c:pt idx="1838" c:formatCode="yyyy\-mm\-dd">
                  <c:v>44397</c:v>
                </c:pt>
                <c:pt idx="1839" c:formatCode="yyyy\-mm\-dd">
                  <c:v>44398</c:v>
                </c:pt>
                <c:pt idx="1840" c:formatCode="yyyy\-mm\-dd">
                  <c:v>44399</c:v>
                </c:pt>
                <c:pt idx="1841" c:formatCode="yyyy\-mm\-dd">
                  <c:v>44400</c:v>
                </c:pt>
                <c:pt idx="1842" c:formatCode="yyyy\-mm\-dd">
                  <c:v>44403</c:v>
                </c:pt>
                <c:pt idx="1843" c:formatCode="yyyy\-mm\-dd">
                  <c:v>44404</c:v>
                </c:pt>
                <c:pt idx="1844" c:formatCode="yyyy\-mm\-dd">
                  <c:v>44405</c:v>
                </c:pt>
                <c:pt idx="1845" c:formatCode="yyyy\-mm\-dd">
                  <c:v>44406</c:v>
                </c:pt>
                <c:pt idx="1846" c:formatCode="yyyy\-mm\-dd">
                  <c:v>44407</c:v>
                </c:pt>
                <c:pt idx="1847" c:formatCode="yyyy\-mm\-dd">
                  <c:v>44410</c:v>
                </c:pt>
                <c:pt idx="1848" c:formatCode="yyyy\-mm\-dd">
                  <c:v>44411</c:v>
                </c:pt>
                <c:pt idx="1849" c:formatCode="yyyy\-mm\-dd">
                  <c:v>44412</c:v>
                </c:pt>
                <c:pt idx="1850" c:formatCode="yyyy\-mm\-dd">
                  <c:v>44413</c:v>
                </c:pt>
                <c:pt idx="1851" c:formatCode="yyyy\-mm\-dd">
                  <c:v>44414</c:v>
                </c:pt>
                <c:pt idx="1852" c:formatCode="yyyy\-mm\-dd">
                  <c:v>44417</c:v>
                </c:pt>
                <c:pt idx="1853" c:formatCode="yyyy\-mm\-dd">
                  <c:v>44418</c:v>
                </c:pt>
                <c:pt idx="1854" c:formatCode="yyyy\-mm\-dd">
                  <c:v>44419</c:v>
                </c:pt>
                <c:pt idx="1855" c:formatCode="yyyy\-mm\-dd">
                  <c:v>44420</c:v>
                </c:pt>
                <c:pt idx="1856" c:formatCode="yyyy\-mm\-dd">
                  <c:v>44421</c:v>
                </c:pt>
                <c:pt idx="1857" c:formatCode="yyyy\-mm\-dd">
                  <c:v>44424</c:v>
                </c:pt>
                <c:pt idx="1858" c:formatCode="yyyy\-mm\-dd">
                  <c:v>44425</c:v>
                </c:pt>
                <c:pt idx="1859" c:formatCode="yyyy\-mm\-dd">
                  <c:v>44426</c:v>
                </c:pt>
                <c:pt idx="1860" c:formatCode="yyyy\-mm\-dd">
                  <c:v>44427</c:v>
                </c:pt>
                <c:pt idx="1861" c:formatCode="yyyy\-mm\-dd">
                  <c:v>44428</c:v>
                </c:pt>
                <c:pt idx="1862" c:formatCode="yyyy\-mm\-dd">
                  <c:v>44431</c:v>
                </c:pt>
                <c:pt idx="1863" c:formatCode="yyyy\-mm\-dd">
                  <c:v>44432</c:v>
                </c:pt>
                <c:pt idx="1864" c:formatCode="yyyy\-mm\-dd">
                  <c:v>44433</c:v>
                </c:pt>
                <c:pt idx="1865" c:formatCode="yyyy\-mm\-dd">
                  <c:v>44434</c:v>
                </c:pt>
                <c:pt idx="1866" c:formatCode="yyyy\-mm\-dd">
                  <c:v>44435</c:v>
                </c:pt>
                <c:pt idx="1867" c:formatCode="yyyy\-mm\-dd">
                  <c:v>44438</c:v>
                </c:pt>
                <c:pt idx="1868" c:formatCode="yyyy\-mm\-dd">
                  <c:v>44439</c:v>
                </c:pt>
                <c:pt idx="1869" c:formatCode="yyyy\-mm\-dd">
                  <c:v>44440</c:v>
                </c:pt>
                <c:pt idx="1870" c:formatCode="yyyy\-mm\-dd">
                  <c:v>44441</c:v>
                </c:pt>
                <c:pt idx="1871" c:formatCode="yyyy\-mm\-dd">
                  <c:v>44442</c:v>
                </c:pt>
                <c:pt idx="1872" c:formatCode="yyyy\-mm\-dd">
                  <c:v>44445</c:v>
                </c:pt>
                <c:pt idx="1873" c:formatCode="yyyy\-mm\-dd">
                  <c:v>44446</c:v>
                </c:pt>
                <c:pt idx="1874" c:formatCode="yyyy\-mm\-dd">
                  <c:v>44447</c:v>
                </c:pt>
                <c:pt idx="1875" c:formatCode="yyyy\-mm\-dd">
                  <c:v>44448</c:v>
                </c:pt>
                <c:pt idx="1876" c:formatCode="yyyy\-mm\-dd">
                  <c:v>44449</c:v>
                </c:pt>
                <c:pt idx="1877" c:formatCode="yyyy\-mm\-dd">
                  <c:v>44452</c:v>
                </c:pt>
                <c:pt idx="1878" c:formatCode="yyyy\-mm\-dd">
                  <c:v>44453</c:v>
                </c:pt>
                <c:pt idx="1879" c:formatCode="yyyy\-mm\-dd">
                  <c:v>44454</c:v>
                </c:pt>
                <c:pt idx="1880" c:formatCode="yyyy\-mm\-dd">
                  <c:v>44455</c:v>
                </c:pt>
                <c:pt idx="1881" c:formatCode="yyyy\-mm\-dd">
                  <c:v>44456</c:v>
                </c:pt>
                <c:pt idx="1882" c:formatCode="yyyy\-mm\-dd">
                  <c:v>44461</c:v>
                </c:pt>
                <c:pt idx="1883" c:formatCode="yyyy\-mm\-dd">
                  <c:v>44462</c:v>
                </c:pt>
                <c:pt idx="1884" c:formatCode="yyyy\-mm\-dd">
                  <c:v>44463</c:v>
                </c:pt>
                <c:pt idx="1885" c:formatCode="yyyy\-mm\-dd">
                  <c:v>44466</c:v>
                </c:pt>
                <c:pt idx="1886" c:formatCode="yyyy\-mm\-dd">
                  <c:v>44467</c:v>
                </c:pt>
                <c:pt idx="1887" c:formatCode="yyyy\-mm\-dd">
                  <c:v>44468</c:v>
                </c:pt>
                <c:pt idx="1888" c:formatCode="yyyy\-mm\-dd">
                  <c:v>44469</c:v>
                </c:pt>
                <c:pt idx="1889" c:formatCode="yyyy\-mm\-dd">
                  <c:v>44477</c:v>
                </c:pt>
                <c:pt idx="1890" c:formatCode="yyyy\-mm\-dd">
                  <c:v>44480</c:v>
                </c:pt>
                <c:pt idx="1891" c:formatCode="yyyy\-mm\-dd">
                  <c:v>44481</c:v>
                </c:pt>
                <c:pt idx="1892" c:formatCode="yyyy\-mm\-dd">
                  <c:v>44482</c:v>
                </c:pt>
                <c:pt idx="1893" c:formatCode="yyyy\-mm\-dd">
                  <c:v>44483</c:v>
                </c:pt>
                <c:pt idx="1894" c:formatCode="yyyy\-mm\-dd">
                  <c:v>44484</c:v>
                </c:pt>
                <c:pt idx="1895" c:formatCode="yyyy\-mm\-dd">
                  <c:v>44487</c:v>
                </c:pt>
                <c:pt idx="1896" c:formatCode="yyyy\-mm\-dd">
                  <c:v>44488</c:v>
                </c:pt>
                <c:pt idx="1897" c:formatCode="yyyy\-mm\-dd">
                  <c:v>44489</c:v>
                </c:pt>
                <c:pt idx="1898" c:formatCode="yyyy\-mm\-dd">
                  <c:v>44490</c:v>
                </c:pt>
                <c:pt idx="1899" c:formatCode="yyyy\-mm\-dd">
                  <c:v>44491</c:v>
                </c:pt>
                <c:pt idx="1900" c:formatCode="yyyy\-mm\-dd">
                  <c:v>44494</c:v>
                </c:pt>
                <c:pt idx="1901" c:formatCode="yyyy\-mm\-dd">
                  <c:v>44495</c:v>
                </c:pt>
                <c:pt idx="1902" c:formatCode="yyyy\-mm\-dd">
                  <c:v>44496</c:v>
                </c:pt>
                <c:pt idx="1903" c:formatCode="yyyy\-mm\-dd">
                  <c:v>44497</c:v>
                </c:pt>
                <c:pt idx="1904" c:formatCode="yyyy\-mm\-dd">
                  <c:v>44498</c:v>
                </c:pt>
                <c:pt idx="1905" c:formatCode="yyyy\-mm\-dd">
                  <c:v>44501</c:v>
                </c:pt>
                <c:pt idx="1906" c:formatCode="yyyy\-mm\-dd">
                  <c:v>44502</c:v>
                </c:pt>
                <c:pt idx="1907" c:formatCode="yyyy\-mm\-dd">
                  <c:v>44503</c:v>
                </c:pt>
                <c:pt idx="1908" c:formatCode="yyyy\-mm\-dd">
                  <c:v>44504</c:v>
                </c:pt>
                <c:pt idx="1909" c:formatCode="yyyy\-mm\-dd">
                  <c:v>44505</c:v>
                </c:pt>
                <c:pt idx="1910" c:formatCode="yyyy\-mm\-dd">
                  <c:v>44508</c:v>
                </c:pt>
                <c:pt idx="1911" c:formatCode="yyyy\-mm\-dd">
                  <c:v>44509</c:v>
                </c:pt>
                <c:pt idx="1912" c:formatCode="yyyy\-mm\-dd">
                  <c:v>44510</c:v>
                </c:pt>
                <c:pt idx="1913" c:formatCode="yyyy\-mm\-dd">
                  <c:v>44511</c:v>
                </c:pt>
                <c:pt idx="1914" c:formatCode="yyyy\-mm\-dd">
                  <c:v>44512</c:v>
                </c:pt>
                <c:pt idx="1915" c:formatCode="yyyy\-mm\-dd">
                  <c:v>44515</c:v>
                </c:pt>
                <c:pt idx="1916" c:formatCode="yyyy\-mm\-dd">
                  <c:v>44516</c:v>
                </c:pt>
                <c:pt idx="1917" c:formatCode="yyyy\-mm\-dd">
                  <c:v>44517</c:v>
                </c:pt>
                <c:pt idx="1918" c:formatCode="yyyy\-mm\-dd">
                  <c:v>44518</c:v>
                </c:pt>
                <c:pt idx="1919" c:formatCode="yyyy\-mm\-dd">
                  <c:v>44519</c:v>
                </c:pt>
                <c:pt idx="1920" c:formatCode="yyyy\-mm\-dd">
                  <c:v>44522</c:v>
                </c:pt>
                <c:pt idx="1921" c:formatCode="yyyy\-mm\-dd">
                  <c:v>44523</c:v>
                </c:pt>
                <c:pt idx="1922" c:formatCode="yyyy\-mm\-dd">
                  <c:v>44524</c:v>
                </c:pt>
                <c:pt idx="1923" c:formatCode="yyyy\-mm\-dd">
                  <c:v>44525</c:v>
                </c:pt>
                <c:pt idx="1924" c:formatCode="yyyy\-mm\-dd">
                  <c:v>44526</c:v>
                </c:pt>
                <c:pt idx="1925" c:formatCode="yyyy\-mm\-dd">
                  <c:v>44529</c:v>
                </c:pt>
                <c:pt idx="1926" c:formatCode="yyyy\-mm\-dd">
                  <c:v>44530</c:v>
                </c:pt>
                <c:pt idx="1927" c:formatCode="yyyy\-mm\-dd">
                  <c:v>44531</c:v>
                </c:pt>
                <c:pt idx="1928" c:formatCode="yyyy\-mm\-dd">
                  <c:v>44532</c:v>
                </c:pt>
                <c:pt idx="1929" c:formatCode="yyyy\-mm\-dd">
                  <c:v>44533</c:v>
                </c:pt>
                <c:pt idx="1930" c:formatCode="yyyy\-mm\-dd">
                  <c:v>44536</c:v>
                </c:pt>
                <c:pt idx="1931" c:formatCode="yyyy\-mm\-dd">
                  <c:v>44537</c:v>
                </c:pt>
                <c:pt idx="1932" c:formatCode="yyyy\-mm\-dd">
                  <c:v>44538</c:v>
                </c:pt>
                <c:pt idx="1933" c:formatCode="yyyy\-mm\-dd">
                  <c:v>44539</c:v>
                </c:pt>
                <c:pt idx="1934" c:formatCode="yyyy\-mm\-dd">
                  <c:v>44540</c:v>
                </c:pt>
                <c:pt idx="1935" c:formatCode="yyyy\-mm\-dd">
                  <c:v>44543</c:v>
                </c:pt>
                <c:pt idx="1936" c:formatCode="yyyy\-mm\-dd">
                  <c:v>44544</c:v>
                </c:pt>
                <c:pt idx="1937" c:formatCode="yyyy\-mm\-dd">
                  <c:v>44545</c:v>
                </c:pt>
                <c:pt idx="1938" c:formatCode="yyyy\-mm\-dd">
                  <c:v>44546</c:v>
                </c:pt>
                <c:pt idx="1939" c:formatCode="yyyy\-mm\-dd">
                  <c:v>44547</c:v>
                </c:pt>
                <c:pt idx="1940" c:formatCode="yyyy\-mm\-dd">
                  <c:v>44550</c:v>
                </c:pt>
                <c:pt idx="1941" c:formatCode="yyyy\-mm\-dd">
                  <c:v>44551</c:v>
                </c:pt>
                <c:pt idx="1942" c:formatCode="yyyy\-mm\-dd">
                  <c:v>44552</c:v>
                </c:pt>
                <c:pt idx="1943" c:formatCode="yyyy\-mm\-dd">
                  <c:v>44553</c:v>
                </c:pt>
                <c:pt idx="1944" c:formatCode="yyyy\-mm\-dd">
                  <c:v>44554</c:v>
                </c:pt>
                <c:pt idx="1945" c:formatCode="yyyy\-mm\-dd">
                  <c:v>44557</c:v>
                </c:pt>
                <c:pt idx="1946" c:formatCode="yyyy\-mm\-dd">
                  <c:v>44558</c:v>
                </c:pt>
                <c:pt idx="1947" c:formatCode="yyyy\-mm\-dd">
                  <c:v>44559</c:v>
                </c:pt>
                <c:pt idx="1948" c:formatCode="yyyy\-mm\-dd">
                  <c:v>44560</c:v>
                </c:pt>
                <c:pt idx="1949" c:formatCode="yyyy\-mm\-dd">
                  <c:v>44561</c:v>
                </c:pt>
                <c:pt idx="1950" c:formatCode="yyyy\-mm\-dd">
                  <c:v>44565</c:v>
                </c:pt>
                <c:pt idx="1951" c:formatCode="yyyy\-mm\-dd">
                  <c:v>44566</c:v>
                </c:pt>
                <c:pt idx="1952" c:formatCode="yyyy\-mm\-dd">
                  <c:v>44567</c:v>
                </c:pt>
                <c:pt idx="1953" c:formatCode="yyyy\-mm\-dd">
                  <c:v>44568</c:v>
                </c:pt>
                <c:pt idx="1954" c:formatCode="yyyy\-mm\-dd">
                  <c:v>44571</c:v>
                </c:pt>
                <c:pt idx="1955" c:formatCode="yyyy\-mm\-dd">
                  <c:v>44572</c:v>
                </c:pt>
                <c:pt idx="1956" c:formatCode="yyyy\-mm\-dd">
                  <c:v>44573</c:v>
                </c:pt>
                <c:pt idx="1957" c:formatCode="yyyy\-mm\-dd">
                  <c:v>44574</c:v>
                </c:pt>
                <c:pt idx="1958" c:formatCode="yyyy\-mm\-dd">
                  <c:v>44575</c:v>
                </c:pt>
                <c:pt idx="1959" c:formatCode="yyyy\-mm\-dd">
                  <c:v>44578</c:v>
                </c:pt>
                <c:pt idx="1960" c:formatCode="yyyy\-mm\-dd">
                  <c:v>44579</c:v>
                </c:pt>
                <c:pt idx="1961" c:formatCode="yyyy\-mm\-dd">
                  <c:v>44580</c:v>
                </c:pt>
                <c:pt idx="1962" c:formatCode="yyyy\-mm\-dd">
                  <c:v>44581</c:v>
                </c:pt>
                <c:pt idx="1963" c:formatCode="yyyy\-mm\-dd">
                  <c:v>44582</c:v>
                </c:pt>
                <c:pt idx="1964" c:formatCode="yyyy\-mm\-dd">
                  <c:v>44585</c:v>
                </c:pt>
                <c:pt idx="1965" c:formatCode="yyyy\-mm\-dd">
                  <c:v>44586</c:v>
                </c:pt>
                <c:pt idx="1966" c:formatCode="yyyy\-mm\-dd">
                  <c:v>44587</c:v>
                </c:pt>
                <c:pt idx="1967" c:formatCode="yyyy\-mm\-dd">
                  <c:v>44588</c:v>
                </c:pt>
                <c:pt idx="1968" c:formatCode="yyyy\-mm\-dd">
                  <c:v>44589</c:v>
                </c:pt>
                <c:pt idx="1969" c:formatCode="yyyy\-mm\-dd">
                  <c:v>44599</c:v>
                </c:pt>
                <c:pt idx="1970" c:formatCode="yyyy\-mm\-dd">
                  <c:v>44600</c:v>
                </c:pt>
                <c:pt idx="1971" c:formatCode="yyyy\-mm\-dd">
                  <c:v>44601</c:v>
                </c:pt>
                <c:pt idx="1972" c:formatCode="yyyy\-mm\-dd">
                  <c:v>44602</c:v>
                </c:pt>
                <c:pt idx="1973" c:formatCode="yyyy\-mm\-dd">
                  <c:v>44603</c:v>
                </c:pt>
                <c:pt idx="1974" c:formatCode="yyyy\-mm\-dd">
                  <c:v>44606</c:v>
                </c:pt>
                <c:pt idx="1975" c:formatCode="yyyy\-mm\-dd">
                  <c:v>44607</c:v>
                </c:pt>
                <c:pt idx="1976" c:formatCode="yyyy\-mm\-dd">
                  <c:v>44608</c:v>
                </c:pt>
                <c:pt idx="1977" c:formatCode="yyyy\-mm\-dd">
                  <c:v>44609</c:v>
                </c:pt>
                <c:pt idx="1978" c:formatCode="yyyy\-mm\-dd">
                  <c:v>44610</c:v>
                </c:pt>
                <c:pt idx="1979" c:formatCode="yyyy\-mm\-dd">
                  <c:v>44613</c:v>
                </c:pt>
                <c:pt idx="1980" c:formatCode="yyyy\-mm\-dd">
                  <c:v>44614</c:v>
                </c:pt>
                <c:pt idx="1981" c:formatCode="yyyy\-mm\-dd">
                  <c:v>44615</c:v>
                </c:pt>
                <c:pt idx="1982" c:formatCode="yyyy\-mm\-dd">
                  <c:v>44616</c:v>
                </c:pt>
                <c:pt idx="1983" c:formatCode="yyyy\-mm\-dd">
                  <c:v>44617</c:v>
                </c:pt>
                <c:pt idx="1984" c:formatCode="yyyy\-mm\-dd">
                  <c:v>44620</c:v>
                </c:pt>
                <c:pt idx="1985" c:formatCode="yyyy\-mm\-dd">
                  <c:v>44621</c:v>
                </c:pt>
                <c:pt idx="1986" c:formatCode="yyyy\-mm\-dd">
                  <c:v>44622</c:v>
                </c:pt>
                <c:pt idx="1987" c:formatCode="yyyy\-mm\-dd">
                  <c:v>44623</c:v>
                </c:pt>
                <c:pt idx="1988" c:formatCode="yyyy\-mm\-dd">
                  <c:v>44624</c:v>
                </c:pt>
                <c:pt idx="1989" c:formatCode="yyyy\-mm\-dd">
                  <c:v>44627</c:v>
                </c:pt>
                <c:pt idx="1990" c:formatCode="yyyy\-mm\-dd">
                  <c:v>44628</c:v>
                </c:pt>
                <c:pt idx="1991" c:formatCode="yyyy\-mm\-dd">
                  <c:v>44629</c:v>
                </c:pt>
                <c:pt idx="1992" c:formatCode="yyyy\-mm\-dd">
                  <c:v>44630</c:v>
                </c:pt>
                <c:pt idx="1993" c:formatCode="yyyy\-mm\-dd">
                  <c:v>44631</c:v>
                </c:pt>
                <c:pt idx="1994" c:formatCode="yyyy\-mm\-dd">
                  <c:v>44634</c:v>
                </c:pt>
                <c:pt idx="1995" c:formatCode="yyyy\-mm\-dd">
                  <c:v>44635</c:v>
                </c:pt>
                <c:pt idx="1996" c:formatCode="yyyy\-mm\-dd">
                  <c:v>44636</c:v>
                </c:pt>
                <c:pt idx="1997" c:formatCode="yyyy\-mm\-dd">
                  <c:v>44637</c:v>
                </c:pt>
                <c:pt idx="1998" c:formatCode="yyyy\-mm\-dd">
                  <c:v>44638</c:v>
                </c:pt>
                <c:pt idx="1999" c:formatCode="yyyy\-mm\-dd">
                  <c:v>44641</c:v>
                </c:pt>
                <c:pt idx="2000" c:formatCode="yyyy\-mm\-dd">
                  <c:v>44642</c:v>
                </c:pt>
                <c:pt idx="2001" c:formatCode="yyyy\-mm\-dd">
                  <c:v>44643</c:v>
                </c:pt>
                <c:pt idx="2002" c:formatCode="yyyy\-mm\-dd">
                  <c:v>44644</c:v>
                </c:pt>
                <c:pt idx="2003" c:formatCode="yyyy\-mm\-dd">
                  <c:v>44645</c:v>
                </c:pt>
                <c:pt idx="2004" c:formatCode="yyyy\-mm\-dd">
                  <c:v>44648</c:v>
                </c:pt>
                <c:pt idx="2005" c:formatCode="yyyy\-mm\-dd">
                  <c:v>44649</c:v>
                </c:pt>
                <c:pt idx="2006" c:formatCode="yyyy\-mm\-dd">
                  <c:v>44650</c:v>
                </c:pt>
                <c:pt idx="2007" c:formatCode="yyyy\-mm\-dd">
                  <c:v>44651</c:v>
                </c:pt>
                <c:pt idx="2008" c:formatCode="yyyy\-mm\-dd">
                  <c:v>44652</c:v>
                </c:pt>
                <c:pt idx="2009" c:formatCode="yyyy\-mm\-dd">
                  <c:v>44657</c:v>
                </c:pt>
                <c:pt idx="2010" c:formatCode="yyyy\-mm\-dd">
                  <c:v>44658</c:v>
                </c:pt>
                <c:pt idx="2011" c:formatCode="yyyy\-mm\-dd">
                  <c:v>44659</c:v>
                </c:pt>
                <c:pt idx="2012" c:formatCode="yyyy\-mm\-dd">
                  <c:v>44662</c:v>
                </c:pt>
                <c:pt idx="2013" c:formatCode="yyyy\-mm\-dd">
                  <c:v>44663</c:v>
                </c:pt>
                <c:pt idx="2014" c:formatCode="yyyy\-mm\-dd">
                  <c:v>44664</c:v>
                </c:pt>
                <c:pt idx="2015" c:formatCode="yyyy\-mm\-dd">
                  <c:v>44665</c:v>
                </c:pt>
                <c:pt idx="2016" c:formatCode="yyyy\-mm\-dd">
                  <c:v>44666</c:v>
                </c:pt>
                <c:pt idx="2017" c:formatCode="yyyy\-mm\-dd">
                  <c:v>44669</c:v>
                </c:pt>
                <c:pt idx="2018" c:formatCode="yyyy\-mm\-dd">
                  <c:v>44670</c:v>
                </c:pt>
                <c:pt idx="2019" c:formatCode="yyyy\-mm\-dd">
                  <c:v>44671</c:v>
                </c:pt>
                <c:pt idx="2020" c:formatCode="yyyy\-mm\-dd">
                  <c:v>44672</c:v>
                </c:pt>
                <c:pt idx="2021" c:formatCode="yyyy\-mm\-dd">
                  <c:v>44673</c:v>
                </c:pt>
                <c:pt idx="2022" c:formatCode="yyyy\-mm\-dd">
                  <c:v>44676</c:v>
                </c:pt>
                <c:pt idx="2023" c:formatCode="yyyy\-mm\-dd">
                  <c:v>44677</c:v>
                </c:pt>
                <c:pt idx="2024" c:formatCode="yyyy\-mm\-dd">
                  <c:v>44678</c:v>
                </c:pt>
                <c:pt idx="2025" c:formatCode="yyyy\-mm\-dd">
                  <c:v>44679</c:v>
                </c:pt>
                <c:pt idx="2026" c:formatCode="yyyy\-mm\-dd">
                  <c:v>44680</c:v>
                </c:pt>
                <c:pt idx="2027" c:formatCode="yyyy\-mm\-dd">
                  <c:v>44686</c:v>
                </c:pt>
                <c:pt idx="2028" c:formatCode="yyyy\-mm\-dd">
                  <c:v>44687</c:v>
                </c:pt>
                <c:pt idx="2029" c:formatCode="yyyy\-mm\-dd">
                  <c:v>44690</c:v>
                </c:pt>
                <c:pt idx="2030" c:formatCode="yyyy\-mm\-dd">
                  <c:v>44691</c:v>
                </c:pt>
                <c:pt idx="2031" c:formatCode="yyyy\-mm\-dd">
                  <c:v>44692</c:v>
                </c:pt>
                <c:pt idx="2032" c:formatCode="yyyy\-mm\-dd">
                  <c:v>44693</c:v>
                </c:pt>
                <c:pt idx="2033" c:formatCode="yyyy\-mm\-dd">
                  <c:v>44694</c:v>
                </c:pt>
                <c:pt idx="2034" c:formatCode="yyyy\-mm\-dd">
                  <c:v>44697</c:v>
                </c:pt>
                <c:pt idx="2035" c:formatCode="yyyy\-mm\-dd">
                  <c:v>44698</c:v>
                </c:pt>
                <c:pt idx="2036" c:formatCode="yyyy\-mm\-dd">
                  <c:v>44699</c:v>
                </c:pt>
                <c:pt idx="2037" c:formatCode="yyyy\-mm\-dd">
                  <c:v>44700</c:v>
                </c:pt>
                <c:pt idx="2038" c:formatCode="yyyy\-mm\-dd">
                  <c:v>44701</c:v>
                </c:pt>
                <c:pt idx="2039" c:formatCode="yyyy\-mm\-dd">
                  <c:v>44704</c:v>
                </c:pt>
                <c:pt idx="2040" c:formatCode="yyyy\-mm\-dd">
                  <c:v>44705</c:v>
                </c:pt>
                <c:pt idx="2041" c:formatCode="yyyy\-mm\-dd">
                  <c:v>44706</c:v>
                </c:pt>
                <c:pt idx="2042" c:formatCode="yyyy\-mm\-dd">
                  <c:v>44707</c:v>
                </c:pt>
                <c:pt idx="2043" c:formatCode="yyyy\-mm\-dd">
                  <c:v>44708</c:v>
                </c:pt>
                <c:pt idx="2044" c:formatCode="yyyy\-mm\-dd">
                  <c:v>44711</c:v>
                </c:pt>
                <c:pt idx="2045" c:formatCode="yyyy\-mm\-dd">
                  <c:v>44712</c:v>
                </c:pt>
                <c:pt idx="2046" c:formatCode="yyyy\-mm\-dd">
                  <c:v>44713</c:v>
                </c:pt>
                <c:pt idx="2047" c:formatCode="yyyy\-mm\-dd">
                  <c:v>44714</c:v>
                </c:pt>
                <c:pt idx="2048" c:formatCode="yyyy\-mm\-dd">
                  <c:v>44718</c:v>
                </c:pt>
                <c:pt idx="2049" c:formatCode="yyyy\-mm\-dd">
                  <c:v>44719</c:v>
                </c:pt>
                <c:pt idx="2050" c:formatCode="yyyy\-mm\-dd">
                  <c:v>44720</c:v>
                </c:pt>
                <c:pt idx="2051" c:formatCode="yyyy\-mm\-dd">
                  <c:v>44721</c:v>
                </c:pt>
                <c:pt idx="2052" c:formatCode="yyyy\-mm\-dd">
                  <c:v>44722</c:v>
                </c:pt>
                <c:pt idx="2053" c:formatCode="yyyy\-mm\-dd">
                  <c:v>44725</c:v>
                </c:pt>
                <c:pt idx="2054" c:formatCode="yyyy\-mm\-dd">
                  <c:v>44726</c:v>
                </c:pt>
                <c:pt idx="2055" c:formatCode="yyyy\-mm\-dd">
                  <c:v>44727</c:v>
                </c:pt>
                <c:pt idx="2056" c:formatCode="yyyy\-mm\-dd">
                  <c:v>44728</c:v>
                </c:pt>
                <c:pt idx="2057" c:formatCode="yyyy\-mm\-dd">
                  <c:v>44729</c:v>
                </c:pt>
                <c:pt idx="2058" c:formatCode="yyyy\-mm\-dd">
                  <c:v>44732</c:v>
                </c:pt>
                <c:pt idx="2059" c:formatCode="yyyy\-mm\-dd">
                  <c:v>44733</c:v>
                </c:pt>
                <c:pt idx="2060" c:formatCode="yyyy\-mm\-dd">
                  <c:v>44734</c:v>
                </c:pt>
                <c:pt idx="2061" c:formatCode="yyyy\-mm\-dd">
                  <c:v>44735</c:v>
                </c:pt>
                <c:pt idx="2062" c:formatCode="yyyy\-mm\-dd">
                  <c:v>44736</c:v>
                </c:pt>
                <c:pt idx="2063" c:formatCode="yyyy\-mm\-dd">
                  <c:v>44739</c:v>
                </c:pt>
                <c:pt idx="2064" c:formatCode="yyyy\-mm\-dd">
                  <c:v>44740</c:v>
                </c:pt>
                <c:pt idx="2065" c:formatCode="yyyy\-mm\-dd">
                  <c:v>44741</c:v>
                </c:pt>
                <c:pt idx="2066" c:formatCode="yyyy\-mm\-dd">
                  <c:v>44742</c:v>
                </c:pt>
                <c:pt idx="2067" c:formatCode="yyyy\-mm\-dd">
                  <c:v>44743</c:v>
                </c:pt>
                <c:pt idx="2068" c:formatCode="yyyy\-mm\-dd">
                  <c:v>44746</c:v>
                </c:pt>
                <c:pt idx="2069" c:formatCode="yyyy\-mm\-dd">
                  <c:v>44747</c:v>
                </c:pt>
                <c:pt idx="2070" c:formatCode="yyyy\-mm\-dd">
                  <c:v>44748</c:v>
                </c:pt>
                <c:pt idx="2071" c:formatCode="yyyy\-mm\-dd">
                  <c:v>44749</c:v>
                </c:pt>
                <c:pt idx="2072" c:formatCode="yyyy\-mm\-dd">
                  <c:v>44750</c:v>
                </c:pt>
                <c:pt idx="2073" c:formatCode="yyyy\-mm\-dd">
                  <c:v>44753</c:v>
                </c:pt>
                <c:pt idx="2074" c:formatCode="yyyy\-mm\-dd">
                  <c:v>44754</c:v>
                </c:pt>
                <c:pt idx="2075" c:formatCode="yyyy\-mm\-dd">
                  <c:v>44755</c:v>
                </c:pt>
                <c:pt idx="2076" c:formatCode="yyyy\-mm\-dd">
                  <c:v>44756</c:v>
                </c:pt>
                <c:pt idx="2077" c:formatCode="yyyy\-mm\-dd">
                  <c:v>44757</c:v>
                </c:pt>
                <c:pt idx="2078" c:formatCode="yyyy\-mm\-dd">
                  <c:v>44760</c:v>
                </c:pt>
                <c:pt idx="2079" c:formatCode="yyyy\-mm\-dd">
                  <c:v>44761</c:v>
                </c:pt>
                <c:pt idx="2080" c:formatCode="yyyy\-mm\-dd">
                  <c:v>44762</c:v>
                </c:pt>
                <c:pt idx="2081" c:formatCode="yyyy\-mm\-dd">
                  <c:v>44763</c:v>
                </c:pt>
                <c:pt idx="2082" c:formatCode="yyyy\-mm\-dd">
                  <c:v>44764</c:v>
                </c:pt>
                <c:pt idx="2083" c:formatCode="yyyy\-mm\-dd">
                  <c:v>44767</c:v>
                </c:pt>
                <c:pt idx="2084" c:formatCode="yyyy\-mm\-dd">
                  <c:v>44768</c:v>
                </c:pt>
                <c:pt idx="2085" c:formatCode="yyyy\-mm\-dd">
                  <c:v>44769</c:v>
                </c:pt>
                <c:pt idx="2086" c:formatCode="yyyy\-mm\-dd">
                  <c:v>44770</c:v>
                </c:pt>
                <c:pt idx="2087" c:formatCode="yyyy\-mm\-dd">
                  <c:v>44771</c:v>
                </c:pt>
                <c:pt idx="2088" c:formatCode="yyyy\-mm\-dd">
                  <c:v>44774</c:v>
                </c:pt>
                <c:pt idx="2089" c:formatCode="yyyy\-mm\-dd">
                  <c:v>44775</c:v>
                </c:pt>
                <c:pt idx="2090" c:formatCode="yyyy\-mm\-dd">
                  <c:v>44776</c:v>
                </c:pt>
                <c:pt idx="2091" c:formatCode="yyyy\-mm\-dd">
                  <c:v>44777</c:v>
                </c:pt>
                <c:pt idx="2092" c:formatCode="yyyy\-mm\-dd">
                  <c:v>44778</c:v>
                </c:pt>
                <c:pt idx="2093" c:formatCode="yyyy\-mm\-dd">
                  <c:v>44781</c:v>
                </c:pt>
                <c:pt idx="2094" c:formatCode="yyyy\-mm\-dd">
                  <c:v>44782</c:v>
                </c:pt>
                <c:pt idx="2095" c:formatCode="yyyy\-mm\-dd">
                  <c:v>44783</c:v>
                </c:pt>
                <c:pt idx="2096" c:formatCode="yyyy\-mm\-dd">
                  <c:v>44784</c:v>
                </c:pt>
                <c:pt idx="2097" c:formatCode="yyyy\-mm\-dd">
                  <c:v>44785</c:v>
                </c:pt>
                <c:pt idx="2098" c:formatCode="yyyy\-mm\-dd">
                  <c:v>44788</c:v>
                </c:pt>
                <c:pt idx="2099" c:formatCode="yyyy\-mm\-dd">
                  <c:v>44789</c:v>
                </c:pt>
                <c:pt idx="2100" c:formatCode="yyyy\-mm\-dd">
                  <c:v>44790</c:v>
                </c:pt>
                <c:pt idx="2101" c:formatCode="yyyy\-mm\-dd">
                  <c:v>44791</c:v>
                </c:pt>
                <c:pt idx="2102" c:formatCode="yyyy\-mm\-dd">
                  <c:v>44792</c:v>
                </c:pt>
                <c:pt idx="2103" c:formatCode="yyyy\-mm\-dd">
                  <c:v>44795</c:v>
                </c:pt>
                <c:pt idx="2104" c:formatCode="yyyy\-mm\-dd">
                  <c:v>44796</c:v>
                </c:pt>
                <c:pt idx="2105" c:formatCode="yyyy\-mm\-dd">
                  <c:v>44797</c:v>
                </c:pt>
                <c:pt idx="2106" c:formatCode="yyyy\-mm\-dd">
                  <c:v>44798</c:v>
                </c:pt>
                <c:pt idx="2107" c:formatCode="yyyy\-mm\-dd">
                  <c:v>44799</c:v>
                </c:pt>
                <c:pt idx="2108" c:formatCode="yyyy\-mm\-dd">
                  <c:v>44802</c:v>
                </c:pt>
                <c:pt idx="2109" c:formatCode="yyyy\-mm\-dd">
                  <c:v>44803</c:v>
                </c:pt>
                <c:pt idx="2110" c:formatCode="yyyy\-mm\-dd">
                  <c:v>44804</c:v>
                </c:pt>
                <c:pt idx="2111" c:formatCode="yyyy\-mm\-dd">
                  <c:v>44805</c:v>
                </c:pt>
                <c:pt idx="2112" c:formatCode="yyyy\-mm\-dd">
                  <c:v>44806</c:v>
                </c:pt>
                <c:pt idx="2113" c:formatCode="yyyy\-mm\-dd">
                  <c:v>44809</c:v>
                </c:pt>
                <c:pt idx="2114" c:formatCode="yyyy\-mm\-dd">
                  <c:v>44810</c:v>
                </c:pt>
                <c:pt idx="2115" c:formatCode="yyyy\-mm\-dd">
                  <c:v>44811</c:v>
                </c:pt>
                <c:pt idx="2116" c:formatCode="yyyy\-mm\-dd">
                  <c:v>44812</c:v>
                </c:pt>
                <c:pt idx="2117" c:formatCode="yyyy\-mm\-dd">
                  <c:v>44813</c:v>
                </c:pt>
                <c:pt idx="2118" c:formatCode="yyyy\-mm\-dd">
                  <c:v>44817</c:v>
                </c:pt>
                <c:pt idx="2119" c:formatCode="yyyy\-mm\-dd">
                  <c:v>44818</c:v>
                </c:pt>
                <c:pt idx="2120" c:formatCode="yyyy\-mm\-dd">
                  <c:v>44819</c:v>
                </c:pt>
                <c:pt idx="2121" c:formatCode="yyyy\-mm\-dd">
                  <c:v>44820</c:v>
                </c:pt>
                <c:pt idx="2122" c:formatCode="yyyy\-mm\-dd">
                  <c:v>44823</c:v>
                </c:pt>
                <c:pt idx="2123" c:formatCode="yyyy\-mm\-dd">
                  <c:v>44824</c:v>
                </c:pt>
                <c:pt idx="2124" c:formatCode="yyyy\-mm\-dd">
                  <c:v>44825</c:v>
                </c:pt>
                <c:pt idx="2125" c:formatCode="yyyy\-mm\-dd">
                  <c:v>44826</c:v>
                </c:pt>
                <c:pt idx="2126" c:formatCode="yyyy\-mm\-dd">
                  <c:v>44827</c:v>
                </c:pt>
                <c:pt idx="2127" c:formatCode="yyyy\-mm\-dd">
                  <c:v>44830</c:v>
                </c:pt>
                <c:pt idx="2128" c:formatCode="yyyy\-mm\-dd">
                  <c:v>44831</c:v>
                </c:pt>
                <c:pt idx="2129" c:formatCode="yyyy\-mm\-dd">
                  <c:v>44832</c:v>
                </c:pt>
                <c:pt idx="2130" c:formatCode="yyyy\-mm\-dd">
                  <c:v>44833</c:v>
                </c:pt>
                <c:pt idx="2131" c:formatCode="yyyy\-mm\-dd">
                  <c:v>44834</c:v>
                </c:pt>
                <c:pt idx="2132" c:formatCode="yyyy\-mm\-dd">
                  <c:v>44844</c:v>
                </c:pt>
                <c:pt idx="2133" c:formatCode="yyyy\-mm\-dd">
                  <c:v>44845</c:v>
                </c:pt>
                <c:pt idx="2134" c:formatCode="yyyy\-mm\-dd">
                  <c:v>44846</c:v>
                </c:pt>
                <c:pt idx="2135" c:formatCode="yyyy\-mm\-dd">
                  <c:v>44847</c:v>
                </c:pt>
                <c:pt idx="2136" c:formatCode="yyyy\-mm\-dd">
                  <c:v>44848</c:v>
                </c:pt>
                <c:pt idx="2137" c:formatCode="yyyy\-mm\-dd">
                  <c:v>44851</c:v>
                </c:pt>
                <c:pt idx="2138" c:formatCode="yyyy\-mm\-dd">
                  <c:v>44852</c:v>
                </c:pt>
                <c:pt idx="2139" c:formatCode="yyyy\-mm\-dd">
                  <c:v>44853</c:v>
                </c:pt>
                <c:pt idx="2140" c:formatCode="yyyy\-mm\-dd">
                  <c:v>44854</c:v>
                </c:pt>
                <c:pt idx="2141" c:formatCode="yyyy\-mm\-dd">
                  <c:v>44855</c:v>
                </c:pt>
                <c:pt idx="2142" c:formatCode="yyyy\-mm\-dd">
                  <c:v>44858</c:v>
                </c:pt>
                <c:pt idx="2143" c:formatCode="yyyy\-mm\-dd">
                  <c:v>44859</c:v>
                </c:pt>
                <c:pt idx="2144" c:formatCode="yyyy\-mm\-dd">
                  <c:v>44860</c:v>
                </c:pt>
                <c:pt idx="2145" c:formatCode="yyyy\-mm\-dd">
                  <c:v>44861</c:v>
                </c:pt>
                <c:pt idx="2146" c:formatCode="yyyy\-mm\-dd">
                  <c:v>44862</c:v>
                </c:pt>
                <c:pt idx="2147" c:formatCode="yyyy\-mm\-dd">
                  <c:v>44865</c:v>
                </c:pt>
                <c:pt idx="2148" c:formatCode="yyyy\-mm\-dd">
                  <c:v>44866</c:v>
                </c:pt>
                <c:pt idx="2149" c:formatCode="yyyy\-mm\-dd">
                  <c:v>44867</c:v>
                </c:pt>
                <c:pt idx="2150" c:formatCode="yyyy\-mm\-dd">
                  <c:v>44868</c:v>
                </c:pt>
                <c:pt idx="2151" c:formatCode="yyyy\-mm\-dd">
                  <c:v>44869</c:v>
                </c:pt>
                <c:pt idx="2152" c:formatCode="yyyy\-mm\-dd">
                  <c:v>44872</c:v>
                </c:pt>
                <c:pt idx="2153" c:formatCode="yyyy\-mm\-dd">
                  <c:v>44873</c:v>
                </c:pt>
                <c:pt idx="2154" c:formatCode="yyyy\-mm\-dd">
                  <c:v>44874</c:v>
                </c:pt>
                <c:pt idx="2155" c:formatCode="yyyy\-mm\-dd">
                  <c:v>44875</c:v>
                </c:pt>
                <c:pt idx="2156" c:formatCode="yyyy\-mm\-dd">
                  <c:v>44876</c:v>
                </c:pt>
                <c:pt idx="2157" c:formatCode="yyyy\-mm\-dd">
                  <c:v>44879</c:v>
                </c:pt>
                <c:pt idx="2158" c:formatCode="yyyy\-mm\-dd">
                  <c:v>44880</c:v>
                </c:pt>
                <c:pt idx="2159" c:formatCode="yyyy\-mm\-dd">
                  <c:v>44881</c:v>
                </c:pt>
                <c:pt idx="2160" c:formatCode="yyyy\-mm\-dd">
                  <c:v>44882</c:v>
                </c:pt>
                <c:pt idx="2161" c:formatCode="yyyy\-mm\-dd">
                  <c:v>44883</c:v>
                </c:pt>
                <c:pt idx="2162" c:formatCode="yyyy\-mm\-dd">
                  <c:v>44886</c:v>
                </c:pt>
                <c:pt idx="2163" c:formatCode="yyyy\-mm\-dd">
                  <c:v>44887</c:v>
                </c:pt>
                <c:pt idx="2164" c:formatCode="yyyy\-mm\-dd">
                  <c:v>44888</c:v>
                </c:pt>
                <c:pt idx="2165" c:formatCode="yyyy\-mm\-dd">
                  <c:v>44889</c:v>
                </c:pt>
                <c:pt idx="2166" c:formatCode="yyyy\-mm\-dd">
                  <c:v>44890</c:v>
                </c:pt>
                <c:pt idx="2167" c:formatCode="yyyy\-mm\-dd">
                  <c:v>44893</c:v>
                </c:pt>
                <c:pt idx="2168" c:formatCode="yyyy\-mm\-dd">
                  <c:v>44894</c:v>
                </c:pt>
                <c:pt idx="2169" c:formatCode="yyyy\-mm\-dd">
                  <c:v>44895</c:v>
                </c:pt>
                <c:pt idx="2170" c:formatCode="yyyy\-mm\-dd">
                  <c:v>44896</c:v>
                </c:pt>
                <c:pt idx="2171" c:formatCode="yyyy\-mm\-dd">
                  <c:v>44897</c:v>
                </c:pt>
                <c:pt idx="2172" c:formatCode="yyyy\-mm\-dd">
                  <c:v>44900</c:v>
                </c:pt>
                <c:pt idx="2173" c:formatCode="yyyy\-mm\-dd">
                  <c:v>44901</c:v>
                </c:pt>
                <c:pt idx="2174" c:formatCode="yyyy\-mm\-dd">
                  <c:v>44902</c:v>
                </c:pt>
                <c:pt idx="2175" c:formatCode="yyyy\-mm\-dd">
                  <c:v>44903</c:v>
                </c:pt>
                <c:pt idx="2176" c:formatCode="yyyy\-mm\-dd">
                  <c:v>44904</c:v>
                </c:pt>
                <c:pt idx="2177" c:formatCode="yyyy\-mm\-dd">
                  <c:v>44907</c:v>
                </c:pt>
                <c:pt idx="2178" c:formatCode="yyyy\-mm\-dd">
                  <c:v>44908</c:v>
                </c:pt>
                <c:pt idx="2179" c:formatCode="yyyy\-mm\-dd">
                  <c:v>44909</c:v>
                </c:pt>
                <c:pt idx="2180" c:formatCode="yyyy\-mm\-dd">
                  <c:v>44910</c:v>
                </c:pt>
                <c:pt idx="2181" c:formatCode="yyyy\-mm\-dd">
                  <c:v>44911</c:v>
                </c:pt>
                <c:pt idx="2182" c:formatCode="yyyy\-mm\-dd">
                  <c:v>44914</c:v>
                </c:pt>
                <c:pt idx="2183" c:formatCode="yyyy\-mm\-dd">
                  <c:v>44915</c:v>
                </c:pt>
                <c:pt idx="2184" c:formatCode="yyyy\-mm\-dd">
                  <c:v>44916</c:v>
                </c:pt>
                <c:pt idx="2185" c:formatCode="yyyy\-mm\-dd">
                  <c:v>44917</c:v>
                </c:pt>
                <c:pt idx="2186" c:formatCode="yyyy\-mm\-dd">
                  <c:v>44918</c:v>
                </c:pt>
                <c:pt idx="2187" c:formatCode="yyyy\-mm\-dd">
                  <c:v>44921</c:v>
                </c:pt>
                <c:pt idx="2188" c:formatCode="yyyy\-mm\-dd">
                  <c:v>44922</c:v>
                </c:pt>
                <c:pt idx="2189" c:formatCode="yyyy\-mm\-dd">
                  <c:v>44923</c:v>
                </c:pt>
                <c:pt idx="2190" c:formatCode="yyyy\-mm\-dd">
                  <c:v>44924</c:v>
                </c:pt>
                <c:pt idx="2191" c:formatCode="yyyy\-mm\-dd">
                  <c:v>44925</c:v>
                </c:pt>
                <c:pt idx="2192" c:formatCode="yyyy\-mm\-dd">
                  <c:v>44929</c:v>
                </c:pt>
                <c:pt idx="2193" c:formatCode="yyyy\-mm\-dd">
                  <c:v>44930</c:v>
                </c:pt>
                <c:pt idx="2194" c:formatCode="yyyy\-mm\-dd">
                  <c:v>44931</c:v>
                </c:pt>
                <c:pt idx="2195" c:formatCode="yyyy\-mm\-dd">
                  <c:v>44932</c:v>
                </c:pt>
                <c:pt idx="2196" c:formatCode="yyyy\-mm\-dd">
                  <c:v>44935</c:v>
                </c:pt>
                <c:pt idx="2197" c:formatCode="yyyy\-mm\-dd">
                  <c:v>44936</c:v>
                </c:pt>
                <c:pt idx="2198" c:formatCode="yyyy\-mm\-dd">
                  <c:v>44937</c:v>
                </c:pt>
                <c:pt idx="2199" c:formatCode="yyyy\-mm\-dd">
                  <c:v>44938</c:v>
                </c:pt>
                <c:pt idx="2200" c:formatCode="yyyy\-mm\-dd">
                  <c:v>44939</c:v>
                </c:pt>
                <c:pt idx="2201" c:formatCode="yyyy\-mm\-dd">
                  <c:v>44942</c:v>
                </c:pt>
                <c:pt idx="2202" c:formatCode="yyyy\-mm\-dd">
                  <c:v>44943</c:v>
                </c:pt>
                <c:pt idx="2203" c:formatCode="yyyy\-mm\-dd">
                  <c:v>44944</c:v>
                </c:pt>
                <c:pt idx="2204" c:formatCode="yyyy\-mm\-dd">
                  <c:v>44945</c:v>
                </c:pt>
                <c:pt idx="2205" c:formatCode="yyyy\-mm\-dd">
                  <c:v>44946</c:v>
                </c:pt>
                <c:pt idx="2206" c:formatCode="yyyy\-mm\-dd">
                  <c:v>44956</c:v>
                </c:pt>
                <c:pt idx="2207" c:formatCode="yyyy\-mm\-dd">
                  <c:v>44957</c:v>
                </c:pt>
                <c:pt idx="2208" c:formatCode="yyyy\-mm\-dd">
                  <c:v>44958</c:v>
                </c:pt>
                <c:pt idx="2209" c:formatCode="yyyy\-mm\-dd">
                  <c:v>44959</c:v>
                </c:pt>
                <c:pt idx="2210" c:formatCode="yyyy\-mm\-dd">
                  <c:v>44960</c:v>
                </c:pt>
                <c:pt idx="2211" c:formatCode="yyyy\-mm\-dd">
                  <c:v>44963</c:v>
                </c:pt>
                <c:pt idx="2212" c:formatCode="yyyy\-mm\-dd">
                  <c:v>44964</c:v>
                </c:pt>
                <c:pt idx="2213" c:formatCode="yyyy\-mm\-dd">
                  <c:v>44965</c:v>
                </c:pt>
                <c:pt idx="2214" c:formatCode="yyyy\-mm\-dd">
                  <c:v>44966</c:v>
                </c:pt>
                <c:pt idx="2215" c:formatCode="yyyy\-mm\-dd">
                  <c:v>44967</c:v>
                </c:pt>
                <c:pt idx="2216" c:formatCode="yyyy\-mm\-dd">
                  <c:v>44970</c:v>
                </c:pt>
                <c:pt idx="2217" c:formatCode="yyyy\-mm\-dd">
                  <c:v>44971</c:v>
                </c:pt>
                <c:pt idx="2218" c:formatCode="yyyy\-mm\-dd">
                  <c:v>44972</c:v>
                </c:pt>
                <c:pt idx="2219" c:formatCode="yyyy\-mm\-dd">
                  <c:v>44973</c:v>
                </c:pt>
                <c:pt idx="2220" c:formatCode="yyyy\-mm\-dd">
                  <c:v>44974</c:v>
                </c:pt>
                <c:pt idx="2221" c:formatCode="yyyy\-mm\-dd">
                  <c:v>44977</c:v>
                </c:pt>
                <c:pt idx="2222" c:formatCode="yyyy\-mm\-dd">
                  <c:v>44978</c:v>
                </c:pt>
                <c:pt idx="2223" c:formatCode="yyyy\-mm\-dd">
                  <c:v>44979</c:v>
                </c:pt>
                <c:pt idx="2224" c:formatCode="yyyy\-mm\-dd">
                  <c:v>44980</c:v>
                </c:pt>
                <c:pt idx="2225" c:formatCode="yyyy\-mm\-dd">
                  <c:v>44981</c:v>
                </c:pt>
                <c:pt idx="2226" c:formatCode="yyyy\-mm\-dd">
                  <c:v>44984</c:v>
                </c:pt>
                <c:pt idx="2227" c:formatCode="yyyy\-mm\-dd">
                  <c:v>44985</c:v>
                </c:pt>
                <c:pt idx="2228" c:formatCode="yyyy\-mm\-dd">
                  <c:v>44986</c:v>
                </c:pt>
                <c:pt idx="2229" c:formatCode="yyyy\-mm\-dd">
                  <c:v>44987</c:v>
                </c:pt>
                <c:pt idx="2230" c:formatCode="yyyy\-mm\-dd">
                  <c:v>44988</c:v>
                </c:pt>
                <c:pt idx="2231" c:formatCode="yyyy\-mm\-dd">
                  <c:v>44991</c:v>
                </c:pt>
                <c:pt idx="2232" c:formatCode="yyyy\-mm\-dd">
                  <c:v>44992</c:v>
                </c:pt>
                <c:pt idx="2233" c:formatCode="yyyy\-mm\-dd">
                  <c:v>44993</c:v>
                </c:pt>
                <c:pt idx="2234" c:formatCode="yyyy\-mm\-dd">
                  <c:v>44994</c:v>
                </c:pt>
                <c:pt idx="2235" c:formatCode="yyyy\-mm\-dd">
                  <c:v>44995</c:v>
                </c:pt>
                <c:pt idx="2236" c:formatCode="yyyy\-mm\-dd">
                  <c:v>44998</c:v>
                </c:pt>
                <c:pt idx="2237" c:formatCode="yyyy\-mm\-dd">
                  <c:v>44999</c:v>
                </c:pt>
                <c:pt idx="2238" c:formatCode="yyyy\-mm\-dd">
                  <c:v>45000</c:v>
                </c:pt>
                <c:pt idx="2239" c:formatCode="yyyy\-mm\-dd">
                  <c:v>45001</c:v>
                </c:pt>
                <c:pt idx="2240" c:formatCode="yyyy\-mm\-dd">
                  <c:v>45002</c:v>
                </c:pt>
                <c:pt idx="2241" c:formatCode="yyyy\-mm\-dd">
                  <c:v>45005</c:v>
                </c:pt>
                <c:pt idx="2242" c:formatCode="yyyy\-mm\-dd">
                  <c:v>45006</c:v>
                </c:pt>
                <c:pt idx="2243" c:formatCode="yyyy\-mm\-dd">
                  <c:v>45007</c:v>
                </c:pt>
                <c:pt idx="2244" c:formatCode="yyyy\-mm\-dd">
                  <c:v>45008</c:v>
                </c:pt>
                <c:pt idx="2245" c:formatCode="yyyy\-mm\-dd">
                  <c:v>45009</c:v>
                </c:pt>
                <c:pt idx="2246" c:formatCode="yyyy\-mm\-dd">
                  <c:v>45012</c:v>
                </c:pt>
                <c:pt idx="2247" c:formatCode="yyyy\-mm\-dd">
                  <c:v>45013</c:v>
                </c:pt>
                <c:pt idx="2248" c:formatCode="yyyy\-mm\-dd">
                  <c:v>45014</c:v>
                </c:pt>
                <c:pt idx="2249" c:formatCode="yyyy\-mm\-dd">
                  <c:v>45015</c:v>
                </c:pt>
                <c:pt idx="2250" c:formatCode="yyyy\-mm\-dd">
                  <c:v>45016</c:v>
                </c:pt>
                <c:pt idx="2251" c:formatCode="yyyy\-mm\-dd">
                  <c:v>45019</c:v>
                </c:pt>
                <c:pt idx="2252" c:formatCode="yyyy\-mm\-dd">
                  <c:v>45020</c:v>
                </c:pt>
                <c:pt idx="2253" c:formatCode="yyyy\-mm\-dd">
                  <c:v>45022</c:v>
                </c:pt>
                <c:pt idx="2254" c:formatCode="yyyy\-mm\-dd">
                  <c:v>45023</c:v>
                </c:pt>
                <c:pt idx="2255" c:formatCode="yyyy\-mm\-dd">
                  <c:v>45026</c:v>
                </c:pt>
                <c:pt idx="2256" c:formatCode="yyyy\-mm\-dd">
                  <c:v>45027</c:v>
                </c:pt>
                <c:pt idx="2257" c:formatCode="yyyy\-mm\-dd">
                  <c:v>45028</c:v>
                </c:pt>
                <c:pt idx="2258" c:formatCode="yyyy\-mm\-dd">
                  <c:v>45029</c:v>
                </c:pt>
                <c:pt idx="2259" c:formatCode="yyyy\-mm\-dd">
                  <c:v>45030</c:v>
                </c:pt>
                <c:pt idx="2260" c:formatCode="yyyy\-mm\-dd">
                  <c:v>45033</c:v>
                </c:pt>
                <c:pt idx="2261" c:formatCode="yyyy\-mm\-dd">
                  <c:v>45034</c:v>
                </c:pt>
                <c:pt idx="2262" c:formatCode="yyyy\-mm\-dd">
                  <c:v>45035</c:v>
                </c:pt>
                <c:pt idx="2263" c:formatCode="yyyy\-mm\-dd">
                  <c:v>45036</c:v>
                </c:pt>
                <c:pt idx="2264" c:formatCode="yyyy\-mm\-dd">
                  <c:v>45037</c:v>
                </c:pt>
                <c:pt idx="2265" c:formatCode="yyyy\-mm\-dd">
                  <c:v>45040</c:v>
                </c:pt>
                <c:pt idx="2266" c:formatCode="yyyy\-mm\-dd">
                  <c:v>45041</c:v>
                </c:pt>
                <c:pt idx="2267" c:formatCode="yyyy\-mm\-dd">
                  <c:v>45042</c:v>
                </c:pt>
                <c:pt idx="2268" c:formatCode="yyyy\-mm\-dd">
                  <c:v>45043</c:v>
                </c:pt>
                <c:pt idx="2269" c:formatCode="yyyy\-mm\-dd">
                  <c:v>45044</c:v>
                </c:pt>
                <c:pt idx="2270" c:formatCode="yyyy\-mm\-dd">
                  <c:v>45050</c:v>
                </c:pt>
                <c:pt idx="2271" c:formatCode="yyyy\-mm\-dd">
                  <c:v>45051</c:v>
                </c:pt>
                <c:pt idx="2272" c:formatCode="yyyy\-mm\-dd">
                  <c:v>45054</c:v>
                </c:pt>
                <c:pt idx="2273" c:formatCode="yyyy\-mm\-dd">
                  <c:v>45055</c:v>
                </c:pt>
                <c:pt idx="2274" c:formatCode="yyyy\-mm\-dd">
                  <c:v>45056</c:v>
                </c:pt>
                <c:pt idx="2275" c:formatCode="yyyy\-mm\-dd">
                  <c:v>45057</c:v>
                </c:pt>
                <c:pt idx="2276" c:formatCode="yyyy\-mm\-dd">
                  <c:v>45058</c:v>
                </c:pt>
                <c:pt idx="2277" c:formatCode="yyyy\-mm\-dd">
                  <c:v>45061</c:v>
                </c:pt>
                <c:pt idx="2278" c:formatCode="yyyy\-mm\-dd">
                  <c:v>45062</c:v>
                </c:pt>
                <c:pt idx="2279" c:formatCode="yyyy\-mm\-dd">
                  <c:v>45063</c:v>
                </c:pt>
                <c:pt idx="2280" c:formatCode="yyyy\-mm\-dd">
                  <c:v>45064</c:v>
                </c:pt>
                <c:pt idx="2281" c:formatCode="yyyy\-mm\-dd">
                  <c:v>45065</c:v>
                </c:pt>
                <c:pt idx="2282" c:formatCode="yyyy\-mm\-dd">
                  <c:v>45068</c:v>
                </c:pt>
                <c:pt idx="2283" c:formatCode="yyyy\-mm\-dd">
                  <c:v>45069</c:v>
                </c:pt>
                <c:pt idx="2284" c:formatCode="yyyy\-mm\-dd">
                  <c:v>45070</c:v>
                </c:pt>
                <c:pt idx="2285" c:formatCode="yyyy\-mm\-dd">
                  <c:v>45071</c:v>
                </c:pt>
                <c:pt idx="2286" c:formatCode="yyyy\-mm\-dd">
                  <c:v>45072</c:v>
                </c:pt>
                <c:pt idx="2287" c:formatCode="yyyy\-mm\-dd">
                  <c:v>45075</c:v>
                </c:pt>
                <c:pt idx="2288" c:formatCode="yyyy\-mm\-dd">
                  <c:v>45076</c:v>
                </c:pt>
                <c:pt idx="2289" c:formatCode="yyyy\-mm\-dd">
                  <c:v>45077</c:v>
                </c:pt>
                <c:pt idx="2290" c:formatCode="yyyy\-mm\-dd">
                  <c:v>45078</c:v>
                </c:pt>
                <c:pt idx="2291" c:formatCode="yyyy\-mm\-dd">
                  <c:v>45079</c:v>
                </c:pt>
                <c:pt idx="2292" c:formatCode="yyyy\-mm\-dd">
                  <c:v>45082</c:v>
                </c:pt>
                <c:pt idx="2293" c:formatCode="yyyy\-mm\-dd">
                  <c:v>45083</c:v>
                </c:pt>
                <c:pt idx="2294" c:formatCode="yyyy\-mm\-dd">
                  <c:v>45084</c:v>
                </c:pt>
                <c:pt idx="2295" c:formatCode="yyyy\-mm\-dd">
                  <c:v>45085</c:v>
                </c:pt>
                <c:pt idx="2296" c:formatCode="yyyy\-mm\-dd">
                  <c:v>45086</c:v>
                </c:pt>
                <c:pt idx="2297" c:formatCode="yyyy\-mm\-dd">
                  <c:v>45089</c:v>
                </c:pt>
                <c:pt idx="2298" c:formatCode="yyyy\-mm\-dd">
                  <c:v>45090</c:v>
                </c:pt>
                <c:pt idx="2299" c:formatCode="yyyy\-mm\-dd">
                  <c:v>45091</c:v>
                </c:pt>
                <c:pt idx="2300" c:formatCode="yyyy\-mm\-dd">
                  <c:v>45092</c:v>
                </c:pt>
                <c:pt idx="2301" c:formatCode="yyyy\-mm\-dd">
                  <c:v>45093</c:v>
                </c:pt>
                <c:pt idx="2302" c:formatCode="yyyy\-mm\-dd">
                  <c:v>45096</c:v>
                </c:pt>
                <c:pt idx="2303" c:formatCode="yyyy\-mm\-dd">
                  <c:v>45097</c:v>
                </c:pt>
                <c:pt idx="2304" c:formatCode="yyyy\-mm\-dd">
                  <c:v>45098</c:v>
                </c:pt>
                <c:pt idx="2305" c:formatCode="yyyy\-mm\-dd">
                  <c:v>45103</c:v>
                </c:pt>
                <c:pt idx="2306" c:formatCode="yyyy\-mm\-dd">
                  <c:v>45104</c:v>
                </c:pt>
                <c:pt idx="2307" c:formatCode="yyyy\-mm\-dd">
                  <c:v>45105</c:v>
                </c:pt>
                <c:pt idx="2308" c:formatCode="yyyy\-mm\-dd">
                  <c:v>45106</c:v>
                </c:pt>
                <c:pt idx="2309" c:formatCode="yyyy\-mm\-dd">
                  <c:v>45107</c:v>
                </c:pt>
                <c:pt idx="2310" c:formatCode="yyyy\-mm\-dd">
                  <c:v>45110</c:v>
                </c:pt>
                <c:pt idx="2311" c:formatCode="yyyy\-mm\-dd">
                  <c:v>45111</c:v>
                </c:pt>
                <c:pt idx="2312" c:formatCode="yyyy\-mm\-dd">
                  <c:v>45112</c:v>
                </c:pt>
                <c:pt idx="2313" c:formatCode="yyyy\-mm\-dd">
                  <c:v>45113</c:v>
                </c:pt>
                <c:pt idx="2314" c:formatCode="yyyy\-mm\-dd">
                  <c:v>45114</c:v>
                </c:pt>
                <c:pt idx="2315" c:formatCode="yyyy\-mm\-dd">
                  <c:v>45117</c:v>
                </c:pt>
                <c:pt idx="2316" c:formatCode="yyyy\-mm\-dd">
                  <c:v>45118</c:v>
                </c:pt>
                <c:pt idx="2317" c:formatCode="yyyy\-mm\-dd">
                  <c:v>45119</c:v>
                </c:pt>
                <c:pt idx="2318" c:formatCode="yyyy\-mm\-dd">
                  <c:v>45120</c:v>
                </c:pt>
                <c:pt idx="2319" c:formatCode="yyyy\-mm\-dd">
                  <c:v>45121</c:v>
                </c:pt>
                <c:pt idx="2320" c:formatCode="yyyy\-mm\-dd">
                  <c:v>45124</c:v>
                </c:pt>
                <c:pt idx="2321" c:formatCode="yyyy\-mm\-dd">
                  <c:v>45125</c:v>
                </c:pt>
                <c:pt idx="2322" c:formatCode="yyyy\-mm\-dd">
                  <c:v>45126</c:v>
                </c:pt>
                <c:pt idx="2323" c:formatCode="yyyy\-mm\-dd">
                  <c:v>45127</c:v>
                </c:pt>
                <c:pt idx="2324" c:formatCode="yyyy\-mm\-dd">
                  <c:v>45128</c:v>
                </c:pt>
                <c:pt idx="2325" c:formatCode="yyyy\-mm\-dd">
                  <c:v>45131</c:v>
                </c:pt>
                <c:pt idx="2326" c:formatCode="yyyy\-mm\-dd">
                  <c:v>45132</c:v>
                </c:pt>
                <c:pt idx="2327" c:formatCode="yyyy\-mm\-dd">
                  <c:v>45133</c:v>
                </c:pt>
                <c:pt idx="2328" c:formatCode="yyyy\-mm\-dd">
                  <c:v>45134</c:v>
                </c:pt>
                <c:pt idx="2329" c:formatCode="yyyy\-mm\-dd">
                  <c:v>45135</c:v>
                </c:pt>
                <c:pt idx="2330" c:formatCode="yyyy\-mm\-dd">
                  <c:v>45138</c:v>
                </c:pt>
                <c:pt idx="2331" c:formatCode="yyyy\-mm\-dd">
                  <c:v>45139</c:v>
                </c:pt>
                <c:pt idx="2332" c:formatCode="yyyy\-mm\-dd">
                  <c:v>45140</c:v>
                </c:pt>
                <c:pt idx="2333" c:formatCode="yyyy\-mm\-dd">
                  <c:v>45141</c:v>
                </c:pt>
                <c:pt idx="2334" c:formatCode="yyyy\-mm\-dd">
                  <c:v>45142</c:v>
                </c:pt>
                <c:pt idx="2335" c:formatCode="yyyy\-mm\-dd">
                  <c:v>45145</c:v>
                </c:pt>
                <c:pt idx="2336" c:formatCode="yyyy\-mm\-dd">
                  <c:v>45146</c:v>
                </c:pt>
                <c:pt idx="2337" c:formatCode="yyyy\-mm\-dd">
                  <c:v>45147</c:v>
                </c:pt>
                <c:pt idx="2338" c:formatCode="yyyy\-mm\-dd">
                  <c:v>45148</c:v>
                </c:pt>
                <c:pt idx="2339" c:formatCode="yyyy\-mm\-dd">
                  <c:v>45149</c:v>
                </c:pt>
                <c:pt idx="2340" c:formatCode="yyyy\-mm\-dd">
                  <c:v>45152</c:v>
                </c:pt>
                <c:pt idx="2341" c:formatCode="yyyy\-mm\-dd">
                  <c:v>45153</c:v>
                </c:pt>
                <c:pt idx="2342" c:formatCode="yyyy\-mm\-dd">
                  <c:v>45154</c:v>
                </c:pt>
                <c:pt idx="2343" c:formatCode="yyyy\-mm\-dd">
                  <c:v>45155</c:v>
                </c:pt>
                <c:pt idx="2344" c:formatCode="yyyy\-mm\-dd">
                  <c:v>45156</c:v>
                </c:pt>
                <c:pt idx="2345" c:formatCode="yyyy\-mm\-dd">
                  <c:v>45159</c:v>
                </c:pt>
                <c:pt idx="2346" c:formatCode="yyyy\-mm\-dd">
                  <c:v>45160</c:v>
                </c:pt>
                <c:pt idx="2347" c:formatCode="yyyy\-mm\-dd">
                  <c:v>45161</c:v>
                </c:pt>
                <c:pt idx="2348" c:formatCode="yyyy\-mm\-dd">
                  <c:v>45162</c:v>
                </c:pt>
                <c:pt idx="2349" c:formatCode="yyyy\-mm\-dd">
                  <c:v>45163</c:v>
                </c:pt>
                <c:pt idx="2350" c:formatCode="yyyy\-mm\-dd">
                  <c:v>45166</c:v>
                </c:pt>
                <c:pt idx="2351" c:formatCode="yyyy\-mm\-dd">
                  <c:v>45167</c:v>
                </c:pt>
                <c:pt idx="2352" c:formatCode="yyyy\-mm\-dd">
                  <c:v>45168</c:v>
                </c:pt>
                <c:pt idx="2353" c:formatCode="yyyy\-mm\-dd">
                  <c:v>45169</c:v>
                </c:pt>
                <c:pt idx="2354" c:formatCode="yyyy\-mm\-dd">
                  <c:v>45170</c:v>
                </c:pt>
                <c:pt idx="2355" c:formatCode="yyyy\-mm\-dd">
                  <c:v>45173</c:v>
                </c:pt>
                <c:pt idx="2356" c:formatCode="yyyy\-mm\-dd">
                  <c:v>45174</c:v>
                </c:pt>
                <c:pt idx="2357" c:formatCode="yyyy\-mm\-dd">
                  <c:v>45175</c:v>
                </c:pt>
                <c:pt idx="2358" c:formatCode="yyyy\-mm\-dd">
                  <c:v>45176</c:v>
                </c:pt>
                <c:pt idx="2359" c:formatCode="yyyy\-mm\-dd">
                  <c:v>45177</c:v>
                </c:pt>
                <c:pt idx="2360" c:formatCode="yyyy\-mm\-dd">
                  <c:v>45180</c:v>
                </c:pt>
                <c:pt idx="2361" c:formatCode="yyyy\-mm\-dd">
                  <c:v>45181</c:v>
                </c:pt>
                <c:pt idx="2362" c:formatCode="yyyy\-mm\-dd">
                  <c:v>45182</c:v>
                </c:pt>
                <c:pt idx="2363" c:formatCode="yyyy\-mm\-dd">
                  <c:v>45183</c:v>
                </c:pt>
                <c:pt idx="2364" c:formatCode="yyyy\-mm\-dd">
                  <c:v>45184</c:v>
                </c:pt>
                <c:pt idx="2365" c:formatCode="yyyy\-mm\-dd">
                  <c:v>45187</c:v>
                </c:pt>
                <c:pt idx="2366" c:formatCode="yyyy\-mm\-dd">
                  <c:v>45188</c:v>
                </c:pt>
                <c:pt idx="2367" c:formatCode="yyyy\-mm\-dd">
                  <c:v>45189</c:v>
                </c:pt>
                <c:pt idx="2368" c:formatCode="yyyy\-mm\-dd">
                  <c:v>45190</c:v>
                </c:pt>
                <c:pt idx="2369" c:formatCode="yyyy\-mm\-dd">
                  <c:v>45191</c:v>
                </c:pt>
                <c:pt idx="2370" c:formatCode="yyyy\-mm\-dd">
                  <c:v>45194</c:v>
                </c:pt>
                <c:pt idx="2371" c:formatCode="yyyy\-mm\-dd">
                  <c:v>45195</c:v>
                </c:pt>
                <c:pt idx="2372" c:formatCode="yyyy\-mm\-dd">
                  <c:v>45196</c:v>
                </c:pt>
                <c:pt idx="2373" c:formatCode="yyyy\-mm\-dd">
                  <c:v>45197</c:v>
                </c:pt>
                <c:pt idx="2374" c:formatCode="yyyy\-mm\-dd">
                  <c:v>45208</c:v>
                </c:pt>
                <c:pt idx="2375" c:formatCode="yyyy\-mm\-dd">
                  <c:v>45209</c:v>
                </c:pt>
                <c:pt idx="2376" c:formatCode="yyyy\-mm\-dd">
                  <c:v>45210</c:v>
                </c:pt>
                <c:pt idx="2377" c:formatCode="yyyy\-mm\-dd">
                  <c:v>45211</c:v>
                </c:pt>
                <c:pt idx="2378" c:formatCode="yyyy\-mm\-dd">
                  <c:v>45212</c:v>
                </c:pt>
                <c:pt idx="2379" c:formatCode="yyyy\-mm\-dd">
                  <c:v>45215</c:v>
                </c:pt>
                <c:pt idx="2380" c:formatCode="yyyy\-mm\-dd">
                  <c:v>45216</c:v>
                </c:pt>
                <c:pt idx="2381" c:formatCode="yyyy\-mm\-dd">
                  <c:v>45217</c:v>
                </c:pt>
                <c:pt idx="2382" c:formatCode="yyyy\-mm\-dd">
                  <c:v>45218</c:v>
                </c:pt>
                <c:pt idx="2383" c:formatCode="yyyy\-mm\-dd">
                  <c:v>45219</c:v>
                </c:pt>
                <c:pt idx="2384" c:formatCode="yyyy\-mm\-dd">
                  <c:v>45222</c:v>
                </c:pt>
                <c:pt idx="2385" c:formatCode="yyyy\-mm\-dd">
                  <c:v>45223</c:v>
                </c:pt>
                <c:pt idx="2386" c:formatCode="yyyy\-mm\-dd">
                  <c:v>45224</c:v>
                </c:pt>
                <c:pt idx="2387" c:formatCode="yyyy\-mm\-dd">
                  <c:v>45225</c:v>
                </c:pt>
                <c:pt idx="2388" c:formatCode="yyyy\-mm\-dd">
                  <c:v>45226</c:v>
                </c:pt>
                <c:pt idx="2389" c:formatCode="yyyy\-mm\-dd">
                  <c:v>45229</c:v>
                </c:pt>
                <c:pt idx="2390" c:formatCode="yyyy\-mm\-dd">
                  <c:v>45230</c:v>
                </c:pt>
                <c:pt idx="2391" c:formatCode="yyyy\-mm\-dd">
                  <c:v>45231</c:v>
                </c:pt>
                <c:pt idx="2392" c:formatCode="yyyy\-mm\-dd">
                  <c:v>45232</c:v>
                </c:pt>
                <c:pt idx="2393" c:formatCode="yyyy\-mm\-dd">
                  <c:v>45233</c:v>
                </c:pt>
                <c:pt idx="2394" c:formatCode="yyyy\-mm\-dd">
                  <c:v>45236</c:v>
                </c:pt>
                <c:pt idx="2395" c:formatCode="yyyy\-mm\-dd">
                  <c:v>45237</c:v>
                </c:pt>
                <c:pt idx="2396" c:formatCode="yyyy\-mm\-dd">
                  <c:v>45238</c:v>
                </c:pt>
                <c:pt idx="2397" c:formatCode="yyyy\-mm\-dd">
                  <c:v>45239</c:v>
                </c:pt>
                <c:pt idx="2398" c:formatCode="yyyy\-mm\-dd">
                  <c:v>45240</c:v>
                </c:pt>
                <c:pt idx="2399" c:formatCode="yyyy\-mm\-dd">
                  <c:v>45243</c:v>
                </c:pt>
                <c:pt idx="2400" c:formatCode="yyyy\-mm\-dd">
                  <c:v>45244</c:v>
                </c:pt>
                <c:pt idx="2401" c:formatCode="yyyy\-mm\-dd">
                  <c:v>45245</c:v>
                </c:pt>
                <c:pt idx="2402" c:formatCode="yyyy\-mm\-dd">
                  <c:v>45246</c:v>
                </c:pt>
                <c:pt idx="2403" c:formatCode="yyyy\-mm\-dd">
                  <c:v>45247</c:v>
                </c:pt>
                <c:pt idx="2404" c:formatCode="yyyy\-mm\-dd">
                  <c:v>45250</c:v>
                </c:pt>
                <c:pt idx="2405" c:formatCode="yyyy\-mm\-dd">
                  <c:v>45251</c:v>
                </c:pt>
                <c:pt idx="2406" c:formatCode="yyyy\-mm\-dd">
                  <c:v>45252</c:v>
                </c:pt>
                <c:pt idx="2407" c:formatCode="yyyy\-mm\-dd">
                  <c:v>45253</c:v>
                </c:pt>
                <c:pt idx="2408" c:formatCode="yyyy\-mm\-dd">
                  <c:v>45254</c:v>
                </c:pt>
                <c:pt idx="2409" c:formatCode="yyyy\-mm\-dd">
                  <c:v>45257</c:v>
                </c:pt>
                <c:pt idx="2410" c:formatCode="yyyy\-mm\-dd">
                  <c:v>45258</c:v>
                </c:pt>
                <c:pt idx="2411" c:formatCode="yyyy\-mm\-dd">
                  <c:v>45259</c:v>
                </c:pt>
                <c:pt idx="2412" c:formatCode="yyyy\-mm\-dd">
                  <c:v>45260</c:v>
                </c:pt>
                <c:pt idx="2413" c:formatCode="yyyy\-mm\-dd">
                  <c:v>45261</c:v>
                </c:pt>
                <c:pt idx="2414" c:formatCode="yyyy\-mm\-dd">
                  <c:v>45264</c:v>
                </c:pt>
                <c:pt idx="2415" c:formatCode="yyyy\-mm\-dd">
                  <c:v>45265</c:v>
                </c:pt>
                <c:pt idx="2416" c:formatCode="yyyy\-mm\-dd">
                  <c:v>45266</c:v>
                </c:pt>
                <c:pt idx="2417" c:formatCode="yyyy\-mm\-dd">
                  <c:v>45267</c:v>
                </c:pt>
                <c:pt idx="2418" c:formatCode="yyyy\-mm\-dd">
                  <c:v>45268</c:v>
                </c:pt>
                <c:pt idx="2419" c:formatCode="yyyy\-mm\-dd">
                  <c:v>45271</c:v>
                </c:pt>
                <c:pt idx="2420" c:formatCode="yyyy\-mm\-dd">
                  <c:v>45272</c:v>
                </c:pt>
                <c:pt idx="2421" c:formatCode="yyyy\-mm\-dd">
                  <c:v>45273</c:v>
                </c:pt>
                <c:pt idx="2422" c:formatCode="yyyy\-mm\-dd">
                  <c:v>45274</c:v>
                </c:pt>
                <c:pt idx="2423" c:formatCode="yyyy\-mm\-dd">
                  <c:v>45275</c:v>
                </c:pt>
                <c:pt idx="2424" c:formatCode="yyyy\-mm\-dd">
                  <c:v>45278</c:v>
                </c:pt>
                <c:pt idx="2425" c:formatCode="yyyy\-mm\-dd">
                  <c:v>45279</c:v>
                </c:pt>
                <c:pt idx="2426" c:formatCode="yyyy\-mm\-dd">
                  <c:v>45280</c:v>
                </c:pt>
                <c:pt idx="2427" c:formatCode="yyyy\-mm\-dd">
                  <c:v>45281</c:v>
                </c:pt>
                <c:pt idx="2428" c:formatCode="yyyy\-mm\-dd">
                  <c:v>45282</c:v>
                </c:pt>
                <c:pt idx="2429" c:formatCode="yyyy\-mm\-dd">
                  <c:v>45285</c:v>
                </c:pt>
                <c:pt idx="2430" c:formatCode="yyyy\-mm\-dd">
                  <c:v>45286</c:v>
                </c:pt>
                <c:pt idx="2431" c:formatCode="yyyy\-mm\-dd">
                  <c:v>45287</c:v>
                </c:pt>
                <c:pt idx="2432" c:formatCode="yyyy\-mm\-dd">
                  <c:v>45288</c:v>
                </c:pt>
                <c:pt idx="2433" c:formatCode="yyyy\-mm\-dd">
                  <c:v>45289</c:v>
                </c:pt>
                <c:pt idx="2434" c:formatCode="yyyy\-mm\-dd">
                  <c:v>45293</c:v>
                </c:pt>
                <c:pt idx="2435" c:formatCode="yyyy\-mm\-dd">
                  <c:v>45294</c:v>
                </c:pt>
                <c:pt idx="2436" c:formatCode="yyyy\-mm\-dd">
                  <c:v>45295</c:v>
                </c:pt>
                <c:pt idx="2437" c:formatCode="yyyy\-mm\-dd">
                  <c:v>45296</c:v>
                </c:pt>
                <c:pt idx="2438" c:formatCode="yyyy\-mm\-dd">
                  <c:v>45299</c:v>
                </c:pt>
                <c:pt idx="2439" c:formatCode="yyyy\-mm\-dd">
                  <c:v>45300</c:v>
                </c:pt>
                <c:pt idx="2440" c:formatCode="yyyy\-mm\-dd">
                  <c:v>45301</c:v>
                </c:pt>
                <c:pt idx="2441" c:formatCode="yyyy\-mm\-dd">
                  <c:v>45302</c:v>
                </c:pt>
                <c:pt idx="2442" c:formatCode="yyyy\-mm\-dd">
                  <c:v>45303</c:v>
                </c:pt>
                <c:pt idx="2443" c:formatCode="yyyy\-mm\-dd">
                  <c:v>45306</c:v>
                </c:pt>
                <c:pt idx="2444" c:formatCode="yyyy\-mm\-dd">
                  <c:v>45307</c:v>
                </c:pt>
                <c:pt idx="2445" c:formatCode="yyyy\-mm\-dd">
                  <c:v>45308</c:v>
                </c:pt>
                <c:pt idx="2446" c:formatCode="yyyy\-mm\-dd">
                  <c:v>45309</c:v>
                </c:pt>
                <c:pt idx="2447" c:formatCode="yyyy\-mm\-dd">
                  <c:v>45310</c:v>
                </c:pt>
                <c:pt idx="2448" c:formatCode="yyyy\-mm\-dd">
                  <c:v>45313</c:v>
                </c:pt>
                <c:pt idx="2449" c:formatCode="yyyy\-mm\-dd">
                  <c:v>45314</c:v>
                </c:pt>
                <c:pt idx="2450" c:formatCode="yyyy\-mm\-dd">
                  <c:v>45315</c:v>
                </c:pt>
                <c:pt idx="2451" c:formatCode="yyyy\-mm\-dd">
                  <c:v>45316</c:v>
                </c:pt>
                <c:pt idx="2452" c:formatCode="yyyy\-mm\-dd">
                  <c:v>45317</c:v>
                </c:pt>
                <c:pt idx="2453" c:formatCode="yyyy\-mm\-dd">
                  <c:v>45320</c:v>
                </c:pt>
                <c:pt idx="2454" c:formatCode="yyyy\-mm\-dd">
                  <c:v>45321</c:v>
                </c:pt>
                <c:pt idx="2455" c:formatCode="yyyy\-mm\-dd">
                  <c:v>45322</c:v>
                </c:pt>
                <c:pt idx="2456" c:formatCode="yyyy\-mm\-dd">
                  <c:v>45323</c:v>
                </c:pt>
                <c:pt idx="2457" c:formatCode="yyyy\-mm\-dd">
                  <c:v>45324</c:v>
                </c:pt>
                <c:pt idx="2458" c:formatCode="yyyy\-mm\-dd">
                  <c:v>45327</c:v>
                </c:pt>
                <c:pt idx="2459" c:formatCode="yyyy\-mm\-dd">
                  <c:v>45328</c:v>
                </c:pt>
                <c:pt idx="2460" c:formatCode="yyyy\-mm\-dd">
                  <c:v>45329</c:v>
                </c:pt>
                <c:pt idx="2461" c:formatCode="yyyy\-mm\-dd">
                  <c:v>45330</c:v>
                </c:pt>
                <c:pt idx="2462" c:formatCode="yyyy\-mm\-dd">
                  <c:v>45341</c:v>
                </c:pt>
                <c:pt idx="2463" c:formatCode="yyyy\-mm\-dd">
                  <c:v>45342</c:v>
                </c:pt>
                <c:pt idx="2464" c:formatCode="yyyy\-mm\-dd">
                  <c:v>45343</c:v>
                </c:pt>
                <c:pt idx="2465" c:formatCode="yyyy\-mm\-dd">
                  <c:v>45344</c:v>
                </c:pt>
                <c:pt idx="2466" c:formatCode="yyyy\-mm\-dd">
                  <c:v>45345</c:v>
                </c:pt>
                <c:pt idx="2467" c:formatCode="yyyy\-mm\-dd">
                  <c:v>45348</c:v>
                </c:pt>
                <c:pt idx="2468" c:formatCode="yyyy\-mm\-dd">
                  <c:v>45349</c:v>
                </c:pt>
                <c:pt idx="2469" c:formatCode="yyyy\-mm\-dd">
                  <c:v>45350</c:v>
                </c:pt>
                <c:pt idx="2470" c:formatCode="yyyy\-mm\-dd">
                  <c:v>45351</c:v>
                </c:pt>
                <c:pt idx="2471" c:formatCode="yyyy\-mm\-dd">
                  <c:v>45352</c:v>
                </c:pt>
                <c:pt idx="2472" c:formatCode="yyyy\-mm\-dd">
                  <c:v>45355</c:v>
                </c:pt>
                <c:pt idx="2473" c:formatCode="yyyy\-mm\-dd">
                  <c:v>45356</c:v>
                </c:pt>
                <c:pt idx="2474" c:formatCode="yyyy\-mm\-dd">
                  <c:v>45357</c:v>
                </c:pt>
                <c:pt idx="2475" c:formatCode="yyyy\-mm\-dd">
                  <c:v>45358</c:v>
                </c:pt>
                <c:pt idx="2476" c:formatCode="yyyy\-mm\-dd">
                  <c:v>45359</c:v>
                </c:pt>
                <c:pt idx="2477" c:formatCode="yyyy\-mm\-dd">
                  <c:v>45362</c:v>
                </c:pt>
                <c:pt idx="2478" c:formatCode="yyyy\-mm\-dd">
                  <c:v>45363</c:v>
                </c:pt>
                <c:pt idx="2479" c:formatCode="yyyy\-mm\-dd">
                  <c:v>45364</c:v>
                </c:pt>
                <c:pt idx="2480" c:formatCode="yyyy\-mm\-dd">
                  <c:v>45365</c:v>
                </c:pt>
                <c:pt idx="2481" c:formatCode="yyyy\-mm\-dd">
                  <c:v>45366</c:v>
                </c:pt>
                <c:pt idx="2482" c:formatCode="yyyy\-mm\-dd">
                  <c:v>45369</c:v>
                </c:pt>
                <c:pt idx="2483" c:formatCode="yyyy\-mm\-dd">
                  <c:v>45370</c:v>
                </c:pt>
                <c:pt idx="2484" c:formatCode="yyyy\-mm\-dd">
                  <c:v>45371</c:v>
                </c:pt>
                <c:pt idx="2485" c:formatCode="yyyy\-mm\-dd">
                  <c:v>45372</c:v>
                </c:pt>
                <c:pt idx="2486" c:formatCode="yyyy\-mm\-dd">
                  <c:v>45373</c:v>
                </c:pt>
                <c:pt idx="2487" c:formatCode="yyyy\-mm\-dd">
                  <c:v>45376</c:v>
                </c:pt>
                <c:pt idx="2488" c:formatCode="yyyy\-mm\-dd">
                  <c:v>45377</c:v>
                </c:pt>
                <c:pt idx="2489" c:formatCode="yyyy\-mm\-dd">
                  <c:v>45378</c:v>
                </c:pt>
                <c:pt idx="2490" c:formatCode="yyyy\-mm\-dd">
                  <c:v>45379</c:v>
                </c:pt>
                <c:pt idx="2491" c:formatCode="yyyy\-mm\-dd">
                  <c:v>45380</c:v>
                </c:pt>
                <c:pt idx="2492" c:formatCode="yyyy\-mm\-dd">
                  <c:v>45383</c:v>
                </c:pt>
                <c:pt idx="2493" c:formatCode="yyyy\-mm\-dd">
                  <c:v>45384</c:v>
                </c:pt>
                <c:pt idx="2494" c:formatCode="yyyy\-mm\-dd">
                  <c:v>45385</c:v>
                </c:pt>
                <c:pt idx="2495" c:formatCode="yyyy\-mm\-dd">
                  <c:v>45390</c:v>
                </c:pt>
                <c:pt idx="2496" c:formatCode="yyyy\-mm\-dd">
                  <c:v>45391</c:v>
                </c:pt>
                <c:pt idx="2497" c:formatCode="yyyy\-mm\-dd">
                  <c:v>45392</c:v>
                </c:pt>
                <c:pt idx="2498" c:formatCode="yyyy\-mm\-dd">
                  <c:v>45393</c:v>
                </c:pt>
                <c:pt idx="2499" c:formatCode="yyyy\-mm\-dd">
                  <c:v>45394</c:v>
                </c:pt>
                <c:pt idx="2500" c:formatCode="yyyy\-mm\-dd">
                  <c:v>45397</c:v>
                </c:pt>
                <c:pt idx="2501" c:formatCode="yyyy\-mm\-dd">
                  <c:v>45398</c:v>
                </c:pt>
                <c:pt idx="2502" c:formatCode="yyyy\-mm\-dd">
                  <c:v>45399</c:v>
                </c:pt>
                <c:pt idx="2503" c:formatCode="yyyy\-mm\-dd">
                  <c:v>45400</c:v>
                </c:pt>
                <c:pt idx="2504" c:formatCode="yyyy\-mm\-dd">
                  <c:v>45401</c:v>
                </c:pt>
                <c:pt idx="2505" c:formatCode="yyyy\-mm\-dd">
                  <c:v>45404</c:v>
                </c:pt>
                <c:pt idx="2506" c:formatCode="yyyy\-mm\-dd">
                  <c:v>45405</c:v>
                </c:pt>
                <c:pt idx="2507" c:formatCode="yyyy\-mm\-dd">
                  <c:v>45406</c:v>
                </c:pt>
                <c:pt idx="2508" c:formatCode="yyyy\-mm\-dd">
                  <c:v>45407</c:v>
                </c:pt>
                <c:pt idx="2509" c:formatCode="yyyy\-mm\-dd">
                  <c:v>45408</c:v>
                </c:pt>
                <c:pt idx="2510" c:formatCode="yyyy\-mm\-dd">
                  <c:v>45411</c:v>
                </c:pt>
                <c:pt idx="2511" c:formatCode="yyyy\-mm\-dd">
                  <c:v>45412</c:v>
                </c:pt>
                <c:pt idx="2512" c:formatCode="yyyy\-mm\-dd">
                  <c:v>45418</c:v>
                </c:pt>
                <c:pt idx="2513" c:formatCode="yyyy\-mm\-dd">
                  <c:v>45419</c:v>
                </c:pt>
                <c:pt idx="2514" c:formatCode="yyyy\-mm\-dd">
                  <c:v>45420</c:v>
                </c:pt>
                <c:pt idx="2515" c:formatCode="yyyy\-mm\-dd">
                  <c:v>45421</c:v>
                </c:pt>
                <c:pt idx="2516" c:formatCode="yyyy\-mm\-dd">
                  <c:v>45422</c:v>
                </c:pt>
                <c:pt idx="2517" c:formatCode="yyyy\-mm\-dd">
                  <c:v>45425</c:v>
                </c:pt>
                <c:pt idx="2518" c:formatCode="yyyy\-mm\-dd">
                  <c:v>45426</c:v>
                </c:pt>
                <c:pt idx="2519" c:formatCode="yyyy\-mm\-dd">
                  <c:v>45427</c:v>
                </c:pt>
                <c:pt idx="2520" c:formatCode="yyyy\-mm\-dd">
                  <c:v>45428</c:v>
                </c:pt>
                <c:pt idx="2521" c:formatCode="yyyy\-mm\-dd">
                  <c:v>45429</c:v>
                </c:pt>
                <c:pt idx="2522" c:formatCode="yyyy\-mm\-dd">
                  <c:v>45432</c:v>
                </c:pt>
                <c:pt idx="2523" c:formatCode="yyyy\-mm\-dd">
                  <c:v>45433</c:v>
                </c:pt>
                <c:pt idx="2524" c:formatCode="yyyy\-mm\-dd">
                  <c:v>45434</c:v>
                </c:pt>
                <c:pt idx="2525" c:formatCode="yyyy\-mm\-dd">
                  <c:v>45435</c:v>
                </c:pt>
                <c:pt idx="2526" c:formatCode="yyyy\-mm\-dd">
                  <c:v>45436</c:v>
                </c:pt>
                <c:pt idx="2527" c:formatCode="yyyy\-mm\-dd">
                  <c:v>45439</c:v>
                </c:pt>
                <c:pt idx="2528" c:formatCode="yyyy\-mm\-dd">
                  <c:v>45440</c:v>
                </c:pt>
                <c:pt idx="2529" c:formatCode="yyyy\-mm\-dd">
                  <c:v>45441</c:v>
                </c:pt>
                <c:pt idx="2530" c:formatCode="yyyy\-mm\-dd">
                  <c:v>45442</c:v>
                </c:pt>
                <c:pt idx="2531" c:formatCode="yyyy\-mm\-dd">
                  <c:v>45443</c:v>
                </c:pt>
                <c:pt idx="2532" c:formatCode="yyyy\-mm\-dd">
                  <c:v>45446</c:v>
                </c:pt>
                <c:pt idx="2533" c:formatCode="yyyy\-mm\-dd">
                  <c:v>45447</c:v>
                </c:pt>
                <c:pt idx="2534" c:formatCode="yyyy\-mm\-dd">
                  <c:v>45448</c:v>
                </c:pt>
                <c:pt idx="2535" c:formatCode="yyyy\-mm\-dd">
                  <c:v>45449</c:v>
                </c:pt>
                <c:pt idx="2536" c:formatCode="yyyy\-mm\-dd">
                  <c:v>45450</c:v>
                </c:pt>
                <c:pt idx="2537" c:formatCode="yyyy\-mm\-dd">
                  <c:v>45454</c:v>
                </c:pt>
                <c:pt idx="2538" c:formatCode="yyyy\-mm\-dd">
                  <c:v>45455</c:v>
                </c:pt>
                <c:pt idx="2539" c:formatCode="yyyy\-mm\-dd">
                  <c:v>45456</c:v>
                </c:pt>
                <c:pt idx="2540" c:formatCode="yyyy\-mm\-dd">
                  <c:v>45457</c:v>
                </c:pt>
                <c:pt idx="2541" c:formatCode="yyyy\-mm\-dd">
                  <c:v>45460</c:v>
                </c:pt>
                <c:pt idx="2542" c:formatCode="yyyy\-mm\-dd">
                  <c:v>45461</c:v>
                </c:pt>
                <c:pt idx="2543" c:formatCode="yyyy\-mm\-dd">
                  <c:v>45462</c:v>
                </c:pt>
                <c:pt idx="2544" c:formatCode="yyyy\-mm\-dd">
                  <c:v>45463</c:v>
                </c:pt>
                <c:pt idx="2545" c:formatCode="yyyy\-mm\-dd">
                  <c:v>45464</c:v>
                </c:pt>
                <c:pt idx="2546" c:formatCode="yyyy\-mm\-dd">
                  <c:v>45467</c:v>
                </c:pt>
                <c:pt idx="2547" c:formatCode="yyyy\-mm\-dd">
                  <c:v>45468</c:v>
                </c:pt>
                <c:pt idx="2548" c:formatCode="yyyy\-mm\-dd">
                  <c:v>45469</c:v>
                </c:pt>
                <c:pt idx="2549" c:formatCode="yyyy\-mm\-dd">
                  <c:v>45470</c:v>
                </c:pt>
                <c:pt idx="2550" c:formatCode="yyyy\-mm\-dd">
                  <c:v>45471</c:v>
                </c:pt>
                <c:pt idx="2551" c:formatCode="yyyy\-mm\-dd">
                  <c:v>45474</c:v>
                </c:pt>
                <c:pt idx="2552" c:formatCode="yyyy\-mm\-dd">
                  <c:v>45475</c:v>
                </c:pt>
                <c:pt idx="2553" c:formatCode="yyyy\-mm\-dd">
                  <c:v>45476</c:v>
                </c:pt>
                <c:pt idx="2554" c:formatCode="yyyy\-mm\-dd">
                  <c:v>45477</c:v>
                </c:pt>
                <c:pt idx="2555" c:formatCode="yyyy\-mm\-dd">
                  <c:v>45478</c:v>
                </c:pt>
                <c:pt idx="2556" c:formatCode="yyyy\-mm\-dd">
                  <c:v>45481</c:v>
                </c:pt>
                <c:pt idx="2557" c:formatCode="yyyy\-mm\-dd">
                  <c:v>45482</c:v>
                </c:pt>
                <c:pt idx="2558" c:formatCode="yyyy\-mm\-dd">
                  <c:v>45483</c:v>
                </c:pt>
                <c:pt idx="2559" c:formatCode="yyyy\-mm\-dd">
                  <c:v>45484</c:v>
                </c:pt>
                <c:pt idx="2560" c:formatCode="yyyy\-mm\-dd">
                  <c:v>45485</c:v>
                </c:pt>
                <c:pt idx="2561" c:formatCode="yyyy\-mm\-dd">
                  <c:v>45488</c:v>
                </c:pt>
                <c:pt idx="2562" c:formatCode="yyyy\-mm\-dd">
                  <c:v>45489</c:v>
                </c:pt>
                <c:pt idx="2563" c:formatCode="yyyy\-mm\-dd">
                  <c:v>45490</c:v>
                </c:pt>
                <c:pt idx="2564" c:formatCode="yyyy\-mm\-dd">
                  <c:v>45491</c:v>
                </c:pt>
                <c:pt idx="2565" c:formatCode="yyyy\-mm\-dd">
                  <c:v>45492</c:v>
                </c:pt>
                <c:pt idx="2566" c:formatCode="yyyy\-mm\-dd">
                  <c:v>45495</c:v>
                </c:pt>
                <c:pt idx="2567" c:formatCode="yyyy\-mm\-dd">
                  <c:v>45496</c:v>
                </c:pt>
                <c:pt idx="2568" c:formatCode="yyyy\-mm\-dd">
                  <c:v>45497</c:v>
                </c:pt>
                <c:pt idx="2569" c:formatCode="yyyy\-mm\-dd">
                  <c:v>45498</c:v>
                </c:pt>
                <c:pt idx="2570" c:formatCode="yyyy\-mm\-dd">
                  <c:v>45499</c:v>
                </c:pt>
                <c:pt idx="2571" c:formatCode="yyyy\-mm\-dd">
                  <c:v>45502</c:v>
                </c:pt>
                <c:pt idx="2572" c:formatCode="yyyy\-mm\-dd">
                  <c:v>45503</c:v>
                </c:pt>
                <c:pt idx="2573" c:formatCode="yyyy\-mm\-dd">
                  <c:v>45504</c:v>
                </c:pt>
                <c:pt idx="2574" c:formatCode="yyyy\-mm\-dd">
                  <c:v>45505</c:v>
                </c:pt>
                <c:pt idx="2575" c:formatCode="yyyy\-mm\-dd">
                  <c:v>45506</c:v>
                </c:pt>
                <c:pt idx="2576" c:formatCode="yyyy\-mm\-dd">
                  <c:v>45509</c:v>
                </c:pt>
                <c:pt idx="2577" c:formatCode="yyyy\-mm\-dd">
                  <c:v>45510</c:v>
                </c:pt>
                <c:pt idx="2578" c:formatCode="yyyy\-mm\-dd">
                  <c:v>45511</c:v>
                </c:pt>
                <c:pt idx="2579" c:formatCode="yyyy\-mm\-dd">
                  <c:v>45512</c:v>
                </c:pt>
                <c:pt idx="2580" c:formatCode="yyyy\-mm\-dd">
                  <c:v>45513</c:v>
                </c:pt>
                <c:pt idx="2581" c:formatCode="yyyy\-mm\-dd">
                  <c:v>45516</c:v>
                </c:pt>
                <c:pt idx="2582" c:formatCode="yyyy\-mm\-dd">
                  <c:v>45517</c:v>
                </c:pt>
                <c:pt idx="2583" c:formatCode="yyyy\-mm\-dd">
                  <c:v>45518</c:v>
                </c:pt>
                <c:pt idx="2584" c:formatCode="yyyy\-mm\-dd">
                  <c:v>45519</c:v>
                </c:pt>
                <c:pt idx="2585" c:formatCode="yyyy\-mm\-dd">
                  <c:v>45520</c:v>
                </c:pt>
                <c:pt idx="2586" c:formatCode="yyyy\-mm\-dd">
                  <c:v>45523</c:v>
                </c:pt>
                <c:pt idx="2587" c:formatCode="yyyy\-mm\-dd">
                  <c:v>45524</c:v>
                </c:pt>
                <c:pt idx="2588" c:formatCode="yyyy\-mm\-dd">
                  <c:v>45525</c:v>
                </c:pt>
                <c:pt idx="2589" c:formatCode="yyyy\-mm\-dd">
                  <c:v>45526</c:v>
                </c:pt>
                <c:pt idx="2590" c:formatCode="yyyy\-mm\-dd">
                  <c:v>45527</c:v>
                </c:pt>
                <c:pt idx="2591" c:formatCode="yyyy\-mm\-dd">
                  <c:v>45530</c:v>
                </c:pt>
                <c:pt idx="2592" c:formatCode="yyyy\-mm\-dd">
                  <c:v>45531</c:v>
                </c:pt>
                <c:pt idx="2593" c:formatCode="yyyy\-mm\-dd">
                  <c:v>45532</c:v>
                </c:pt>
                <c:pt idx="2594" c:formatCode="yyyy\-mm\-dd">
                  <c:v>45533</c:v>
                </c:pt>
                <c:pt idx="2595" c:formatCode="yyyy\-mm\-dd">
                  <c:v>45534</c:v>
                </c:pt>
                <c:pt idx="2596" c:formatCode="yyyy\-mm\-dd">
                  <c:v>45537</c:v>
                </c:pt>
                <c:pt idx="2597" c:formatCode="yyyy\-mm\-dd">
                  <c:v>45538</c:v>
                </c:pt>
                <c:pt idx="2598" c:formatCode="yyyy\-mm\-dd">
                  <c:v>45539</c:v>
                </c:pt>
                <c:pt idx="2599" c:formatCode="yyyy\-mm\-dd">
                  <c:v>45540</c:v>
                </c:pt>
                <c:pt idx="2600" c:formatCode="yyyy\-mm\-dd">
                  <c:v>45541</c:v>
                </c:pt>
                <c:pt idx="2601" c:formatCode="yyyy\-mm\-dd">
                  <c:v>45544</c:v>
                </c:pt>
                <c:pt idx="2602" c:formatCode="yyyy\-mm\-dd">
                  <c:v>45545</c:v>
                </c:pt>
                <c:pt idx="2603" c:formatCode="yyyy\-mm\-dd">
                  <c:v>45546</c:v>
                </c:pt>
                <c:pt idx="2604" c:formatCode="yyyy\-mm\-dd">
                  <c:v>45547</c:v>
                </c:pt>
                <c:pt idx="2605" c:formatCode="yyyy\-mm\-dd">
                  <c:v>45548</c:v>
                </c:pt>
                <c:pt idx="2606" c:formatCode="yyyy\-mm\-dd">
                  <c:v>45553</c:v>
                </c:pt>
                <c:pt idx="2607" c:formatCode="yyyy\-mm\-dd">
                  <c:v>45554</c:v>
                </c:pt>
                <c:pt idx="2608" c:formatCode="yyyy\-mm\-dd">
                  <c:v>45555</c:v>
                </c:pt>
                <c:pt idx="2609" c:formatCode="yyyy\-mm\-dd">
                  <c:v>45558</c:v>
                </c:pt>
                <c:pt idx="2610" c:formatCode="yyyy\-mm\-dd">
                  <c:v>45559</c:v>
                </c:pt>
                <c:pt idx="2611" c:formatCode="yyyy\-mm\-dd">
                  <c:v>45560</c:v>
                </c:pt>
                <c:pt idx="2612" c:formatCode="yyyy\-mm\-dd">
                  <c:v>45561</c:v>
                </c:pt>
                <c:pt idx="2613" c:formatCode="yyyy\-mm\-dd">
                  <c:v>45562</c:v>
                </c:pt>
                <c:pt idx="2614" c:formatCode="yyyy\-mm\-dd">
                  <c:v>45565</c:v>
                </c:pt>
                <c:pt idx="2615" c:formatCode="yyyy\-mm\-dd">
                  <c:v>45573</c:v>
                </c:pt>
                <c:pt idx="2616" c:formatCode="yyyy\-mm\-dd">
                  <c:v>45574</c:v>
                </c:pt>
                <c:pt idx="2617" c:formatCode="yyyy\-mm\-dd">
                  <c:v>45575</c:v>
                </c:pt>
                <c:pt idx="2618" c:formatCode="yyyy\-mm\-dd">
                  <c:v>45576</c:v>
                </c:pt>
                <c:pt idx="2619" c:formatCode="yyyy\-mm\-dd">
                  <c:v>45579</c:v>
                </c:pt>
                <c:pt idx="2620" c:formatCode="yyyy\-mm\-dd">
                  <c:v>45580</c:v>
                </c:pt>
                <c:pt idx="2621" c:formatCode="yyyy\-mm\-dd">
                  <c:v>45581</c:v>
                </c:pt>
                <c:pt idx="2622" c:formatCode="yyyy\-mm\-dd">
                  <c:v>45582</c:v>
                </c:pt>
                <c:pt idx="2623" c:formatCode="yyyy\-mm\-dd">
                  <c:v>45583</c:v>
                </c:pt>
                <c:pt idx="2624" c:formatCode="yyyy\-mm\-dd">
                  <c:v>45586</c:v>
                </c:pt>
                <c:pt idx="2625" c:formatCode="yyyy\-mm\-dd">
                  <c:v>45587</c:v>
                </c:pt>
                <c:pt idx="2626" c:formatCode="yyyy\-mm\-dd">
                  <c:v>45588</c:v>
                </c:pt>
                <c:pt idx="2627" c:formatCode="yyyy\-mm\-dd">
                  <c:v>45589</c:v>
                </c:pt>
                <c:pt idx="2628" c:formatCode="yyyy\-mm\-dd">
                  <c:v>45590</c:v>
                </c:pt>
                <c:pt idx="2629" c:formatCode="yyyy\-mm\-dd">
                  <c:v>45593</c:v>
                </c:pt>
                <c:pt idx="2630" c:formatCode="yyyy\-mm\-dd">
                  <c:v>45594</c:v>
                </c:pt>
                <c:pt idx="2631" c:formatCode="yyyy\-mm\-dd">
                  <c:v>45595</c:v>
                </c:pt>
                <c:pt idx="2632" c:formatCode="yyyy\-mm\-dd">
                  <c:v>45596</c:v>
                </c:pt>
                <c:pt idx="2633" c:formatCode="yyyy\-mm\-dd">
                  <c:v>45597</c:v>
                </c:pt>
                <c:pt idx="2634" c:formatCode="yyyy\-mm\-dd">
                  <c:v>45600</c:v>
                </c:pt>
                <c:pt idx="2635" c:formatCode="yyyy\-mm\-dd">
                  <c:v>45601</c:v>
                </c:pt>
                <c:pt idx="2636" c:formatCode="yyyy\-mm\-dd">
                  <c:v>45602</c:v>
                </c:pt>
                <c:pt idx="2637" c:formatCode="yyyy\-mm\-dd">
                  <c:v>45603</c:v>
                </c:pt>
                <c:pt idx="2638" c:formatCode="yyyy\-mm\-dd">
                  <c:v>45604</c:v>
                </c:pt>
                <c:pt idx="2639" c:formatCode="yyyy\-mm\-dd">
                  <c:v>45607</c:v>
                </c:pt>
                <c:pt idx="2640" c:formatCode="yyyy\-mm\-dd">
                  <c:v>45608</c:v>
                </c:pt>
                <c:pt idx="2641" c:formatCode="yyyy\-mm\-dd">
                  <c:v>45609</c:v>
                </c:pt>
                <c:pt idx="2642" c:formatCode="yyyy\-mm\-dd">
                  <c:v>45610</c:v>
                </c:pt>
                <c:pt idx="2643" c:formatCode="yyyy\-mm\-dd">
                  <c:v>45611</c:v>
                </c:pt>
                <c:pt idx="2644" c:formatCode="yyyy\-mm\-dd">
                  <c:v>45614</c:v>
                </c:pt>
                <c:pt idx="2645" c:formatCode="yyyy\-mm\-dd">
                  <c:v>45615</c:v>
                </c:pt>
                <c:pt idx="2646" c:formatCode="yyyy\-mm\-dd">
                  <c:v>45616</c:v>
                </c:pt>
                <c:pt idx="2647" c:formatCode="yyyy\-mm\-dd">
                  <c:v>45617</c:v>
                </c:pt>
                <c:pt idx="2648" c:formatCode="yyyy\-mm\-dd">
                  <c:v>45618</c:v>
                </c:pt>
                <c:pt idx="2649" c:formatCode="yyyy\-mm\-dd">
                  <c:v>45621</c:v>
                </c:pt>
                <c:pt idx="2650" c:formatCode="yyyy\-mm\-dd">
                  <c:v>45622</c:v>
                </c:pt>
                <c:pt idx="2651" c:formatCode="yyyy\-mm\-dd">
                  <c:v>45623</c:v>
                </c:pt>
                <c:pt idx="2652" c:formatCode="yyyy\-mm\-dd">
                  <c:v>45624</c:v>
                </c:pt>
                <c:pt idx="2653" c:formatCode="yyyy\-mm\-dd">
                  <c:v>45625</c:v>
                </c:pt>
                <c:pt idx="2654" c:formatCode="yyyy\-mm\-dd">
                  <c:v>45628</c:v>
                </c:pt>
                <c:pt idx="2655" c:formatCode="yyyy\-mm\-dd">
                  <c:v>45629</c:v>
                </c:pt>
                <c:pt idx="2656" c:formatCode="yyyy\-mm\-dd">
                  <c:v>45630</c:v>
                </c:pt>
                <c:pt idx="2657" c:formatCode="yyyy\-mm\-dd">
                  <c:v>45631</c:v>
                </c:pt>
                <c:pt idx="2658" c:formatCode="yyyy\-mm\-dd">
                  <c:v>45632</c:v>
                </c:pt>
                <c:pt idx="2659" c:formatCode="yyyy\-mm\-dd">
                  <c:v>45635</c:v>
                </c:pt>
                <c:pt idx="2660" c:formatCode="yyyy\-mm\-dd">
                  <c:v>45636</c:v>
                </c:pt>
                <c:pt idx="2661" c:formatCode="yyyy\-mm\-dd">
                  <c:v>45637</c:v>
                </c:pt>
                <c:pt idx="2662" c:formatCode="yyyy\-mm\-dd">
                  <c:v>45638</c:v>
                </c:pt>
                <c:pt idx="2663" c:formatCode="yyyy\-mm\-dd">
                  <c:v>45639</c:v>
                </c:pt>
                <c:pt idx="2664" c:formatCode="yyyy\-mm\-dd">
                  <c:v>45642</c:v>
                </c:pt>
                <c:pt idx="2665" c:formatCode="yyyy\-mm\-dd">
                  <c:v>45643</c:v>
                </c:pt>
                <c:pt idx="2666" c:formatCode="yyyy\-mm\-dd">
                  <c:v>45644</c:v>
                </c:pt>
                <c:pt idx="2667" c:formatCode="yyyy\-mm\-dd">
                  <c:v>45645</c:v>
                </c:pt>
                <c:pt idx="2668" c:formatCode="yyyy\-mm\-dd">
                  <c:v>45646</c:v>
                </c:pt>
                <c:pt idx="2669" c:formatCode="yyyy\-mm\-dd">
                  <c:v>45649</c:v>
                </c:pt>
                <c:pt idx="2670" c:formatCode="yyyy\-mm\-dd">
                  <c:v>45650</c:v>
                </c:pt>
                <c:pt idx="2671" c:formatCode="yyyy\-mm\-dd">
                  <c:v>45651</c:v>
                </c:pt>
                <c:pt idx="2672" c:formatCode="yyyy\-mm\-dd">
                  <c:v>45652</c:v>
                </c:pt>
                <c:pt idx="2673" c:formatCode="yyyy\-mm\-dd">
                  <c:v>45653</c:v>
                </c:pt>
                <c:pt idx="2674" c:formatCode="yyyy\-mm\-dd">
                  <c:v>45656</c:v>
                </c:pt>
                <c:pt idx="2675" c:formatCode="yyyy\-mm\-dd">
                  <c:v>45657</c:v>
                </c:pt>
                <c:pt idx="2676" c:formatCode="yyyy\-mm\-dd">
                  <c:v>45659</c:v>
                </c:pt>
                <c:pt idx="2677" c:formatCode="yyyy\-mm\-dd">
                  <c:v>45660</c:v>
                </c:pt>
                <c:pt idx="2678" c:formatCode="yyyy\-mm\-dd">
                  <c:v>45663</c:v>
                </c:pt>
                <c:pt idx="2679" c:formatCode="yyyy\-mm\-dd">
                  <c:v>45664</c:v>
                </c:pt>
                <c:pt idx="2680" c:formatCode="yyyy\-mm\-dd">
                  <c:v>45665</c:v>
                </c:pt>
                <c:pt idx="2681" c:formatCode="yyyy\-mm\-dd">
                  <c:v>45666</c:v>
                </c:pt>
                <c:pt idx="2682" c:formatCode="yyyy\-mm\-dd">
                  <c:v>45667</c:v>
                </c:pt>
                <c:pt idx="2683" c:formatCode="yyyy\-mm\-dd">
                  <c:v>45670</c:v>
                </c:pt>
                <c:pt idx="2684" c:formatCode="yyyy\-mm\-dd">
                  <c:v>45671</c:v>
                </c:pt>
                <c:pt idx="2685" c:formatCode="yyyy\-mm\-dd">
                  <c:v>45672</c:v>
                </c:pt>
                <c:pt idx="2686" c:formatCode="yyyy\-mm\-dd">
                  <c:v>45673</c:v>
                </c:pt>
                <c:pt idx="2687" c:formatCode="yyyy\-mm\-dd">
                  <c:v>45674</c:v>
                </c:pt>
                <c:pt idx="2688" c:formatCode="yyyy\-mm\-dd">
                  <c:v>45677</c:v>
                </c:pt>
                <c:pt idx="2689" c:formatCode="yyyy\-mm\-dd">
                  <c:v>45678</c:v>
                </c:pt>
                <c:pt idx="2690" c:formatCode="yyyy\-mm\-dd">
                  <c:v>45679</c:v>
                </c:pt>
                <c:pt idx="2691" c:formatCode="yyyy\-mm\-dd">
                  <c:v>45680</c:v>
                </c:pt>
                <c:pt idx="2692" c:formatCode="yyyy\-mm\-dd">
                  <c:v>45681</c:v>
                </c:pt>
                <c:pt idx="2693" c:formatCode="yyyy\-mm\-dd">
                  <c:v>45684</c:v>
                </c:pt>
                <c:pt idx="2694" c:formatCode="yyyy\-mm\-dd">
                  <c:v>45693</c:v>
                </c:pt>
                <c:pt idx="2695" c:formatCode="yyyy\-mm\-dd">
                  <c:v>45694</c:v>
                </c:pt>
                <c:pt idx="2696" c:formatCode="yyyy\-mm\-dd">
                  <c:v>45695</c:v>
                </c:pt>
                <c:pt idx="2697" c:formatCode="yyyy\-mm\-dd">
                  <c:v>45698</c:v>
                </c:pt>
                <c:pt idx="2698" c:formatCode="yyyy\-mm\-dd">
                  <c:v>45699</c:v>
                </c:pt>
                <c:pt idx="2699" c:formatCode="yyyy\-mm\-dd">
                  <c:v>45700</c:v>
                </c:pt>
                <c:pt idx="2700" c:formatCode="yyyy\-mm\-dd">
                  <c:v>45701</c:v>
                </c:pt>
                <c:pt idx="2701" c:formatCode="yyyy\-mm\-dd">
                  <c:v>45702</c:v>
                </c:pt>
                <c:pt idx="2702" c:formatCode="yyyy\-mm\-dd">
                  <c:v>45705</c:v>
                </c:pt>
                <c:pt idx="2703" c:formatCode="yyyy\-mm\-dd">
                  <c:v>45706</c:v>
                </c:pt>
                <c:pt idx="2704" c:formatCode="yyyy\-mm\-dd">
                  <c:v>45707</c:v>
                </c:pt>
                <c:pt idx="2705" c:formatCode="yyyy\-mm\-dd">
                  <c:v>45708</c:v>
                </c:pt>
                <c:pt idx="2706" c:formatCode="yyyy\-mm\-dd">
                  <c:v>45709</c:v>
                </c:pt>
                <c:pt idx="2707" c:formatCode="yyyy\-mm\-dd">
                  <c:v>45712</c:v>
                </c:pt>
                <c:pt idx="2708" c:formatCode="yyyy\-mm\-dd">
                  <c:v>45713</c:v>
                </c:pt>
                <c:pt idx="2709" c:formatCode="yyyy\-mm\-dd">
                  <c:v>45714</c:v>
                </c:pt>
                <c:pt idx="2710" c:formatCode="yyyy\-mm\-dd">
                  <c:v>45715</c:v>
                </c:pt>
                <c:pt idx="2711" c:formatCode="yyyy\-mm\-dd">
                  <c:v>45716</c:v>
                </c:pt>
                <c:pt idx="2712" c:formatCode="yyyy\-mm\-dd">
                  <c:v>45719</c:v>
                </c:pt>
                <c:pt idx="2713" c:formatCode="yyyy\-mm\-dd">
                  <c:v>45720</c:v>
                </c:pt>
                <c:pt idx="2714" c:formatCode="yyyy\-mm\-dd">
                  <c:v>45721</c:v>
                </c:pt>
                <c:pt idx="2715" c:formatCode="yyyy\-mm\-dd">
                  <c:v>45722</c:v>
                </c:pt>
                <c:pt idx="2716" c:formatCode="yyyy\-mm\-dd">
                  <c:v>45723</c:v>
                </c:pt>
                <c:pt idx="2717" c:formatCode="yyyy\-mm\-dd">
                  <c:v>45726</c:v>
                </c:pt>
                <c:pt idx="2718" c:formatCode="yyyy\-mm\-dd">
                  <c:v>45727</c:v>
                </c:pt>
                <c:pt idx="2719" c:formatCode="yyyy\-mm\-dd">
                  <c:v>45728</c:v>
                </c:pt>
                <c:pt idx="2720" c:formatCode="yyyy\-mm\-dd">
                  <c:v>45729</c:v>
                </c:pt>
                <c:pt idx="2721" c:formatCode="yyyy\-mm\-dd">
                  <c:v>45730</c:v>
                </c:pt>
                <c:pt idx="2722" c:formatCode="yyyy\-mm\-dd">
                  <c:v>45733</c:v>
                </c:pt>
                <c:pt idx="2723" c:formatCode="yyyy\-mm\-dd">
                  <c:v>45734</c:v>
                </c:pt>
                <c:pt idx="2724" c:formatCode="yyyy\-mm\-dd">
                  <c:v>45735</c:v>
                </c:pt>
                <c:pt idx="2725" c:formatCode="yyyy\-mm\-dd">
                  <c:v>45736</c:v>
                </c:pt>
                <c:pt idx="2726" c:formatCode="yyyy\-mm\-dd">
                  <c:v>45737</c:v>
                </c:pt>
                <c:pt idx="2727" c:formatCode="yyyy\-mm\-dd">
                  <c:v>45740</c:v>
                </c:pt>
                <c:pt idx="2728" c:formatCode="yyyy\-mm\-dd">
                  <c:v>45741</c:v>
                </c:pt>
                <c:pt idx="2729" c:formatCode="yyyy\-mm\-dd">
                  <c:v>45742</c:v>
                </c:pt>
                <c:pt idx="2730" c:formatCode="yyyy\-mm\-dd">
                  <c:v>45743</c:v>
                </c:pt>
                <c:pt idx="2731" c:formatCode="yyyy\-mm\-dd">
                  <c:v>45744</c:v>
                </c:pt>
                <c:pt idx="2732" c:formatCode="yyyy\-mm\-dd">
                  <c:v>45747</c:v>
                </c:pt>
                <c:pt idx="2733" c:formatCode="yyyy\-mm\-dd">
                  <c:v>45748</c:v>
                </c:pt>
                <c:pt idx="2734" c:formatCode="yyyy\-mm\-dd">
                  <c:v>45749</c:v>
                </c:pt>
                <c:pt idx="2735" c:formatCode="yyyy\-mm\-dd">
                  <c:v>45750</c:v>
                </c:pt>
                <c:pt idx="2736" c:formatCode="yyyy\-mm\-dd">
                  <c:v>45754</c:v>
                </c:pt>
                <c:pt idx="2737" c:formatCode="yyyy\-mm\-dd">
                  <c:v>45755</c:v>
                </c:pt>
                <c:pt idx="2738" c:formatCode="yyyy\-mm\-dd">
                  <c:v>45756</c:v>
                </c:pt>
                <c:pt idx="2739" c:formatCode="yyyy\-mm\-dd">
                  <c:v>45757</c:v>
                </c:pt>
                <c:pt idx="2740" c:formatCode="yyyy\-mm\-dd">
                  <c:v>45758</c:v>
                </c:pt>
                <c:pt idx="2741" c:formatCode="yyyy\-mm\-dd">
                  <c:v>45761</c:v>
                </c:pt>
                <c:pt idx="2742" c:formatCode="yyyy\-mm\-dd">
                  <c:v>45762</c:v>
                </c:pt>
                <c:pt idx="2743" c:formatCode="yyyy\-mm\-dd">
                  <c:v>45763</c:v>
                </c:pt>
                <c:pt idx="2744" c:formatCode="yyyy\-mm\-dd">
                  <c:v>45764</c:v>
                </c:pt>
                <c:pt idx="2745" c:formatCode="yyyy\-mm\-dd">
                  <c:v>45765</c:v>
                </c:pt>
                <c:pt idx="2746" c:formatCode="yyyy\-mm\-dd">
                  <c:v>45768</c:v>
                </c:pt>
                <c:pt idx="2747" c:formatCode="yyyy\-mm\-dd">
                  <c:v>45769</c:v>
                </c:pt>
                <c:pt idx="2748" c:formatCode="yyyy\-mm\-dd">
                  <c:v>45770</c:v>
                </c:pt>
                <c:pt idx="2749" c:formatCode="yyyy\-mm\-dd">
                  <c:v>45771</c:v>
                </c:pt>
                <c:pt idx="2750" c:formatCode="yyyy\-mm\-dd">
                  <c:v>45772</c:v>
                </c:pt>
                <c:pt idx="2751" c:formatCode="yyyy\-mm\-dd">
                  <c:v>45775</c:v>
                </c:pt>
                <c:pt idx="2752" c:formatCode="yyyy\-mm\-dd">
                  <c:v>45776</c:v>
                </c:pt>
                <c:pt idx="2753" c:formatCode="yyyy\-mm\-dd">
                  <c:v>45777</c:v>
                </c:pt>
              </c:numCache>
            </c:numRef>
          </c:cat>
          <c:val>
            <c:numRef>
              <c:f>'[红利甄选ppt-P4数据.xlsx]红利低波(全)-行情图1'!$B$2:$B$2755</c:f>
              <c:numCache>
                <c:formatCode>0.00%</c:formatCode>
                <c:ptCount val="2754"/>
                <c:pt idx="0">
                  <c:v>0</c:v>
                </c:pt>
                <c:pt idx="1">
                  <c:v>-0.0118617949204356</c:v>
                </c:pt>
                <c:pt idx="2">
                  <c:v>-0.0343327563302251</c:v>
                </c:pt>
                <c:pt idx="3">
                  <c:v>-0.0328433190964189</c:v>
                </c:pt>
                <c:pt idx="4">
                  <c:v>-0.0292872344959918</c:v>
                </c:pt>
                <c:pt idx="5">
                  <c:v>-0.0402974775019335</c:v>
                </c:pt>
                <c:pt idx="6">
                  <c:v>-0.0502290582806749</c:v>
                </c:pt>
                <c:pt idx="7">
                  <c:v>-0.0521252371657786</c:v>
                </c:pt>
                <c:pt idx="8">
                  <c:v>-0.0344728239430998</c:v>
                </c:pt>
                <c:pt idx="9">
                  <c:v>-0.0328464885379531</c:v>
                </c:pt>
                <c:pt idx="10">
                  <c:v>-0.0350893205026475</c:v>
                </c:pt>
                <c:pt idx="11">
                  <c:v>-0.0460925282258381</c:v>
                </c:pt>
                <c:pt idx="12">
                  <c:v>-0.0497140610770489</c:v>
                </c:pt>
                <c:pt idx="13">
                  <c:v>-0.0399542446110783</c:v>
                </c:pt>
                <c:pt idx="14">
                  <c:v>-0.0177536700772216</c:v>
                </c:pt>
                <c:pt idx="15">
                  <c:v>-0.0150713169111556</c:v>
                </c:pt>
                <c:pt idx="16">
                  <c:v>-0.00436040475026148</c:v>
                </c:pt>
                <c:pt idx="17">
                  <c:v>-0.0082774725641241</c:v>
                </c:pt>
                <c:pt idx="18">
                  <c:v>-0.00708472735702818</c:v>
                </c:pt>
                <c:pt idx="19">
                  <c:v>0.00169458948369958</c:v>
                </c:pt>
                <c:pt idx="20">
                  <c:v>-0.00368776901573249</c:v>
                </c:pt>
                <c:pt idx="21">
                  <c:v>0.00773111878205817</c:v>
                </c:pt>
                <c:pt idx="22">
                  <c:v>0.0311754113915225</c:v>
                </c:pt>
                <c:pt idx="23">
                  <c:v>0.0305373889139694</c:v>
                </c:pt>
                <c:pt idx="24">
                  <c:v>0.0361772789530253</c:v>
                </c:pt>
                <c:pt idx="25">
                  <c:v>0.0225259185632035</c:v>
                </c:pt>
                <c:pt idx="26">
                  <c:v>0.0373642769263699</c:v>
                </c:pt>
                <c:pt idx="27">
                  <c:v>0.0531430006655131</c:v>
                </c:pt>
                <c:pt idx="28">
                  <c:v>0.0486834942634087</c:v>
                </c:pt>
                <c:pt idx="29">
                  <c:v>0.0571941751171865</c:v>
                </c:pt>
                <c:pt idx="30">
                  <c:v>0.0468548933622991</c:v>
                </c:pt>
                <c:pt idx="31">
                  <c:v>0.0367525847031714</c:v>
                </c:pt>
                <c:pt idx="32">
                  <c:v>0.0196132165981465</c:v>
                </c:pt>
                <c:pt idx="33">
                  <c:v>-0.0121807266808678</c:v>
                </c:pt>
                <c:pt idx="34">
                  <c:v>-0.0120812479238209</c:v>
                </c:pt>
                <c:pt idx="35">
                  <c:v>-0.0190357708626772</c:v>
                </c:pt>
                <c:pt idx="36">
                  <c:v>-0.0113075408223535</c:v>
                </c:pt>
                <c:pt idx="37">
                  <c:v>0.00238814613945523</c:v>
                </c:pt>
                <c:pt idx="38">
                  <c:v>-0.00250356568806778</c:v>
                </c:pt>
                <c:pt idx="39">
                  <c:v>-0.00872242438231727</c:v>
                </c:pt>
                <c:pt idx="40">
                  <c:v>-0.00582878896453383</c:v>
                </c:pt>
                <c:pt idx="41">
                  <c:v>-0.00674561950003554</c:v>
                </c:pt>
                <c:pt idx="42">
                  <c:v>-0.0355212112305064</c:v>
                </c:pt>
                <c:pt idx="43">
                  <c:v>-0.0350559568803818</c:v>
                </c:pt>
                <c:pt idx="44">
                  <c:v>-0.0390632961448304</c:v>
                </c:pt>
                <c:pt idx="45">
                  <c:v>-0.0181088820645728</c:v>
                </c:pt>
                <c:pt idx="46">
                  <c:v>-0.0185390484449974</c:v>
                </c:pt>
                <c:pt idx="47">
                  <c:v>0.00154908572478795</c:v>
                </c:pt>
                <c:pt idx="48">
                  <c:v>0.0037506279674804</c:v>
                </c:pt>
                <c:pt idx="49">
                  <c:v>-0.00268038391747276</c:v>
                </c:pt>
                <c:pt idx="50">
                  <c:v>-0.0258011002027556</c:v>
                </c:pt>
                <c:pt idx="51">
                  <c:v>-0.00532906726594468</c:v>
                </c:pt>
                <c:pt idx="52">
                  <c:v>-0.00529268603805889</c:v>
                </c:pt>
                <c:pt idx="53">
                  <c:v>-0.00385854419091845</c:v>
                </c:pt>
                <c:pt idx="54">
                  <c:v>-0.00341240977029998</c:v>
                </c:pt>
                <c:pt idx="55">
                  <c:v>-0.018215563860115</c:v>
                </c:pt>
                <c:pt idx="56">
                  <c:v>-0.0253458266874702</c:v>
                </c:pt>
                <c:pt idx="57">
                  <c:v>-0.0246092328600567</c:v>
                </c:pt>
                <c:pt idx="58">
                  <c:v>-0.00904726097866558</c:v>
                </c:pt>
                <c:pt idx="59">
                  <c:v>-0.0085618930451831</c:v>
                </c:pt>
                <c:pt idx="60">
                  <c:v>-0.0151379466031908</c:v>
                </c:pt>
                <c:pt idx="61">
                  <c:v>-0.00629229215158121</c:v>
                </c:pt>
                <c:pt idx="62">
                  <c:v>0.0100806730810445</c:v>
                </c:pt>
                <c:pt idx="63">
                  <c:v>0.017130968665793</c:v>
                </c:pt>
                <c:pt idx="64">
                  <c:v>0.0288855028075494</c:v>
                </c:pt>
                <c:pt idx="65">
                  <c:v>0.0312004015685579</c:v>
                </c:pt>
                <c:pt idx="66">
                  <c:v>0.0333785441540222</c:v>
                </c:pt>
                <c:pt idx="67">
                  <c:v>0.0175651398512454</c:v>
                </c:pt>
                <c:pt idx="68">
                  <c:v>0.0153610774970206</c:v>
                </c:pt>
                <c:pt idx="69">
                  <c:v>0.013769012031513</c:v>
                </c:pt>
                <c:pt idx="70">
                  <c:v>0.0136537465718185</c:v>
                </c:pt>
                <c:pt idx="71">
                  <c:v>-0.00171194298225693</c:v>
                </c:pt>
                <c:pt idx="72">
                  <c:v>-0.00723621255981988</c:v>
                </c:pt>
                <c:pt idx="73">
                  <c:v>-0.00907627579283037</c:v>
                </c:pt>
                <c:pt idx="74">
                  <c:v>-0.0123456227409002</c:v>
                </c:pt>
                <c:pt idx="75">
                  <c:v>-0.0288443884571305</c:v>
                </c:pt>
                <c:pt idx="76">
                  <c:v>-0.0476737579608848</c:v>
                </c:pt>
                <c:pt idx="77">
                  <c:v>-0.0351288924009839</c:v>
                </c:pt>
                <c:pt idx="78">
                  <c:v>-0.0255598620605281</c:v>
                </c:pt>
                <c:pt idx="79">
                  <c:v>-0.0220145154360718</c:v>
                </c:pt>
                <c:pt idx="80">
                  <c:v>-0.0221754737236961</c:v>
                </c:pt>
                <c:pt idx="81">
                  <c:v>-0.0351315005271304</c:v>
                </c:pt>
                <c:pt idx="82">
                  <c:v>-0.0369689430559132</c:v>
                </c:pt>
                <c:pt idx="83">
                  <c:v>-0.0449960408277185</c:v>
                </c:pt>
                <c:pt idx="84">
                  <c:v>-0.0217596362667098</c:v>
                </c:pt>
                <c:pt idx="85">
                  <c:v>-0.0245169183402601</c:v>
                </c:pt>
                <c:pt idx="86">
                  <c:v>-0.0245303563733629</c:v>
                </c:pt>
                <c:pt idx="87">
                  <c:v>-0.0372682219261908</c:v>
                </c:pt>
                <c:pt idx="88">
                  <c:v>-0.0414444682030677</c:v>
                </c:pt>
                <c:pt idx="89">
                  <c:v>-0.0463629787691535</c:v>
                </c:pt>
                <c:pt idx="90">
                  <c:v>-0.0459021599525206</c:v>
                </c:pt>
                <c:pt idx="91">
                  <c:v>-0.037272173158021</c:v>
                </c:pt>
                <c:pt idx="92">
                  <c:v>-0.0363788005419091</c:v>
                </c:pt>
                <c:pt idx="93">
                  <c:v>-0.0268418182480595</c:v>
                </c:pt>
                <c:pt idx="94">
                  <c:v>-0.0185527460188353</c:v>
                </c:pt>
                <c:pt idx="95">
                  <c:v>-0.0229008806798168</c:v>
                </c:pt>
                <c:pt idx="96">
                  <c:v>-0.00880600444890976</c:v>
                </c:pt>
                <c:pt idx="97">
                  <c:v>-0.0158743905531288</c:v>
                </c:pt>
                <c:pt idx="98">
                  <c:v>-0.0178927510102088</c:v>
                </c:pt>
                <c:pt idx="99">
                  <c:v>-0.0230311002098027</c:v>
                </c:pt>
                <c:pt idx="100">
                  <c:v>-0.0343641033991679</c:v>
                </c:pt>
                <c:pt idx="101">
                  <c:v>-0.0224560555861335</c:v>
                </c:pt>
                <c:pt idx="102">
                  <c:v>-0.0271156898299986</c:v>
                </c:pt>
                <c:pt idx="103">
                  <c:v>-0.0324643486502351</c:v>
                </c:pt>
                <c:pt idx="104">
                  <c:v>-0.0195285802008331</c:v>
                </c:pt>
                <c:pt idx="105">
                  <c:v>-0.016286787745568</c:v>
                </c:pt>
                <c:pt idx="106">
                  <c:v>-0.0219248111842842</c:v>
                </c:pt>
                <c:pt idx="107">
                  <c:v>-0.0118816371573151</c:v>
                </c:pt>
                <c:pt idx="108">
                  <c:v>-0.00350733085775986</c:v>
                </c:pt>
                <c:pt idx="109">
                  <c:v>-0.0137576414371974</c:v>
                </c:pt>
                <c:pt idx="110">
                  <c:v>-0.0202268040804485</c:v>
                </c:pt>
                <c:pt idx="111">
                  <c:v>-0.0409273361850301</c:v>
                </c:pt>
                <c:pt idx="112">
                  <c:v>-0.0338298237194216</c:v>
                </c:pt>
                <c:pt idx="113">
                  <c:v>-0.0294984545697049</c:v>
                </c:pt>
                <c:pt idx="114">
                  <c:v>-0.0229583201214354</c:v>
                </c:pt>
                <c:pt idx="115">
                  <c:v>-0.0272763878830178</c:v>
                </c:pt>
                <c:pt idx="116">
                  <c:v>-0.0161990477140982</c:v>
                </c:pt>
                <c:pt idx="117">
                  <c:v>-0.0124996852120859</c:v>
                </c:pt>
                <c:pt idx="118">
                  <c:v>-0.00186192986785604</c:v>
                </c:pt>
                <c:pt idx="119">
                  <c:v>0.000800669080193051</c:v>
                </c:pt>
                <c:pt idx="120">
                  <c:v>0.00725663392962576</c:v>
                </c:pt>
                <c:pt idx="121">
                  <c:v>0.0137569109900978</c:v>
                </c:pt>
                <c:pt idx="122">
                  <c:v>0.0088612924718887</c:v>
                </c:pt>
                <c:pt idx="123">
                  <c:v>0.00668857153883276</c:v>
                </c:pt>
                <c:pt idx="124">
                  <c:v>0.01377211174604</c:v>
                </c:pt>
                <c:pt idx="125">
                  <c:v>-0.00145084816993297</c:v>
                </c:pt>
                <c:pt idx="126">
                  <c:v>-0.00295391933717994</c:v>
                </c:pt>
                <c:pt idx="127">
                  <c:v>0.00345012951558381</c:v>
                </c:pt>
                <c:pt idx="128">
                  <c:v>0.0210532466180673</c:v>
                </c:pt>
                <c:pt idx="129">
                  <c:v>0.0209232854491246</c:v>
                </c:pt>
                <c:pt idx="130">
                  <c:v>0.0154417551588726</c:v>
                </c:pt>
                <c:pt idx="131">
                  <c:v>0.0107048900394592</c:v>
                </c:pt>
                <c:pt idx="132">
                  <c:v>0.014864543271776</c:v>
                </c:pt>
                <c:pt idx="133">
                  <c:v>0.0129091785301975</c:v>
                </c:pt>
                <c:pt idx="134">
                  <c:v>0.0246425987410051</c:v>
                </c:pt>
                <c:pt idx="135">
                  <c:v>0.0206475930556292</c:v>
                </c:pt>
                <c:pt idx="136">
                  <c:v>0.0276495897511761</c:v>
                </c:pt>
                <c:pt idx="137">
                  <c:v>0.0420149081552453</c:v>
                </c:pt>
                <c:pt idx="138">
                  <c:v>0.0624713141080623</c:v>
                </c:pt>
                <c:pt idx="139">
                  <c:v>0.0674059110963978</c:v>
                </c:pt>
                <c:pt idx="140">
                  <c:v>0.0621654129289546</c:v>
                </c:pt>
                <c:pt idx="141">
                  <c:v>0.0710105686593863</c:v>
                </c:pt>
                <c:pt idx="142">
                  <c:v>0.0644950013274257</c:v>
                </c:pt>
                <c:pt idx="143">
                  <c:v>0.0808001349851894</c:v>
                </c:pt>
                <c:pt idx="144">
                  <c:v>0.0845439960559789</c:v>
                </c:pt>
                <c:pt idx="145">
                  <c:v>0.0865944712654889</c:v>
                </c:pt>
                <c:pt idx="146">
                  <c:v>0.0722404751650993</c:v>
                </c:pt>
                <c:pt idx="147">
                  <c:v>0.0762440998615676</c:v>
                </c:pt>
                <c:pt idx="148">
                  <c:v>0.0906514611416642</c:v>
                </c:pt>
                <c:pt idx="149">
                  <c:v>0.0893777641957468</c:v>
                </c:pt>
                <c:pt idx="150">
                  <c:v>0.0876641427812369</c:v>
                </c:pt>
                <c:pt idx="151">
                  <c:v>0.0816547384816803</c:v>
                </c:pt>
                <c:pt idx="152">
                  <c:v>0.0897685883889048</c:v>
                </c:pt>
                <c:pt idx="153">
                  <c:v>0.100163794735476</c:v>
                </c:pt>
                <c:pt idx="154">
                  <c:v>0.0987618041166558</c:v>
                </c:pt>
                <c:pt idx="155">
                  <c:v>0.0951708279271766</c:v>
                </c:pt>
                <c:pt idx="156">
                  <c:v>0.0918833126874276</c:v>
                </c:pt>
                <c:pt idx="157">
                  <c:v>0.0973949172636533</c:v>
                </c:pt>
                <c:pt idx="158">
                  <c:v>0.0890131185651414</c:v>
                </c:pt>
                <c:pt idx="159">
                  <c:v>0.0751952219175638</c:v>
                </c:pt>
                <c:pt idx="160">
                  <c:v>0.0768299170345438</c:v>
                </c:pt>
                <c:pt idx="161">
                  <c:v>0.066429373698984</c:v>
                </c:pt>
                <c:pt idx="162">
                  <c:v>0.0798115956497703</c:v>
                </c:pt>
                <c:pt idx="163">
                  <c:v>0.0933057216331871</c:v>
                </c:pt>
                <c:pt idx="164">
                  <c:v>0.107721625275902</c:v>
                </c:pt>
                <c:pt idx="165">
                  <c:v>0.112873925033127</c:v>
                </c:pt>
                <c:pt idx="166">
                  <c:v>0.122220547075324</c:v>
                </c:pt>
                <c:pt idx="167">
                  <c:v>0.131300866032359</c:v>
                </c:pt>
                <c:pt idx="168">
                  <c:v>0.132210647380327</c:v>
                </c:pt>
                <c:pt idx="169">
                  <c:v>0.13258411383261</c:v>
                </c:pt>
                <c:pt idx="170">
                  <c:v>0.12837902428885</c:v>
                </c:pt>
                <c:pt idx="171">
                  <c:v>0.135201445718992</c:v>
                </c:pt>
                <c:pt idx="172">
                  <c:v>0.138113732489923</c:v>
                </c:pt>
                <c:pt idx="173">
                  <c:v>0.111413616098458</c:v>
                </c:pt>
                <c:pt idx="174">
                  <c:v>0.117510033252842</c:v>
                </c:pt>
                <c:pt idx="175">
                  <c:v>0.122053463699986</c:v>
                </c:pt>
                <c:pt idx="176">
                  <c:v>0.12861895900621</c:v>
                </c:pt>
                <c:pt idx="177">
                  <c:v>0.109919832832863</c:v>
                </c:pt>
                <c:pt idx="178">
                  <c:v>0.120712634539662</c:v>
                </c:pt>
                <c:pt idx="179">
                  <c:v>0.13450776947988</c:v>
                </c:pt>
                <c:pt idx="180">
                  <c:v>0.135720798590566</c:v>
                </c:pt>
                <c:pt idx="181">
                  <c:v>0.135903789958895</c:v>
                </c:pt>
                <c:pt idx="182">
                  <c:v>0.142594090938547</c:v>
                </c:pt>
                <c:pt idx="183">
                  <c:v>0.147707491459611</c:v>
                </c:pt>
                <c:pt idx="184">
                  <c:v>0.158190608335923</c:v>
                </c:pt>
                <c:pt idx="185">
                  <c:v>0.157273708774437</c:v>
                </c:pt>
                <c:pt idx="186">
                  <c:v>0.144999989376168</c:v>
                </c:pt>
                <c:pt idx="187">
                  <c:v>0.141308699053134</c:v>
                </c:pt>
                <c:pt idx="188">
                  <c:v>0.139173144581292</c:v>
                </c:pt>
                <c:pt idx="189">
                  <c:v>0.146506431992178</c:v>
                </c:pt>
                <c:pt idx="190">
                  <c:v>0.134565432619203</c:v>
                </c:pt>
                <c:pt idx="191">
                  <c:v>0.128154199286346</c:v>
                </c:pt>
                <c:pt idx="192">
                  <c:v>0.137871426712446</c:v>
                </c:pt>
                <c:pt idx="193">
                  <c:v>0.130168765331271</c:v>
                </c:pt>
                <c:pt idx="194">
                  <c:v>0.122223068013353</c:v>
                </c:pt>
                <c:pt idx="195">
                  <c:v>0.109382385857417</c:v>
                </c:pt>
                <c:pt idx="196">
                  <c:v>0.107598703419611</c:v>
                </c:pt>
                <c:pt idx="197">
                  <c:v>0.104221669412986</c:v>
                </c:pt>
                <c:pt idx="198">
                  <c:v>0.129000236677748</c:v>
                </c:pt>
                <c:pt idx="199">
                  <c:v>0.145950926394391</c:v>
                </c:pt>
                <c:pt idx="200">
                  <c:v>0.151034597666484</c:v>
                </c:pt>
                <c:pt idx="201">
                  <c:v>0.162278585176203</c:v>
                </c:pt>
                <c:pt idx="202">
                  <c:v>0.170080654455728</c:v>
                </c:pt>
                <c:pt idx="203">
                  <c:v>0.165447960439457</c:v>
                </c:pt>
                <c:pt idx="204">
                  <c:v>0.159073011460514</c:v>
                </c:pt>
                <c:pt idx="205">
                  <c:v>0.164908964997653</c:v>
                </c:pt>
                <c:pt idx="206">
                  <c:v>0.158119153514</c:v>
                </c:pt>
                <c:pt idx="207">
                  <c:v>0.182599306447258</c:v>
                </c:pt>
                <c:pt idx="208">
                  <c:v>0.166100380580843</c:v>
                </c:pt>
                <c:pt idx="209">
                  <c:v>0.183074238769567</c:v>
                </c:pt>
                <c:pt idx="210">
                  <c:v>0.17336784668708</c:v>
                </c:pt>
                <c:pt idx="211">
                  <c:v>0.172033055834875</c:v>
                </c:pt>
                <c:pt idx="212">
                  <c:v>0.174200993186344</c:v>
                </c:pt>
                <c:pt idx="213">
                  <c:v>0.164542653087152</c:v>
                </c:pt>
                <c:pt idx="214">
                  <c:v>0.163850362048382</c:v>
                </c:pt>
                <c:pt idx="215">
                  <c:v>0.161375958076498</c:v>
                </c:pt>
                <c:pt idx="216">
                  <c:v>0.174789144314421</c:v>
                </c:pt>
                <c:pt idx="217">
                  <c:v>0.192495256166401</c:v>
                </c:pt>
                <c:pt idx="218">
                  <c:v>0.213496399662623</c:v>
                </c:pt>
                <c:pt idx="219">
                  <c:v>0.219187117000599</c:v>
                </c:pt>
                <c:pt idx="220">
                  <c:v>0.22123231432046</c:v>
                </c:pt>
                <c:pt idx="221">
                  <c:v>0.236527088380523</c:v>
                </c:pt>
                <c:pt idx="222">
                  <c:v>0.239201530654816</c:v>
                </c:pt>
                <c:pt idx="223">
                  <c:v>0.265388649831593</c:v>
                </c:pt>
                <c:pt idx="224">
                  <c:v>0.280513065682541</c:v>
                </c:pt>
                <c:pt idx="225">
                  <c:v>0.318484870918593</c:v>
                </c:pt>
                <c:pt idx="226">
                  <c:v>0.303995005594791</c:v>
                </c:pt>
                <c:pt idx="227">
                  <c:v>0.324222445762848</c:v>
                </c:pt>
                <c:pt idx="228">
                  <c:v>0.278570797582443</c:v>
                </c:pt>
                <c:pt idx="229">
                  <c:v>0.333354305318524</c:v>
                </c:pt>
                <c:pt idx="230">
                  <c:v>0.34040877369909</c:v>
                </c:pt>
                <c:pt idx="231">
                  <c:v>0.345608360275673</c:v>
                </c:pt>
                <c:pt idx="232">
                  <c:v>0.356355533428547</c:v>
                </c:pt>
                <c:pt idx="233">
                  <c:v>0.367532926680752</c:v>
                </c:pt>
                <c:pt idx="234">
                  <c:v>0.374416945534386</c:v>
                </c:pt>
                <c:pt idx="235">
                  <c:v>0.367980996083379</c:v>
                </c:pt>
                <c:pt idx="236">
                  <c:v>0.383764598901005</c:v>
                </c:pt>
                <c:pt idx="237">
                  <c:v>0.389652924728876</c:v>
                </c:pt>
                <c:pt idx="238">
                  <c:v>0.359464506298953</c:v>
                </c:pt>
                <c:pt idx="239">
                  <c:v>0.346032750076631</c:v>
                </c:pt>
                <c:pt idx="240">
                  <c:v>0.377671261338042</c:v>
                </c:pt>
                <c:pt idx="241">
                  <c:v>0.400542818417437</c:v>
                </c:pt>
                <c:pt idx="242">
                  <c:v>0.393278352084107</c:v>
                </c:pt>
                <c:pt idx="243">
                  <c:v>0.382753713119287</c:v>
                </c:pt>
                <c:pt idx="244">
                  <c:v>0.410360033575651</c:v>
                </c:pt>
                <c:pt idx="245">
                  <c:v>0.461659621320548</c:v>
                </c:pt>
                <c:pt idx="246">
                  <c:v>0.480088354508942</c:v>
                </c:pt>
                <c:pt idx="247">
                  <c:v>0.472704751661522</c:v>
                </c:pt>
                <c:pt idx="248">
                  <c:v>0.451394152157569</c:v>
                </c:pt>
                <c:pt idx="249">
                  <c:v>0.443135933957058</c:v>
                </c:pt>
                <c:pt idx="250">
                  <c:v>0.432083413676161</c:v>
                </c:pt>
                <c:pt idx="251">
                  <c:v>0.445153014509948</c:v>
                </c:pt>
                <c:pt idx="252">
                  <c:v>0.438581198629744</c:v>
                </c:pt>
                <c:pt idx="253">
                  <c:v>0.466243257837332</c:v>
                </c:pt>
                <c:pt idx="254">
                  <c:v>0.478903197339149</c:v>
                </c:pt>
                <c:pt idx="255">
                  <c:v>0.380653026368697</c:v>
                </c:pt>
                <c:pt idx="256">
                  <c:v>0.417506503346752</c:v>
                </c:pt>
                <c:pt idx="257">
                  <c:v>0.463636697043239</c:v>
                </c:pt>
                <c:pt idx="258">
                  <c:v>0.469044783021932</c:v>
                </c:pt>
                <c:pt idx="259">
                  <c:v>0.461823594825608</c:v>
                </c:pt>
                <c:pt idx="260">
                  <c:v>0.476062010115453</c:v>
                </c:pt>
                <c:pt idx="261">
                  <c:v>0.470281007291861</c:v>
                </c:pt>
                <c:pt idx="262">
                  <c:v>0.459886828094536</c:v>
                </c:pt>
                <c:pt idx="263">
                  <c:v>0.450469570068824</c:v>
                </c:pt>
                <c:pt idx="264">
                  <c:v>0.433451581012631</c:v>
                </c:pt>
                <c:pt idx="265">
                  <c:v>0.41277143770301</c:v>
                </c:pt>
                <c:pt idx="266">
                  <c:v>0.43949947337081</c:v>
                </c:pt>
                <c:pt idx="267">
                  <c:v>0.427670573719591</c:v>
                </c:pt>
                <c:pt idx="268">
                  <c:v>0.410813209637109</c:v>
                </c:pt>
                <c:pt idx="269">
                  <c:v>0.377011009969479</c:v>
                </c:pt>
                <c:pt idx="270">
                  <c:v>0.375887397766353</c:v>
                </c:pt>
                <c:pt idx="271">
                  <c:v>0.404490922039892</c:v>
                </c:pt>
                <c:pt idx="272">
                  <c:v>0.410961223852044</c:v>
                </c:pt>
                <c:pt idx="273">
                  <c:v>0.415825505152489</c:v>
                </c:pt>
                <c:pt idx="274">
                  <c:v>0.436451243548111</c:v>
                </c:pt>
                <c:pt idx="275">
                  <c:v>0.446938235347242</c:v>
                </c:pt>
                <c:pt idx="276">
                  <c:v>0.461791980939575</c:v>
                </c:pt>
                <c:pt idx="277">
                  <c:v>0.456672204600771</c:v>
                </c:pt>
                <c:pt idx="278">
                  <c:v>0.479982012283811</c:v>
                </c:pt>
                <c:pt idx="279">
                  <c:v>0.483643393847546</c:v>
                </c:pt>
                <c:pt idx="280">
                  <c:v>0.500799232092755</c:v>
                </c:pt>
                <c:pt idx="281">
                  <c:v>0.470552402267699</c:v>
                </c:pt>
                <c:pt idx="282">
                  <c:v>0.487398587557012</c:v>
                </c:pt>
                <c:pt idx="283">
                  <c:v>0.474350845766993</c:v>
                </c:pt>
                <c:pt idx="284">
                  <c:v>0.464267375558556</c:v>
                </c:pt>
                <c:pt idx="285">
                  <c:v>0.495063138275722</c:v>
                </c:pt>
                <c:pt idx="286">
                  <c:v>0.505813439469849</c:v>
                </c:pt>
                <c:pt idx="287">
                  <c:v>0.503291980944686</c:v>
                </c:pt>
                <c:pt idx="288">
                  <c:v>0.525117331317662</c:v>
                </c:pt>
                <c:pt idx="289">
                  <c:v>0.541307822629238</c:v>
                </c:pt>
                <c:pt idx="290">
                  <c:v>0.577879473026995</c:v>
                </c:pt>
                <c:pt idx="291">
                  <c:v>0.587757739273548</c:v>
                </c:pt>
                <c:pt idx="292">
                  <c:v>0.621437422906089</c:v>
                </c:pt>
                <c:pt idx="293">
                  <c:v>0.626598118366717</c:v>
                </c:pt>
                <c:pt idx="294">
                  <c:v>0.634207068807445</c:v>
                </c:pt>
                <c:pt idx="295">
                  <c:v>0.664176340679993</c:v>
                </c:pt>
                <c:pt idx="296">
                  <c:v>0.673598476615188</c:v>
                </c:pt>
                <c:pt idx="297">
                  <c:v>0.668758092891123</c:v>
                </c:pt>
                <c:pt idx="298">
                  <c:v>0.67140658026626</c:v>
                </c:pt>
                <c:pt idx="299">
                  <c:v>0.684405766383629</c:v>
                </c:pt>
                <c:pt idx="300">
                  <c:v>0.722985791565057</c:v>
                </c:pt>
                <c:pt idx="301">
                  <c:v>0.712485244059336</c:v>
                </c:pt>
                <c:pt idx="302">
                  <c:v>0.742688946490244</c:v>
                </c:pt>
                <c:pt idx="303">
                  <c:v>0.752602829631274</c:v>
                </c:pt>
                <c:pt idx="304">
                  <c:v>0.767914770643161</c:v>
                </c:pt>
                <c:pt idx="305">
                  <c:v>0.808979129411233</c:v>
                </c:pt>
                <c:pt idx="306">
                  <c:v>0.814543248697615</c:v>
                </c:pt>
                <c:pt idx="307">
                  <c:v>0.796920701941941</c:v>
                </c:pt>
                <c:pt idx="308">
                  <c:v>0.838707097672395</c:v>
                </c:pt>
                <c:pt idx="309">
                  <c:v>0.879505144553427</c:v>
                </c:pt>
                <c:pt idx="310">
                  <c:v>0.889422266947173</c:v>
                </c:pt>
                <c:pt idx="311">
                  <c:v>0.848899479655109</c:v>
                </c:pt>
                <c:pt idx="312">
                  <c:v>0.889924951433417</c:v>
                </c:pt>
                <c:pt idx="313">
                  <c:v>0.90652039848462</c:v>
                </c:pt>
                <c:pt idx="314">
                  <c:v>0.869948413503954</c:v>
                </c:pt>
                <c:pt idx="315">
                  <c:v>0.924721419942117</c:v>
                </c:pt>
                <c:pt idx="316">
                  <c:v>0.974802097720137</c:v>
                </c:pt>
                <c:pt idx="317">
                  <c:v>0.982867202560546</c:v>
                </c:pt>
                <c:pt idx="318">
                  <c:v>0.970686937131417</c:v>
                </c:pt>
                <c:pt idx="319">
                  <c:v>1.00749197991613</c:v>
                </c:pt>
                <c:pt idx="320">
                  <c:v>0.975690271643685</c:v>
                </c:pt>
                <c:pt idx="321">
                  <c:v>0.986850112496291</c:v>
                </c:pt>
                <c:pt idx="322">
                  <c:v>0.992596079828019</c:v>
                </c:pt>
                <c:pt idx="323">
                  <c:v>1.02116985799877</c:v>
                </c:pt>
                <c:pt idx="324">
                  <c:v>0.935966838189503</c:v>
                </c:pt>
                <c:pt idx="325">
                  <c:v>0.91053953892156</c:v>
                </c:pt>
                <c:pt idx="326">
                  <c:v>0.878672080727992</c:v>
                </c:pt>
                <c:pt idx="327">
                  <c:v>0.930836614582469</c:v>
                </c:pt>
                <c:pt idx="328">
                  <c:v>0.993346451414042</c:v>
                </c:pt>
                <c:pt idx="329">
                  <c:v>1.01973617961427</c:v>
                </c:pt>
                <c:pt idx="330">
                  <c:v>1.00790864911446</c:v>
                </c:pt>
                <c:pt idx="331">
                  <c:v>1.00673349692155</c:v>
                </c:pt>
                <c:pt idx="332">
                  <c:v>0.982957566942384</c:v>
                </c:pt>
                <c:pt idx="333">
                  <c:v>0.996868570793872</c:v>
                </c:pt>
                <c:pt idx="334">
                  <c:v>1.05276796680481</c:v>
                </c:pt>
                <c:pt idx="335">
                  <c:v>1.07179788503166</c:v>
                </c:pt>
                <c:pt idx="336">
                  <c:v>1.13051683852568</c:v>
                </c:pt>
                <c:pt idx="337">
                  <c:v>1.18232240032589</c:v>
                </c:pt>
                <c:pt idx="338">
                  <c:v>1.24806672757898</c:v>
                </c:pt>
                <c:pt idx="339">
                  <c:v>1.30109407947494</c:v>
                </c:pt>
                <c:pt idx="340">
                  <c:v>1.30885368278796</c:v>
                </c:pt>
                <c:pt idx="341">
                  <c:v>1.1805575008839</c:v>
                </c:pt>
                <c:pt idx="342">
                  <c:v>1.19940747335022</c:v>
                </c:pt>
                <c:pt idx="343">
                  <c:v>1.31058880739584</c:v>
                </c:pt>
                <c:pt idx="344">
                  <c:v>1.35437692415015</c:v>
                </c:pt>
                <c:pt idx="345">
                  <c:v>1.35616949095032</c:v>
                </c:pt>
                <c:pt idx="346">
                  <c:v>1.36652708523244</c:v>
                </c:pt>
                <c:pt idx="347">
                  <c:v>1.39096784405999</c:v>
                </c:pt>
                <c:pt idx="348">
                  <c:v>1.3969382945963</c:v>
                </c:pt>
                <c:pt idx="349">
                  <c:v>1.3927182948744</c:v>
                </c:pt>
                <c:pt idx="350">
                  <c:v>1.41265408372623</c:v>
                </c:pt>
                <c:pt idx="351">
                  <c:v>1.41642579095747</c:v>
                </c:pt>
                <c:pt idx="352">
                  <c:v>1.45042051126726</c:v>
                </c:pt>
                <c:pt idx="353">
                  <c:v>1.41466101176278</c:v>
                </c:pt>
                <c:pt idx="354">
                  <c:v>1.33002481943904</c:v>
                </c:pt>
                <c:pt idx="355">
                  <c:v>1.37514320997566</c:v>
                </c:pt>
                <c:pt idx="356">
                  <c:v>1.29114704962164</c:v>
                </c:pt>
                <c:pt idx="357">
                  <c:v>1.15663398698966</c:v>
                </c:pt>
                <c:pt idx="358">
                  <c:v>1.20074839450078</c:v>
                </c:pt>
                <c:pt idx="359">
                  <c:v>1.25281068573475</c:v>
                </c:pt>
                <c:pt idx="360">
                  <c:v>1.17855582003946</c:v>
                </c:pt>
                <c:pt idx="361">
                  <c:v>1.01841316481813</c:v>
                </c:pt>
                <c:pt idx="362">
                  <c:v>0.974147696132252</c:v>
                </c:pt>
                <c:pt idx="363">
                  <c:v>1.09258753815307</c:v>
                </c:pt>
                <c:pt idx="364">
                  <c:v>0.994734945423512</c:v>
                </c:pt>
                <c:pt idx="365">
                  <c:v>0.900618651140002</c:v>
                </c:pt>
                <c:pt idx="366">
                  <c:v>0.795472267708215</c:v>
                </c:pt>
                <c:pt idx="367">
                  <c:v>0.840037553011263</c:v>
                </c:pt>
                <c:pt idx="368">
                  <c:v>0.778249045401945</c:v>
                </c:pt>
                <c:pt idx="369">
                  <c:v>0.683800848060835</c:v>
                </c:pt>
                <c:pt idx="370">
                  <c:v>0.793614064343678</c:v>
                </c:pt>
                <c:pt idx="371">
                  <c:v>0.895380906935015</c:v>
                </c:pt>
                <c:pt idx="372">
                  <c:v>0.97849976457713</c:v>
                </c:pt>
                <c:pt idx="373">
                  <c:v>0.951125670339897</c:v>
                </c:pt>
                <c:pt idx="374">
                  <c:v>0.861522544332607</c:v>
                </c:pt>
                <c:pt idx="375">
                  <c:v>0.893708056699083</c:v>
                </c:pt>
                <c:pt idx="376">
                  <c:v>0.967364661410135</c:v>
                </c:pt>
                <c:pt idx="377">
                  <c:v>0.96638739206326</c:v>
                </c:pt>
                <c:pt idx="378">
                  <c:v>0.96830979837962</c:v>
                </c:pt>
                <c:pt idx="379">
                  <c:v>0.970249096067788</c:v>
                </c:pt>
                <c:pt idx="380">
                  <c:v>1.00945056556354</c:v>
                </c:pt>
                <c:pt idx="381">
                  <c:v>0.979293570627566</c:v>
                </c:pt>
                <c:pt idx="382">
                  <c:v>0.817545898074583</c:v>
                </c:pt>
                <c:pt idx="383">
                  <c:v>0.81475565915075</c:v>
                </c:pt>
                <c:pt idx="384">
                  <c:v>0.881549895456244</c:v>
                </c:pt>
                <c:pt idx="385">
                  <c:v>0.826718632312078</c:v>
                </c:pt>
                <c:pt idx="386">
                  <c:v>0.833304813233363</c:v>
                </c:pt>
                <c:pt idx="387">
                  <c:v>0.840097571048517</c:v>
                </c:pt>
                <c:pt idx="388">
                  <c:v>0.898368000252506</c:v>
                </c:pt>
                <c:pt idx="389">
                  <c:v>0.859832173657569</c:v>
                </c:pt>
                <c:pt idx="390">
                  <c:v>0.842976362831139</c:v>
                </c:pt>
                <c:pt idx="391">
                  <c:v>0.875205725682066</c:v>
                </c:pt>
                <c:pt idx="392">
                  <c:v>0.952849927520494</c:v>
                </c:pt>
                <c:pt idx="393">
                  <c:v>0.949918861562748</c:v>
                </c:pt>
                <c:pt idx="394">
                  <c:v>0.921102776578224</c:v>
                </c:pt>
                <c:pt idx="395">
                  <c:v>0.951798894104417</c:v>
                </c:pt>
                <c:pt idx="396">
                  <c:v>0.949504025721131</c:v>
                </c:pt>
                <c:pt idx="397">
                  <c:v>0.962272427045609</c:v>
                </c:pt>
                <c:pt idx="398">
                  <c:v>0.829025695166869</c:v>
                </c:pt>
                <c:pt idx="399">
                  <c:v>0.859635973780357</c:v>
                </c:pt>
                <c:pt idx="400">
                  <c:v>0.802156455987549</c:v>
                </c:pt>
                <c:pt idx="401">
                  <c:v>0.720592430707552</c:v>
                </c:pt>
                <c:pt idx="402">
                  <c:v>0.577074759086988</c:v>
                </c:pt>
                <c:pt idx="403">
                  <c:v>0.47701156775847</c:v>
                </c:pt>
                <c:pt idx="404">
                  <c:v>0.490453000289124</c:v>
                </c:pt>
                <c:pt idx="405">
                  <c:v>0.568278980643031</c:v>
                </c:pt>
                <c:pt idx="406">
                  <c:v>0.636482837841154</c:v>
                </c:pt>
                <c:pt idx="407">
                  <c:v>0.623463044492334</c:v>
                </c:pt>
                <c:pt idx="408">
                  <c:v>0.599133459532633</c:v>
                </c:pt>
                <c:pt idx="409">
                  <c:v>0.614348651696219</c:v>
                </c:pt>
                <c:pt idx="410">
                  <c:v>0.569275493908645</c:v>
                </c:pt>
                <c:pt idx="411">
                  <c:v>0.614246276028955</c:v>
                </c:pt>
                <c:pt idx="412">
                  <c:v>0.641308321535436</c:v>
                </c:pt>
                <c:pt idx="413">
                  <c:v>0.614421654473865</c:v>
                </c:pt>
                <c:pt idx="414">
                  <c:v>0.61427656668354</c:v>
                </c:pt>
                <c:pt idx="415">
                  <c:v>0.559804853637107</c:v>
                </c:pt>
                <c:pt idx="416">
                  <c:v>0.509513418669035</c:v>
                </c:pt>
                <c:pt idx="417">
                  <c:v>0.589978783077294</c:v>
                </c:pt>
                <c:pt idx="418">
                  <c:v>0.555911691499365</c:v>
                </c:pt>
                <c:pt idx="419">
                  <c:v>0.562558569277695</c:v>
                </c:pt>
                <c:pt idx="420">
                  <c:v>0.5929666146118</c:v>
                </c:pt>
                <c:pt idx="421">
                  <c:v>0.599718630762694</c:v>
                </c:pt>
                <c:pt idx="422">
                  <c:v>0.57229145376148</c:v>
                </c:pt>
                <c:pt idx="423">
                  <c:v>0.583636269458798</c:v>
                </c:pt>
                <c:pt idx="424">
                  <c:v>0.557172202303317</c:v>
                </c:pt>
                <c:pt idx="425">
                  <c:v>0.572028466957118</c:v>
                </c:pt>
                <c:pt idx="426">
                  <c:v>0.547248117483804</c:v>
                </c:pt>
                <c:pt idx="427">
                  <c:v>0.557330037432927</c:v>
                </c:pt>
                <c:pt idx="428">
                  <c:v>0.60515622700113</c:v>
                </c:pt>
                <c:pt idx="429">
                  <c:v>0.618690289070762</c:v>
                </c:pt>
                <c:pt idx="430">
                  <c:v>0.668541139605938</c:v>
                </c:pt>
                <c:pt idx="431">
                  <c:v>0.672546384285837</c:v>
                </c:pt>
                <c:pt idx="432">
                  <c:v>0.651370282153526</c:v>
                </c:pt>
                <c:pt idx="433">
                  <c:v>0.68948389301421</c:v>
                </c:pt>
                <c:pt idx="434">
                  <c:v>0.709203099476984</c:v>
                </c:pt>
                <c:pt idx="435">
                  <c:v>0.705304252143558</c:v>
                </c:pt>
                <c:pt idx="436">
                  <c:v>0.724113068147808</c:v>
                </c:pt>
                <c:pt idx="437">
                  <c:v>0.664574216178415</c:v>
                </c:pt>
                <c:pt idx="438">
                  <c:v>0.697483867566435</c:v>
                </c:pt>
                <c:pt idx="439">
                  <c:v>0.723495352367793</c:v>
                </c:pt>
                <c:pt idx="440">
                  <c:v>0.731929477654236</c:v>
                </c:pt>
                <c:pt idx="441">
                  <c:v>0.737501014754873</c:v>
                </c:pt>
                <c:pt idx="442">
                  <c:v>0.709260198361424</c:v>
                </c:pt>
                <c:pt idx="443">
                  <c:v>0.717392136861229</c:v>
                </c:pt>
                <c:pt idx="444">
                  <c:v>0.718868691508228</c:v>
                </c:pt>
                <c:pt idx="445">
                  <c:v>0.702315091213505</c:v>
                </c:pt>
                <c:pt idx="446">
                  <c:v>0.691741178153613</c:v>
                </c:pt>
                <c:pt idx="447">
                  <c:v>0.761511589197483</c:v>
                </c:pt>
                <c:pt idx="448">
                  <c:v>0.781220500581086</c:v>
                </c:pt>
                <c:pt idx="449">
                  <c:v>0.81113304463486</c:v>
                </c:pt>
                <c:pt idx="450">
                  <c:v>0.841897339920097</c:v>
                </c:pt>
                <c:pt idx="451">
                  <c:v>0.829214642739154</c:v>
                </c:pt>
                <c:pt idx="452">
                  <c:v>0.839261885031659</c:v>
                </c:pt>
                <c:pt idx="453">
                  <c:v>0.828317267836952</c:v>
                </c:pt>
                <c:pt idx="454">
                  <c:v>0.806654677518856</c:v>
                </c:pt>
                <c:pt idx="455">
                  <c:v>0.826566908060258</c:v>
                </c:pt>
                <c:pt idx="456">
                  <c:v>0.829685291483784</c:v>
                </c:pt>
                <c:pt idx="457">
                  <c:v>0.815474627529241</c:v>
                </c:pt>
                <c:pt idx="458">
                  <c:v>0.844270855148167</c:v>
                </c:pt>
                <c:pt idx="459">
                  <c:v>0.840456455671528</c:v>
                </c:pt>
                <c:pt idx="460">
                  <c:v>0.832628358592142</c:v>
                </c:pt>
                <c:pt idx="461">
                  <c:v>0.828023832683709</c:v>
                </c:pt>
                <c:pt idx="462">
                  <c:v>0.848363882199275</c:v>
                </c:pt>
                <c:pt idx="463">
                  <c:v>0.844667691853358</c:v>
                </c:pt>
                <c:pt idx="464">
                  <c:v>0.748161928199844</c:v>
                </c:pt>
                <c:pt idx="465">
                  <c:v>0.769535296218803</c:v>
                </c:pt>
                <c:pt idx="466">
                  <c:v>0.778546212352704</c:v>
                </c:pt>
                <c:pt idx="467">
                  <c:v>0.82349667172227</c:v>
                </c:pt>
                <c:pt idx="468">
                  <c:v>0.84145415787851</c:v>
                </c:pt>
                <c:pt idx="469">
                  <c:v>0.814046142942644</c:v>
                </c:pt>
                <c:pt idx="470">
                  <c:v>0.826791301764686</c:v>
                </c:pt>
                <c:pt idx="471">
                  <c:v>0.800485737175616</c:v>
                </c:pt>
                <c:pt idx="472">
                  <c:v>0.806133930974632</c:v>
                </c:pt>
                <c:pt idx="473">
                  <c:v>0.800531422339288</c:v>
                </c:pt>
                <c:pt idx="474">
                  <c:v>0.789031434190006</c:v>
                </c:pt>
                <c:pt idx="475">
                  <c:v>0.823670479204445</c:v>
                </c:pt>
                <c:pt idx="476">
                  <c:v>0.822991480176412</c:v>
                </c:pt>
                <c:pt idx="477">
                  <c:v>0.818944840062974</c:v>
                </c:pt>
                <c:pt idx="478">
                  <c:v>0.858148466203143</c:v>
                </c:pt>
                <c:pt idx="479">
                  <c:v>0.859777912257194</c:v>
                </c:pt>
                <c:pt idx="480">
                  <c:v>0.918966022938325</c:v>
                </c:pt>
                <c:pt idx="481">
                  <c:v>0.923393186587546</c:v>
                </c:pt>
                <c:pt idx="482">
                  <c:v>0.915163514832111</c:v>
                </c:pt>
                <c:pt idx="483">
                  <c:v>0.906327945014779</c:v>
                </c:pt>
                <c:pt idx="484">
                  <c:v>0.910025543787906</c:v>
                </c:pt>
                <c:pt idx="485">
                  <c:v>0.864674879344975</c:v>
                </c:pt>
                <c:pt idx="486">
                  <c:v>0.879262855042406</c:v>
                </c:pt>
                <c:pt idx="487">
                  <c:v>0.881270251177685</c:v>
                </c:pt>
                <c:pt idx="488">
                  <c:v>0.863538010117171</c:v>
                </c:pt>
                <c:pt idx="489">
                  <c:v>0.740031662347027</c:v>
                </c:pt>
                <c:pt idx="490">
                  <c:v>0.748906752951949</c:v>
                </c:pt>
                <c:pt idx="491">
                  <c:v>0.782845557087395</c:v>
                </c:pt>
                <c:pt idx="492">
                  <c:v>0.661339004666197</c:v>
                </c:pt>
                <c:pt idx="493">
                  <c:v>0.698906130383228</c:v>
                </c:pt>
                <c:pt idx="494">
                  <c:v>0.607588917567477</c:v>
                </c:pt>
                <c:pt idx="495">
                  <c:v>0.613822372885298</c:v>
                </c:pt>
                <c:pt idx="496">
                  <c:v>0.584087750122598</c:v>
                </c:pt>
                <c:pt idx="497">
                  <c:v>0.623672294424635</c:v>
                </c:pt>
                <c:pt idx="498">
                  <c:v>0.569142674208364</c:v>
                </c:pt>
                <c:pt idx="499">
                  <c:v>0.577286731184946</c:v>
                </c:pt>
                <c:pt idx="500">
                  <c:v>0.625865388573432</c:v>
                </c:pt>
                <c:pt idx="501">
                  <c:v>0.597853740012932</c:v>
                </c:pt>
                <c:pt idx="502">
                  <c:v>0.553366577867302</c:v>
                </c:pt>
                <c:pt idx="503">
                  <c:v>0.568890649863595</c:v>
                </c:pt>
                <c:pt idx="504">
                  <c:v>0.578636020839988</c:v>
                </c:pt>
                <c:pt idx="505">
                  <c:v>0.489558207448192</c:v>
                </c:pt>
                <c:pt idx="506">
                  <c:v>0.48304915470088</c:v>
                </c:pt>
                <c:pt idx="507">
                  <c:v>0.45037775703505</c:v>
                </c:pt>
                <c:pt idx="508">
                  <c:v>0.49403092811749</c:v>
                </c:pt>
                <c:pt idx="509">
                  <c:v>0.484745963607215</c:v>
                </c:pt>
                <c:pt idx="510">
                  <c:v>0.519382026131962</c:v>
                </c:pt>
                <c:pt idx="511">
                  <c:v>0.515752380623607</c:v>
                </c:pt>
                <c:pt idx="512">
                  <c:v>0.530880334029231</c:v>
                </c:pt>
                <c:pt idx="513">
                  <c:v>0.522591612495078</c:v>
                </c:pt>
                <c:pt idx="514">
                  <c:v>0.513526501161053</c:v>
                </c:pt>
                <c:pt idx="515">
                  <c:v>0.559077512117906</c:v>
                </c:pt>
                <c:pt idx="516">
                  <c:v>0.568857429053354</c:v>
                </c:pt>
                <c:pt idx="517">
                  <c:v>0.56315850374242</c:v>
                </c:pt>
                <c:pt idx="518">
                  <c:v>0.561632104546424</c:v>
                </c:pt>
                <c:pt idx="519">
                  <c:v>0.59259444961679</c:v>
                </c:pt>
                <c:pt idx="520">
                  <c:v>0.580409372903559</c:v>
                </c:pt>
                <c:pt idx="521">
                  <c:v>0.591106296891471</c:v>
                </c:pt>
                <c:pt idx="522">
                  <c:v>0.498383062575954</c:v>
                </c:pt>
                <c:pt idx="523">
                  <c:v>0.511121492720061</c:v>
                </c:pt>
                <c:pt idx="524">
                  <c:v>0.470950964935488</c:v>
                </c:pt>
                <c:pt idx="525">
                  <c:v>0.497892436238162</c:v>
                </c:pt>
                <c:pt idx="526">
                  <c:v>0.557998658572134</c:v>
                </c:pt>
                <c:pt idx="527">
                  <c:v>0.559989641174175</c:v>
                </c:pt>
                <c:pt idx="528">
                  <c:v>0.563159738678347</c:v>
                </c:pt>
                <c:pt idx="529">
                  <c:v>0.577738877534183</c:v>
                </c:pt>
                <c:pt idx="530">
                  <c:v>0.58293981419013</c:v>
                </c:pt>
                <c:pt idx="531">
                  <c:v>0.568353966060514</c:v>
                </c:pt>
                <c:pt idx="532">
                  <c:v>0.550039696521331</c:v>
                </c:pt>
                <c:pt idx="533">
                  <c:v>0.551776072442438</c:v>
                </c:pt>
                <c:pt idx="534">
                  <c:v>0.5790583352011</c:v>
                </c:pt>
                <c:pt idx="535">
                  <c:v>0.585989543556588</c:v>
                </c:pt>
                <c:pt idx="536">
                  <c:v>0.588165014396879</c:v>
                </c:pt>
                <c:pt idx="537">
                  <c:v>0.608931369491847</c:v>
                </c:pt>
                <c:pt idx="538">
                  <c:v>0.631965560899212</c:v>
                </c:pt>
                <c:pt idx="539">
                  <c:v>0.654116163367041</c:v>
                </c:pt>
                <c:pt idx="540">
                  <c:v>0.65064955252352</c:v>
                </c:pt>
                <c:pt idx="541">
                  <c:v>0.651620206362359</c:v>
                </c:pt>
                <c:pt idx="542">
                  <c:v>0.635202552172828</c:v>
                </c:pt>
                <c:pt idx="543">
                  <c:v>0.646516347649719</c:v>
                </c:pt>
                <c:pt idx="544">
                  <c:v>0.639631220255027</c:v>
                </c:pt>
                <c:pt idx="545">
                  <c:v>0.625500467756114</c:v>
                </c:pt>
                <c:pt idx="546">
                  <c:v>0.66679516909175</c:v>
                </c:pt>
                <c:pt idx="547">
                  <c:v>0.665891178200299</c:v>
                </c:pt>
                <c:pt idx="548">
                  <c:v>0.664573132351159</c:v>
                </c:pt>
                <c:pt idx="549">
                  <c:v>0.689075188594461</c:v>
                </c:pt>
                <c:pt idx="550">
                  <c:v>0.687425498865226</c:v>
                </c:pt>
                <c:pt idx="551">
                  <c:v>0.665495300147138</c:v>
                </c:pt>
                <c:pt idx="552">
                  <c:v>0.658237280716566</c:v>
                </c:pt>
                <c:pt idx="553">
                  <c:v>0.686224751135099</c:v>
                </c:pt>
                <c:pt idx="554">
                  <c:v>0.678445566434597</c:v>
                </c:pt>
                <c:pt idx="555">
                  <c:v>0.694468210806667</c:v>
                </c:pt>
                <c:pt idx="556">
                  <c:v>0.704509476354998</c:v>
                </c:pt>
                <c:pt idx="557">
                  <c:v>0.701043522186712</c:v>
                </c:pt>
                <c:pt idx="558">
                  <c:v>0.680885356401983</c:v>
                </c:pt>
                <c:pt idx="559">
                  <c:v>0.686629467028876</c:v>
                </c:pt>
                <c:pt idx="560">
                  <c:v>0.650063069577573</c:v>
                </c:pt>
                <c:pt idx="561">
                  <c:v>0.639667516184743</c:v>
                </c:pt>
                <c:pt idx="562">
                  <c:v>0.661254613390868</c:v>
                </c:pt>
                <c:pt idx="563">
                  <c:v>0.657250594005937</c:v>
                </c:pt>
                <c:pt idx="564">
                  <c:v>0.668551890027611</c:v>
                </c:pt>
                <c:pt idx="565">
                  <c:v>0.668470963421773</c:v>
                </c:pt>
                <c:pt idx="566">
                  <c:v>0.6674644345072</c:v>
                </c:pt>
                <c:pt idx="567">
                  <c:v>0.6644972754742</c:v>
                </c:pt>
                <c:pt idx="568">
                  <c:v>0.702468303818201</c:v>
                </c:pt>
                <c:pt idx="569">
                  <c:v>0.698756320144006</c:v>
                </c:pt>
                <c:pt idx="570">
                  <c:v>0.70096766735272</c:v>
                </c:pt>
                <c:pt idx="571">
                  <c:v>0.656722147084833</c:v>
                </c:pt>
                <c:pt idx="572">
                  <c:v>0.629674556653488</c:v>
                </c:pt>
                <c:pt idx="573">
                  <c:v>0.639112024236485</c:v>
                </c:pt>
                <c:pt idx="574">
                  <c:v>0.651566730985482</c:v>
                </c:pt>
                <c:pt idx="575">
                  <c:v>0.658619926340065</c:v>
                </c:pt>
                <c:pt idx="576">
                  <c:v>0.648999578640262</c:v>
                </c:pt>
                <c:pt idx="577">
                  <c:v>0.660743988518067</c:v>
                </c:pt>
                <c:pt idx="578">
                  <c:v>0.651518464311937</c:v>
                </c:pt>
                <c:pt idx="579">
                  <c:v>0.633965365513004</c:v>
                </c:pt>
                <c:pt idx="580">
                  <c:v>0.632148152308112</c:v>
                </c:pt>
                <c:pt idx="581">
                  <c:v>0.638299810938699</c:v>
                </c:pt>
                <c:pt idx="582">
                  <c:v>0.651512560880171</c:v>
                </c:pt>
                <c:pt idx="583">
                  <c:v>0.639454215586243</c:v>
                </c:pt>
                <c:pt idx="584">
                  <c:v>0.638345527004191</c:v>
                </c:pt>
                <c:pt idx="585">
                  <c:v>0.645341097511428</c:v>
                </c:pt>
                <c:pt idx="586">
                  <c:v>0.647347127156542</c:v>
                </c:pt>
                <c:pt idx="587">
                  <c:v>0.645461388648918</c:v>
                </c:pt>
                <c:pt idx="588">
                  <c:v>0.695436047227532</c:v>
                </c:pt>
                <c:pt idx="589">
                  <c:v>0.692232642430316</c:v>
                </c:pt>
                <c:pt idx="590">
                  <c:v>0.69262556520981</c:v>
                </c:pt>
                <c:pt idx="591">
                  <c:v>0.708864547431413</c:v>
                </c:pt>
                <c:pt idx="592">
                  <c:v>0.714036735070475</c:v>
                </c:pt>
                <c:pt idx="593">
                  <c:v>0.713331302810618</c:v>
                </c:pt>
                <c:pt idx="594">
                  <c:v>0.705103760475646</c:v>
                </c:pt>
                <c:pt idx="595">
                  <c:v>0.660984830060444</c:v>
                </c:pt>
                <c:pt idx="596">
                  <c:v>0.669807929000022</c:v>
                </c:pt>
                <c:pt idx="597">
                  <c:v>0.698270488075245</c:v>
                </c:pt>
                <c:pt idx="598">
                  <c:v>0.684486793792083</c:v>
                </c:pt>
                <c:pt idx="599">
                  <c:v>0.700239791639188</c:v>
                </c:pt>
                <c:pt idx="600">
                  <c:v>0.703268348766459</c:v>
                </c:pt>
                <c:pt idx="601">
                  <c:v>0.696194774340784</c:v>
                </c:pt>
                <c:pt idx="602">
                  <c:v>0.707761304117195</c:v>
                </c:pt>
                <c:pt idx="603">
                  <c:v>0.700730981792704</c:v>
                </c:pt>
                <c:pt idx="604">
                  <c:v>0.681872182078957</c:v>
                </c:pt>
                <c:pt idx="605">
                  <c:v>0.706868083557803</c:v>
                </c:pt>
                <c:pt idx="606">
                  <c:v>0.717982801957607</c:v>
                </c:pt>
                <c:pt idx="607">
                  <c:v>0.719772901639673</c:v>
                </c:pt>
                <c:pt idx="608">
                  <c:v>0.726271417722782</c:v>
                </c:pt>
                <c:pt idx="609">
                  <c:v>0.727400148935945</c:v>
                </c:pt>
                <c:pt idx="610">
                  <c:v>0.752740825698641</c:v>
                </c:pt>
                <c:pt idx="611">
                  <c:v>0.747472914173017</c:v>
                </c:pt>
                <c:pt idx="612">
                  <c:v>0.76350062526885</c:v>
                </c:pt>
                <c:pt idx="613">
                  <c:v>0.762129284936726</c:v>
                </c:pt>
                <c:pt idx="614">
                  <c:v>0.757938761783769</c:v>
                </c:pt>
                <c:pt idx="615">
                  <c:v>0.759275796148968</c:v>
                </c:pt>
                <c:pt idx="616">
                  <c:v>0.803405607808182</c:v>
                </c:pt>
                <c:pt idx="617">
                  <c:v>0.806419599192549</c:v>
                </c:pt>
                <c:pt idx="618">
                  <c:v>0.799772313994085</c:v>
                </c:pt>
                <c:pt idx="619">
                  <c:v>0.805530268058131</c:v>
                </c:pt>
                <c:pt idx="620">
                  <c:v>0.809041750434272</c:v>
                </c:pt>
                <c:pt idx="621">
                  <c:v>0.795370337397026</c:v>
                </c:pt>
                <c:pt idx="622">
                  <c:v>0.793760238243323</c:v>
                </c:pt>
                <c:pt idx="623">
                  <c:v>0.803634554762833</c:v>
                </c:pt>
                <c:pt idx="624">
                  <c:v>0.783334328462602</c:v>
                </c:pt>
                <c:pt idx="625">
                  <c:v>0.790572282211973</c:v>
                </c:pt>
                <c:pt idx="626">
                  <c:v>0.815284398689073</c:v>
                </c:pt>
                <c:pt idx="627">
                  <c:v>0.783698072330723</c:v>
                </c:pt>
                <c:pt idx="628">
                  <c:v>0.805485066691675</c:v>
                </c:pt>
                <c:pt idx="629">
                  <c:v>0.804230485054443</c:v>
                </c:pt>
                <c:pt idx="630">
                  <c:v>0.784767964514882</c:v>
                </c:pt>
                <c:pt idx="631">
                  <c:v>0.791612118156446</c:v>
                </c:pt>
                <c:pt idx="632">
                  <c:v>0.793423585948835</c:v>
                </c:pt>
                <c:pt idx="633">
                  <c:v>0.79764400328264</c:v>
                </c:pt>
                <c:pt idx="634">
                  <c:v>0.795725403533723</c:v>
                </c:pt>
                <c:pt idx="635">
                  <c:v>0.813604336124037</c:v>
                </c:pt>
                <c:pt idx="636">
                  <c:v>0.827818994256817</c:v>
                </c:pt>
                <c:pt idx="637">
                  <c:v>0.822571879140627</c:v>
                </c:pt>
                <c:pt idx="638">
                  <c:v>0.813893226256787</c:v>
                </c:pt>
                <c:pt idx="639">
                  <c:v>0.841788512769122</c:v>
                </c:pt>
                <c:pt idx="640">
                  <c:v>0.892687354927534</c:v>
                </c:pt>
                <c:pt idx="641">
                  <c:v>0.887264308964445</c:v>
                </c:pt>
                <c:pt idx="642">
                  <c:v>0.884088653730768</c:v>
                </c:pt>
                <c:pt idx="643">
                  <c:v>0.874893795301633</c:v>
                </c:pt>
                <c:pt idx="644">
                  <c:v>0.87636539525717</c:v>
                </c:pt>
                <c:pt idx="645">
                  <c:v>0.867450085002089</c:v>
                </c:pt>
                <c:pt idx="646">
                  <c:v>0.868376881505764</c:v>
                </c:pt>
                <c:pt idx="647">
                  <c:v>0.865020283132016</c:v>
                </c:pt>
                <c:pt idx="648">
                  <c:v>0.850786087255614</c:v>
                </c:pt>
                <c:pt idx="649">
                  <c:v>0.84986637577106</c:v>
                </c:pt>
                <c:pt idx="650">
                  <c:v>0.850472680977665</c:v>
                </c:pt>
                <c:pt idx="651">
                  <c:v>0.85387886833535</c:v>
                </c:pt>
                <c:pt idx="652">
                  <c:v>0.864897140841109</c:v>
                </c:pt>
                <c:pt idx="653">
                  <c:v>0.854059722163153</c:v>
                </c:pt>
                <c:pt idx="654">
                  <c:v>0.857304549466042</c:v>
                </c:pt>
                <c:pt idx="655">
                  <c:v>0.864873956767934</c:v>
                </c:pt>
                <c:pt idx="656">
                  <c:v>0.881682923361422</c:v>
                </c:pt>
                <c:pt idx="657">
                  <c:v>0.877459126409415</c:v>
                </c:pt>
                <c:pt idx="658">
                  <c:v>0.878567082818255</c:v>
                </c:pt>
                <c:pt idx="659">
                  <c:v>0.864415262308579</c:v>
                </c:pt>
                <c:pt idx="660">
                  <c:v>0.832464964729139</c:v>
                </c:pt>
                <c:pt idx="661">
                  <c:v>0.837342222460497</c:v>
                </c:pt>
                <c:pt idx="662">
                  <c:v>0.822029431880172</c:v>
                </c:pt>
                <c:pt idx="663">
                  <c:v>0.84207981339026</c:v>
                </c:pt>
                <c:pt idx="664">
                  <c:v>0.841928653770346</c:v>
                </c:pt>
                <c:pt idx="665">
                  <c:v>0.843694332892349</c:v>
                </c:pt>
                <c:pt idx="666">
                  <c:v>0.862011109801303</c:v>
                </c:pt>
                <c:pt idx="667">
                  <c:v>0.85242499206169</c:v>
                </c:pt>
                <c:pt idx="668">
                  <c:v>0.823354539194799</c:v>
                </c:pt>
                <c:pt idx="669">
                  <c:v>0.837117936100209</c:v>
                </c:pt>
                <c:pt idx="670">
                  <c:v>0.835876781022055</c:v>
                </c:pt>
                <c:pt idx="671">
                  <c:v>0.840888471073734</c:v>
                </c:pt>
                <c:pt idx="672">
                  <c:v>0.849932219922378</c:v>
                </c:pt>
                <c:pt idx="673">
                  <c:v>0.874227466260875</c:v>
                </c:pt>
                <c:pt idx="674">
                  <c:v>0.877725351424117</c:v>
                </c:pt>
                <c:pt idx="675">
                  <c:v>0.877310434741846</c:v>
                </c:pt>
                <c:pt idx="676">
                  <c:v>0.875827384502839</c:v>
                </c:pt>
                <c:pt idx="677">
                  <c:v>0.874391414008275</c:v>
                </c:pt>
                <c:pt idx="678">
                  <c:v>0.857617584277145</c:v>
                </c:pt>
                <c:pt idx="679">
                  <c:v>0.8812639308462</c:v>
                </c:pt>
                <c:pt idx="680">
                  <c:v>0.874877322233538</c:v>
                </c:pt>
                <c:pt idx="681">
                  <c:v>0.877358931834196</c:v>
                </c:pt>
                <c:pt idx="682">
                  <c:v>0.885164258047757</c:v>
                </c:pt>
                <c:pt idx="683">
                  <c:v>0.901151743551593</c:v>
                </c:pt>
                <c:pt idx="684">
                  <c:v>0.909694477552585</c:v>
                </c:pt>
                <c:pt idx="685">
                  <c:v>0.895409856855914</c:v>
                </c:pt>
                <c:pt idx="686">
                  <c:v>0.888760935166722</c:v>
                </c:pt>
                <c:pt idx="687">
                  <c:v>0.886211156496669</c:v>
                </c:pt>
                <c:pt idx="688">
                  <c:v>0.88518804922213</c:v>
                </c:pt>
                <c:pt idx="689">
                  <c:v>0.898193479655088</c:v>
                </c:pt>
                <c:pt idx="690">
                  <c:v>0.883107581266377</c:v>
                </c:pt>
                <c:pt idx="691">
                  <c:v>0.891169391865027</c:v>
                </c:pt>
                <c:pt idx="692">
                  <c:v>0.884301550343129</c:v>
                </c:pt>
                <c:pt idx="693">
                  <c:v>0.883789602938375</c:v>
                </c:pt>
                <c:pt idx="694">
                  <c:v>0.892882389806857</c:v>
                </c:pt>
                <c:pt idx="695">
                  <c:v>0.881130702806248</c:v>
                </c:pt>
                <c:pt idx="696">
                  <c:v>0.902729906691187</c:v>
                </c:pt>
                <c:pt idx="697">
                  <c:v>0.903661244146115</c:v>
                </c:pt>
                <c:pt idx="698">
                  <c:v>0.903814203471579</c:v>
                </c:pt>
                <c:pt idx="699">
                  <c:v>0.910668628367788</c:v>
                </c:pt>
                <c:pt idx="700">
                  <c:v>0.909858150194089</c:v>
                </c:pt>
                <c:pt idx="701">
                  <c:v>0.913697304512333</c:v>
                </c:pt>
                <c:pt idx="702">
                  <c:v>0.9121753158663</c:v>
                </c:pt>
                <c:pt idx="703">
                  <c:v>0.919698338389887</c:v>
                </c:pt>
                <c:pt idx="704">
                  <c:v>0.931438774270831</c:v>
                </c:pt>
                <c:pt idx="705">
                  <c:v>0.943043195970075</c:v>
                </c:pt>
                <c:pt idx="706">
                  <c:v>0.953689694929898</c:v>
                </c:pt>
                <c:pt idx="707">
                  <c:v>0.968364179720702</c:v>
                </c:pt>
                <c:pt idx="708">
                  <c:v>0.980550523622693</c:v>
                </c:pt>
                <c:pt idx="709">
                  <c:v>0.990973438966255</c:v>
                </c:pt>
                <c:pt idx="710">
                  <c:v>0.975478027477706</c:v>
                </c:pt>
                <c:pt idx="711">
                  <c:v>0.994006983329506</c:v>
                </c:pt>
                <c:pt idx="712">
                  <c:v>0.966516406923075</c:v>
                </c:pt>
                <c:pt idx="713">
                  <c:v>0.940630894741654</c:v>
                </c:pt>
                <c:pt idx="714">
                  <c:v>0.940071700665744</c:v>
                </c:pt>
                <c:pt idx="715">
                  <c:v>0.944666954611801</c:v>
                </c:pt>
                <c:pt idx="716">
                  <c:v>0.9440656993164</c:v>
                </c:pt>
                <c:pt idx="717">
                  <c:v>0.956595855341755</c:v>
                </c:pt>
                <c:pt idx="718">
                  <c:v>0.909302935708504</c:v>
                </c:pt>
                <c:pt idx="719">
                  <c:v>0.910111220524709</c:v>
                </c:pt>
                <c:pt idx="720">
                  <c:v>0.894435567028831</c:v>
                </c:pt>
                <c:pt idx="721">
                  <c:v>0.87138759161022</c:v>
                </c:pt>
                <c:pt idx="722">
                  <c:v>0.88017485852283</c:v>
                </c:pt>
                <c:pt idx="723">
                  <c:v>0.874769270079095</c:v>
                </c:pt>
                <c:pt idx="724">
                  <c:v>0.864715243559939</c:v>
                </c:pt>
                <c:pt idx="725">
                  <c:v>0.878564237483112</c:v>
                </c:pt>
                <c:pt idx="726">
                  <c:v>0.879894561089066</c:v>
                </c:pt>
                <c:pt idx="727">
                  <c:v>0.858275467968923</c:v>
                </c:pt>
                <c:pt idx="728">
                  <c:v>0.862715428093142</c:v>
                </c:pt>
                <c:pt idx="729">
                  <c:v>0.864664239461132</c:v>
                </c:pt>
                <c:pt idx="730">
                  <c:v>0.856798847174146</c:v>
                </c:pt>
                <c:pt idx="731">
                  <c:v>0.855692431275185</c:v>
                </c:pt>
                <c:pt idx="732">
                  <c:v>0.867064924465942</c:v>
                </c:pt>
                <c:pt idx="733">
                  <c:v>0.888345728891156</c:v>
                </c:pt>
                <c:pt idx="734">
                  <c:v>0.90683734511968</c:v>
                </c:pt>
                <c:pt idx="735">
                  <c:v>0.90372903788367</c:v>
                </c:pt>
                <c:pt idx="736">
                  <c:v>0.895293580792599</c:v>
                </c:pt>
                <c:pt idx="737">
                  <c:v>0.903677269183645</c:v>
                </c:pt>
                <c:pt idx="738">
                  <c:v>0.901818316700318</c:v>
                </c:pt>
                <c:pt idx="739">
                  <c:v>0.885347955980385</c:v>
                </c:pt>
                <c:pt idx="740">
                  <c:v>0.871508981256911</c:v>
                </c:pt>
                <c:pt idx="741">
                  <c:v>0.870630212599699</c:v>
                </c:pt>
                <c:pt idx="742">
                  <c:v>0.872246988629079</c:v>
                </c:pt>
                <c:pt idx="743">
                  <c:v>0.879060702282479</c:v>
                </c:pt>
                <c:pt idx="744">
                  <c:v>0.891495010475133</c:v>
                </c:pt>
                <c:pt idx="745">
                  <c:v>0.889127604925192</c:v>
                </c:pt>
                <c:pt idx="746">
                  <c:v>0.907280819780369</c:v>
                </c:pt>
                <c:pt idx="747">
                  <c:v>0.910844293593965</c:v>
                </c:pt>
                <c:pt idx="748">
                  <c:v>0.916256202226692</c:v>
                </c:pt>
                <c:pt idx="749">
                  <c:v>0.921814035864647</c:v>
                </c:pt>
                <c:pt idx="750">
                  <c:v>0.925094783765335</c:v>
                </c:pt>
                <c:pt idx="751">
                  <c:v>0.916633764286338</c:v>
                </c:pt>
                <c:pt idx="752">
                  <c:v>0.921688142165368</c:v>
                </c:pt>
                <c:pt idx="753">
                  <c:v>0.922516206234999</c:v>
                </c:pt>
                <c:pt idx="754">
                  <c:v>0.93017661001649</c:v>
                </c:pt>
                <c:pt idx="755">
                  <c:v>0.941083312293761</c:v>
                </c:pt>
                <c:pt idx="756">
                  <c:v>0.948075779374723</c:v>
                </c:pt>
                <c:pt idx="757">
                  <c:v>0.963466086147716</c:v>
                </c:pt>
                <c:pt idx="758">
                  <c:v>0.960493114131389</c:v>
                </c:pt>
                <c:pt idx="759">
                  <c:v>0.95427226400304</c:v>
                </c:pt>
                <c:pt idx="760">
                  <c:v>0.967311336428865</c:v>
                </c:pt>
                <c:pt idx="761">
                  <c:v>0.956613284436055</c:v>
                </c:pt>
                <c:pt idx="762">
                  <c:v>0.995608347983518</c:v>
                </c:pt>
                <c:pt idx="763">
                  <c:v>0.99869853476325</c:v>
                </c:pt>
                <c:pt idx="764">
                  <c:v>1.01222754613517</c:v>
                </c:pt>
                <c:pt idx="765">
                  <c:v>1.00449389063073</c:v>
                </c:pt>
                <c:pt idx="766">
                  <c:v>0.996640218702279</c:v>
                </c:pt>
                <c:pt idx="767">
                  <c:v>0.977117393489926</c:v>
                </c:pt>
                <c:pt idx="768">
                  <c:v>0.984485925302171</c:v>
                </c:pt>
                <c:pt idx="769">
                  <c:v>0.987631371474919</c:v>
                </c:pt>
                <c:pt idx="770">
                  <c:v>0.980447759414402</c:v>
                </c:pt>
                <c:pt idx="771">
                  <c:v>0.984283031196856</c:v>
                </c:pt>
                <c:pt idx="772">
                  <c:v>0.994474814410496</c:v>
                </c:pt>
                <c:pt idx="773">
                  <c:v>0.997680645180851</c:v>
                </c:pt>
                <c:pt idx="774">
                  <c:v>0.995940887774507</c:v>
                </c:pt>
                <c:pt idx="775">
                  <c:v>0.982538826234103</c:v>
                </c:pt>
                <c:pt idx="776">
                  <c:v>0.992094740615289</c:v>
                </c:pt>
                <c:pt idx="777">
                  <c:v>1.01106647214395</c:v>
                </c:pt>
                <c:pt idx="778">
                  <c:v>1.01639919378719</c:v>
                </c:pt>
                <c:pt idx="779">
                  <c:v>1.02253424820675</c:v>
                </c:pt>
                <c:pt idx="780">
                  <c:v>1.02628594875546</c:v>
                </c:pt>
                <c:pt idx="781">
                  <c:v>1.00855144297779</c:v>
                </c:pt>
                <c:pt idx="782">
                  <c:v>1.01849404786352</c:v>
                </c:pt>
                <c:pt idx="783">
                  <c:v>1.04600913385173</c:v>
                </c:pt>
                <c:pt idx="784">
                  <c:v>1.04185528676351</c:v>
                </c:pt>
                <c:pt idx="785">
                  <c:v>1.04230280144882</c:v>
                </c:pt>
                <c:pt idx="786">
                  <c:v>1.05881290977666</c:v>
                </c:pt>
                <c:pt idx="787">
                  <c:v>1.04758514995459</c:v>
                </c:pt>
                <c:pt idx="788">
                  <c:v>1.04332803685891</c:v>
                </c:pt>
                <c:pt idx="789">
                  <c:v>1.04143848740445</c:v>
                </c:pt>
                <c:pt idx="790">
                  <c:v>1.02850231944184</c:v>
                </c:pt>
                <c:pt idx="791">
                  <c:v>1.04964270347612</c:v>
                </c:pt>
                <c:pt idx="792">
                  <c:v>1.07261353593479</c:v>
                </c:pt>
                <c:pt idx="793">
                  <c:v>1.08344912605067</c:v>
                </c:pt>
                <c:pt idx="794">
                  <c:v>1.09061579251983</c:v>
                </c:pt>
                <c:pt idx="795">
                  <c:v>1.08790756499116</c:v>
                </c:pt>
                <c:pt idx="796">
                  <c:v>1.08881990088464</c:v>
                </c:pt>
                <c:pt idx="797">
                  <c:v>1.08457688553024</c:v>
                </c:pt>
                <c:pt idx="798">
                  <c:v>1.10373666980819</c:v>
                </c:pt>
                <c:pt idx="799">
                  <c:v>1.0843087590562</c:v>
                </c:pt>
                <c:pt idx="800">
                  <c:v>1.08109555779676</c:v>
                </c:pt>
                <c:pt idx="801">
                  <c:v>1.09478943321214</c:v>
                </c:pt>
                <c:pt idx="802">
                  <c:v>1.0924897634237</c:v>
                </c:pt>
                <c:pt idx="803">
                  <c:v>1.11623755518918</c:v>
                </c:pt>
                <c:pt idx="804">
                  <c:v>1.11124911439227</c:v>
                </c:pt>
                <c:pt idx="805">
                  <c:v>1.09013049013157</c:v>
                </c:pt>
                <c:pt idx="806">
                  <c:v>1.10652134426579</c:v>
                </c:pt>
                <c:pt idx="807">
                  <c:v>1.10180979047356</c:v>
                </c:pt>
                <c:pt idx="808">
                  <c:v>1.09719862432564</c:v>
                </c:pt>
                <c:pt idx="809">
                  <c:v>1.08387769052793</c:v>
                </c:pt>
                <c:pt idx="810">
                  <c:v>1.07425880709969</c:v>
                </c:pt>
                <c:pt idx="811">
                  <c:v>1.06620077639516</c:v>
                </c:pt>
                <c:pt idx="812">
                  <c:v>1.06449609747443</c:v>
                </c:pt>
                <c:pt idx="813">
                  <c:v>1.05436505148669</c:v>
                </c:pt>
                <c:pt idx="814">
                  <c:v>1.03222452346973</c:v>
                </c:pt>
                <c:pt idx="815">
                  <c:v>1.03112018295962</c:v>
                </c:pt>
                <c:pt idx="816">
                  <c:v>1.01711600099303</c:v>
                </c:pt>
                <c:pt idx="817">
                  <c:v>1.03572634173406</c:v>
                </c:pt>
                <c:pt idx="818">
                  <c:v>1.04878010689034</c:v>
                </c:pt>
                <c:pt idx="819">
                  <c:v>1.07168827797614</c:v>
                </c:pt>
                <c:pt idx="820">
                  <c:v>1.10462935823054</c:v>
                </c:pt>
                <c:pt idx="821">
                  <c:v>1.09017536848756</c:v>
                </c:pt>
                <c:pt idx="822">
                  <c:v>1.08419343695532</c:v>
                </c:pt>
                <c:pt idx="823">
                  <c:v>1.09488496656543</c:v>
                </c:pt>
                <c:pt idx="824">
                  <c:v>1.09646557682437</c:v>
                </c:pt>
                <c:pt idx="825">
                  <c:v>1.11384079984782</c:v>
                </c:pt>
                <c:pt idx="826">
                  <c:v>1.10986482256604</c:v>
                </c:pt>
                <c:pt idx="827">
                  <c:v>1.13329230876906</c:v>
                </c:pt>
                <c:pt idx="828">
                  <c:v>1.13133063975637</c:v>
                </c:pt>
                <c:pt idx="829">
                  <c:v>1.13263998831719</c:v>
                </c:pt>
                <c:pt idx="830">
                  <c:v>1.13881962973629</c:v>
                </c:pt>
                <c:pt idx="831">
                  <c:v>1.13931589417672</c:v>
                </c:pt>
                <c:pt idx="832">
                  <c:v>1.1331525652139</c:v>
                </c:pt>
                <c:pt idx="833">
                  <c:v>1.14941826958217</c:v>
                </c:pt>
                <c:pt idx="834">
                  <c:v>1.18285704381451</c:v>
                </c:pt>
                <c:pt idx="835">
                  <c:v>1.21126498279001</c:v>
                </c:pt>
                <c:pt idx="836">
                  <c:v>1.22328118419899</c:v>
                </c:pt>
                <c:pt idx="837">
                  <c:v>1.23041772268181</c:v>
                </c:pt>
                <c:pt idx="838">
                  <c:v>1.24082025585894</c:v>
                </c:pt>
                <c:pt idx="839">
                  <c:v>1.20565122610558</c:v>
                </c:pt>
                <c:pt idx="840">
                  <c:v>1.19772563935347</c:v>
                </c:pt>
                <c:pt idx="841">
                  <c:v>1.18713670910154</c:v>
                </c:pt>
                <c:pt idx="842">
                  <c:v>1.20872162545739</c:v>
                </c:pt>
                <c:pt idx="843">
                  <c:v>1.20279431338139</c:v>
                </c:pt>
                <c:pt idx="844">
                  <c:v>1.23652770413502</c:v>
                </c:pt>
                <c:pt idx="845">
                  <c:v>1.22902748065022</c:v>
                </c:pt>
                <c:pt idx="846">
                  <c:v>1.2554560631798</c:v>
                </c:pt>
                <c:pt idx="847">
                  <c:v>1.28405295167539</c:v>
                </c:pt>
                <c:pt idx="848">
                  <c:v>1.28928785145603</c:v>
                </c:pt>
                <c:pt idx="849">
                  <c:v>1.268765650908</c:v>
                </c:pt>
                <c:pt idx="850">
                  <c:v>1.27946902322091</c:v>
                </c:pt>
                <c:pt idx="851">
                  <c:v>1.28547432981222</c:v>
                </c:pt>
                <c:pt idx="852">
                  <c:v>1.27072897201057</c:v>
                </c:pt>
                <c:pt idx="853">
                  <c:v>1.24473735622355</c:v>
                </c:pt>
                <c:pt idx="854">
                  <c:v>1.2714014764582</c:v>
                </c:pt>
                <c:pt idx="855">
                  <c:v>1.26801405439697</c:v>
                </c:pt>
                <c:pt idx="856">
                  <c:v>1.26325255356978</c:v>
                </c:pt>
                <c:pt idx="857">
                  <c:v>1.26310099352483</c:v>
                </c:pt>
                <c:pt idx="858">
                  <c:v>1.28099394492278</c:v>
                </c:pt>
                <c:pt idx="859">
                  <c:v>1.26903661715634</c:v>
                </c:pt>
                <c:pt idx="860">
                  <c:v>1.27584377910419</c:v>
                </c:pt>
                <c:pt idx="861">
                  <c:v>1.28468336537664</c:v>
                </c:pt>
                <c:pt idx="862">
                  <c:v>1.25081254256755</c:v>
                </c:pt>
                <c:pt idx="863">
                  <c:v>1.25208933194245</c:v>
                </c:pt>
                <c:pt idx="864">
                  <c:v>1.2844704726267</c:v>
                </c:pt>
                <c:pt idx="865">
                  <c:v>1.30653118767116</c:v>
                </c:pt>
                <c:pt idx="866">
                  <c:v>1.30399930919252</c:v>
                </c:pt>
                <c:pt idx="867">
                  <c:v>1.32531696936151</c:v>
                </c:pt>
                <c:pt idx="868">
                  <c:v>1.30931950104304</c:v>
                </c:pt>
                <c:pt idx="869">
                  <c:v>1.29210578383698</c:v>
                </c:pt>
                <c:pt idx="870">
                  <c:v>1.29072634816382</c:v>
                </c:pt>
                <c:pt idx="871">
                  <c:v>1.3031162451879</c:v>
                </c:pt>
                <c:pt idx="872">
                  <c:v>1.31513802818455</c:v>
                </c:pt>
                <c:pt idx="873">
                  <c:v>1.32870742444486</c:v>
                </c:pt>
                <c:pt idx="874">
                  <c:v>1.31279538004895</c:v>
                </c:pt>
                <c:pt idx="875">
                  <c:v>1.29109237809769</c:v>
                </c:pt>
                <c:pt idx="876">
                  <c:v>1.27634110220438</c:v>
                </c:pt>
                <c:pt idx="877">
                  <c:v>1.2979718078181</c:v>
                </c:pt>
                <c:pt idx="878">
                  <c:v>1.29907672153435</c:v>
                </c:pt>
                <c:pt idx="879">
                  <c:v>1.31658820063771</c:v>
                </c:pt>
                <c:pt idx="880">
                  <c:v>1.31461795539166</c:v>
                </c:pt>
                <c:pt idx="881">
                  <c:v>1.27142619548559</c:v>
                </c:pt>
                <c:pt idx="882">
                  <c:v>1.29769905763172</c:v>
                </c:pt>
                <c:pt idx="883">
                  <c:v>1.3047604058919</c:v>
                </c:pt>
                <c:pt idx="884">
                  <c:v>1.29294798478705</c:v>
                </c:pt>
                <c:pt idx="885">
                  <c:v>1.30323832424744</c:v>
                </c:pt>
                <c:pt idx="886">
                  <c:v>1.30435176597244</c:v>
                </c:pt>
                <c:pt idx="887">
                  <c:v>1.31196024611486</c:v>
                </c:pt>
                <c:pt idx="888">
                  <c:v>1.30998122034871</c:v>
                </c:pt>
                <c:pt idx="889">
                  <c:v>1.30738461898359</c:v>
                </c:pt>
                <c:pt idx="890">
                  <c:v>1.30073669414968</c:v>
                </c:pt>
                <c:pt idx="891">
                  <c:v>1.32322562486595</c:v>
                </c:pt>
                <c:pt idx="892">
                  <c:v>1.34008374387338</c:v>
                </c:pt>
                <c:pt idx="893">
                  <c:v>1.33321827701795</c:v>
                </c:pt>
                <c:pt idx="894">
                  <c:v>1.33525434557891</c:v>
                </c:pt>
                <c:pt idx="895">
                  <c:v>1.32377380093018</c:v>
                </c:pt>
                <c:pt idx="896">
                  <c:v>1.32942978806643</c:v>
                </c:pt>
                <c:pt idx="897">
                  <c:v>1.33011628735451</c:v>
                </c:pt>
                <c:pt idx="898">
                  <c:v>1.33316898955713</c:v>
                </c:pt>
                <c:pt idx="899">
                  <c:v>1.33104640628764</c:v>
                </c:pt>
                <c:pt idx="900">
                  <c:v>1.32585578298488</c:v>
                </c:pt>
                <c:pt idx="901">
                  <c:v>1.32820909375672</c:v>
                </c:pt>
                <c:pt idx="902">
                  <c:v>1.3277313049971</c:v>
                </c:pt>
                <c:pt idx="903">
                  <c:v>1.33537656240731</c:v>
                </c:pt>
                <c:pt idx="904">
                  <c:v>1.35460479663769</c:v>
                </c:pt>
                <c:pt idx="905">
                  <c:v>1.35533521105665</c:v>
                </c:pt>
                <c:pt idx="906">
                  <c:v>1.35528089791473</c:v>
                </c:pt>
                <c:pt idx="907">
                  <c:v>1.36500337823253</c:v>
                </c:pt>
                <c:pt idx="908">
                  <c:v>1.35643691579664</c:v>
                </c:pt>
                <c:pt idx="909">
                  <c:v>1.36407364297093</c:v>
                </c:pt>
                <c:pt idx="910">
                  <c:v>1.35564786035383</c:v>
                </c:pt>
                <c:pt idx="911">
                  <c:v>1.36070679195384</c:v>
                </c:pt>
                <c:pt idx="912">
                  <c:v>1.35767541235102</c:v>
                </c:pt>
                <c:pt idx="913">
                  <c:v>1.35684373138438</c:v>
                </c:pt>
                <c:pt idx="914">
                  <c:v>1.36160044909548</c:v>
                </c:pt>
                <c:pt idx="915">
                  <c:v>1.36455209918729</c:v>
                </c:pt>
                <c:pt idx="916">
                  <c:v>1.37473733094337</c:v>
                </c:pt>
                <c:pt idx="917">
                  <c:v>1.40802877561537</c:v>
                </c:pt>
                <c:pt idx="918">
                  <c:v>1.41994151413341</c:v>
                </c:pt>
                <c:pt idx="919">
                  <c:v>1.42736486837976</c:v>
                </c:pt>
                <c:pt idx="920">
                  <c:v>1.4277976302313</c:v>
                </c:pt>
                <c:pt idx="921">
                  <c:v>1.43855199772904</c:v>
                </c:pt>
                <c:pt idx="922">
                  <c:v>1.41891606560256</c:v>
                </c:pt>
                <c:pt idx="923">
                  <c:v>1.42293612793059</c:v>
                </c:pt>
                <c:pt idx="924">
                  <c:v>1.44182569614374</c:v>
                </c:pt>
                <c:pt idx="925">
                  <c:v>1.4521492321308</c:v>
                </c:pt>
                <c:pt idx="926">
                  <c:v>1.45150345164295</c:v>
                </c:pt>
                <c:pt idx="927">
                  <c:v>1.46427355455219</c:v>
                </c:pt>
                <c:pt idx="928">
                  <c:v>1.47351279516822</c:v>
                </c:pt>
                <c:pt idx="929">
                  <c:v>1.48946446968326</c:v>
                </c:pt>
                <c:pt idx="930">
                  <c:v>1.50011888279348</c:v>
                </c:pt>
                <c:pt idx="931">
                  <c:v>1.51887182332735</c:v>
                </c:pt>
                <c:pt idx="932">
                  <c:v>1.50400133877145</c:v>
                </c:pt>
                <c:pt idx="933">
                  <c:v>1.49148764677184</c:v>
                </c:pt>
                <c:pt idx="934">
                  <c:v>1.47328174980413</c:v>
                </c:pt>
                <c:pt idx="935">
                  <c:v>1.47451553361523</c:v>
                </c:pt>
                <c:pt idx="936">
                  <c:v>1.46192538379083</c:v>
                </c:pt>
                <c:pt idx="937">
                  <c:v>1.49335522725642</c:v>
                </c:pt>
                <c:pt idx="938">
                  <c:v>1.50550219786903</c:v>
                </c:pt>
                <c:pt idx="939">
                  <c:v>1.496033920347</c:v>
                </c:pt>
                <c:pt idx="940">
                  <c:v>1.5146458171377</c:v>
                </c:pt>
                <c:pt idx="941">
                  <c:v>1.53598100425561</c:v>
                </c:pt>
                <c:pt idx="942">
                  <c:v>1.55226762414023</c:v>
                </c:pt>
                <c:pt idx="943">
                  <c:v>1.53266901749978</c:v>
                </c:pt>
                <c:pt idx="944">
                  <c:v>1.5315379946155</c:v>
                </c:pt>
                <c:pt idx="945">
                  <c:v>1.55664336632421</c:v>
                </c:pt>
                <c:pt idx="946">
                  <c:v>1.54200000788014</c:v>
                </c:pt>
                <c:pt idx="947">
                  <c:v>1.54905652296136</c:v>
                </c:pt>
                <c:pt idx="948">
                  <c:v>1.58532648416409</c:v>
                </c:pt>
                <c:pt idx="949">
                  <c:v>1.57445113662913</c:v>
                </c:pt>
                <c:pt idx="950">
                  <c:v>1.49617645770306</c:v>
                </c:pt>
                <c:pt idx="951">
                  <c:v>1.49109389619287</c:v>
                </c:pt>
                <c:pt idx="952">
                  <c:v>1.46412267233211</c:v>
                </c:pt>
                <c:pt idx="953">
                  <c:v>1.48310572018289</c:v>
                </c:pt>
                <c:pt idx="954">
                  <c:v>1.48319119911639</c:v>
                </c:pt>
                <c:pt idx="955">
                  <c:v>1.46128121039825</c:v>
                </c:pt>
                <c:pt idx="956">
                  <c:v>1.45769353948338</c:v>
                </c:pt>
                <c:pt idx="957">
                  <c:v>1.47151901106163</c:v>
                </c:pt>
                <c:pt idx="958">
                  <c:v>1.47424088303123</c:v>
                </c:pt>
                <c:pt idx="959">
                  <c:v>1.46179232022688</c:v>
                </c:pt>
                <c:pt idx="960">
                  <c:v>1.43373238008227</c:v>
                </c:pt>
                <c:pt idx="961">
                  <c:v>1.45257003821977</c:v>
                </c:pt>
                <c:pt idx="962">
                  <c:v>1.49494493616973</c:v>
                </c:pt>
                <c:pt idx="963">
                  <c:v>1.47301539511583</c:v>
                </c:pt>
                <c:pt idx="964">
                  <c:v>1.50966262155848</c:v>
                </c:pt>
                <c:pt idx="965">
                  <c:v>1.50446024544051</c:v>
                </c:pt>
                <c:pt idx="966">
                  <c:v>1.47758276323783</c:v>
                </c:pt>
                <c:pt idx="967">
                  <c:v>1.48249551788966</c:v>
                </c:pt>
                <c:pt idx="968">
                  <c:v>1.51252741157569</c:v>
                </c:pt>
                <c:pt idx="969">
                  <c:v>1.51224961457315</c:v>
                </c:pt>
                <c:pt idx="970">
                  <c:v>1.53589346043015</c:v>
                </c:pt>
                <c:pt idx="971">
                  <c:v>1.52663365720367</c:v>
                </c:pt>
                <c:pt idx="972">
                  <c:v>1.52193992976239</c:v>
                </c:pt>
                <c:pt idx="973">
                  <c:v>1.52746517852935</c:v>
                </c:pt>
                <c:pt idx="974">
                  <c:v>1.49077414316922</c:v>
                </c:pt>
                <c:pt idx="975">
                  <c:v>1.51354023125852</c:v>
                </c:pt>
                <c:pt idx="976">
                  <c:v>1.52445929348026</c:v>
                </c:pt>
                <c:pt idx="977">
                  <c:v>1.55569041271113</c:v>
                </c:pt>
                <c:pt idx="978">
                  <c:v>1.56683102411126</c:v>
                </c:pt>
                <c:pt idx="979">
                  <c:v>1.58737281223142</c:v>
                </c:pt>
                <c:pt idx="980">
                  <c:v>1.60281942987831</c:v>
                </c:pt>
                <c:pt idx="981">
                  <c:v>1.6238042649607</c:v>
                </c:pt>
                <c:pt idx="982">
                  <c:v>1.65494888493811</c:v>
                </c:pt>
                <c:pt idx="983">
                  <c:v>1.67005605334428</c:v>
                </c:pt>
                <c:pt idx="984">
                  <c:v>1.65650866566236</c:v>
                </c:pt>
                <c:pt idx="985">
                  <c:v>1.67556465157343</c:v>
                </c:pt>
                <c:pt idx="986">
                  <c:v>1.68091260771829</c:v>
                </c:pt>
                <c:pt idx="987">
                  <c:v>1.71731098201918</c:v>
                </c:pt>
                <c:pt idx="988">
                  <c:v>1.68210281387753</c:v>
                </c:pt>
                <c:pt idx="989">
                  <c:v>1.69136231509695</c:v>
                </c:pt>
                <c:pt idx="990">
                  <c:v>1.67504105488325</c:v>
                </c:pt>
                <c:pt idx="991">
                  <c:v>1.72423223018396</c:v>
                </c:pt>
                <c:pt idx="992">
                  <c:v>1.7374332755779</c:v>
                </c:pt>
                <c:pt idx="993">
                  <c:v>1.73033584069794</c:v>
                </c:pt>
                <c:pt idx="994">
                  <c:v>1.7108685854241</c:v>
                </c:pt>
                <c:pt idx="995">
                  <c:v>1.7288923957563</c:v>
                </c:pt>
                <c:pt idx="996">
                  <c:v>1.67184720897752</c:v>
                </c:pt>
                <c:pt idx="997">
                  <c:v>1.6449200485601</c:v>
                </c:pt>
                <c:pt idx="998">
                  <c:v>1.65787376369582</c:v>
                </c:pt>
                <c:pt idx="999">
                  <c:v>1.62924292890183</c:v>
                </c:pt>
                <c:pt idx="1000">
                  <c:v>1.63870236689432</c:v>
                </c:pt>
                <c:pt idx="1001">
                  <c:v>1.62392544404416</c:v>
                </c:pt>
                <c:pt idx="1002">
                  <c:v>1.54766514751685</c:v>
                </c:pt>
                <c:pt idx="1003">
                  <c:v>1.49359164708299</c:v>
                </c:pt>
                <c:pt idx="1004">
                  <c:v>1.49709312369733</c:v>
                </c:pt>
                <c:pt idx="1005">
                  <c:v>1.40970656117156</c:v>
                </c:pt>
                <c:pt idx="1006">
                  <c:v>1.45885390583189</c:v>
                </c:pt>
                <c:pt idx="1007">
                  <c:v>1.47928312058706</c:v>
                </c:pt>
                <c:pt idx="1008">
                  <c:v>1.49512001787185</c:v>
                </c:pt>
                <c:pt idx="1009">
                  <c:v>1.55394357542629</c:v>
                </c:pt>
                <c:pt idx="1010">
                  <c:v>1.56021439060944</c:v>
                </c:pt>
                <c:pt idx="1011">
                  <c:v>1.5858224758079</c:v>
                </c:pt>
                <c:pt idx="1012">
                  <c:v>1.55317251330131</c:v>
                </c:pt>
                <c:pt idx="1013">
                  <c:v>1.53102906917405</c:v>
                </c:pt>
                <c:pt idx="1014">
                  <c:v>1.5433378270819</c:v>
                </c:pt>
                <c:pt idx="1015">
                  <c:v>1.53815515323101</c:v>
                </c:pt>
                <c:pt idx="1016">
                  <c:v>1.5291161831208</c:v>
                </c:pt>
                <c:pt idx="1017">
                  <c:v>1.55924388773961</c:v>
                </c:pt>
                <c:pt idx="1018">
                  <c:v>1.54819541566833</c:v>
                </c:pt>
                <c:pt idx="1019">
                  <c:v>1.57756562788735</c:v>
                </c:pt>
                <c:pt idx="1020">
                  <c:v>1.6006620717746</c:v>
                </c:pt>
                <c:pt idx="1021">
                  <c:v>1.60694645431893</c:v>
                </c:pt>
                <c:pt idx="1022">
                  <c:v>1.58443322393192</c:v>
                </c:pt>
                <c:pt idx="1023">
                  <c:v>1.58009134402295</c:v>
                </c:pt>
                <c:pt idx="1024">
                  <c:v>1.59241080973503</c:v>
                </c:pt>
                <c:pt idx="1025">
                  <c:v>1.57257439135997</c:v>
                </c:pt>
                <c:pt idx="1026">
                  <c:v>1.57445910396338</c:v>
                </c:pt>
                <c:pt idx="1027">
                  <c:v>1.57138590266311</c:v>
                </c:pt>
                <c:pt idx="1028">
                  <c:v>1.56408950050698</c:v>
                </c:pt>
                <c:pt idx="1029">
                  <c:v>1.53048188096466</c:v>
                </c:pt>
                <c:pt idx="1030">
                  <c:v>1.45864444206601</c:v>
                </c:pt>
                <c:pt idx="1031">
                  <c:v>1.45559370565942</c:v>
                </c:pt>
                <c:pt idx="1032">
                  <c:v>1.46714445679705</c:v>
                </c:pt>
                <c:pt idx="1033">
                  <c:v>1.42120477884002</c:v>
                </c:pt>
                <c:pt idx="1034">
                  <c:v>1.46509510042786</c:v>
                </c:pt>
                <c:pt idx="1035">
                  <c:v>1.4660517746934</c:v>
                </c:pt>
                <c:pt idx="1036">
                  <c:v>1.46024059418427</c:v>
                </c:pt>
                <c:pt idx="1037">
                  <c:v>1.45059549900919</c:v>
                </c:pt>
                <c:pt idx="1038">
                  <c:v>1.46250205621946</c:v>
                </c:pt>
                <c:pt idx="1039">
                  <c:v>1.45689609859815</c:v>
                </c:pt>
                <c:pt idx="1040">
                  <c:v>1.49347312836022</c:v>
                </c:pt>
                <c:pt idx="1041">
                  <c:v>1.50249477924417</c:v>
                </c:pt>
                <c:pt idx="1042">
                  <c:v>1.48939866194986</c:v>
                </c:pt>
                <c:pt idx="1043">
                  <c:v>1.46704756967056</c:v>
                </c:pt>
                <c:pt idx="1044">
                  <c:v>1.438906442468</c:v>
                </c:pt>
                <c:pt idx="1045">
                  <c:v>1.39848526294219</c:v>
                </c:pt>
                <c:pt idx="1046">
                  <c:v>1.40533043048117</c:v>
                </c:pt>
                <c:pt idx="1047">
                  <c:v>1.43241126205916</c:v>
                </c:pt>
                <c:pt idx="1048">
                  <c:v>1.40272255108793</c:v>
                </c:pt>
                <c:pt idx="1049">
                  <c:v>1.39781652365781</c:v>
                </c:pt>
                <c:pt idx="1050">
                  <c:v>1.45778647078383</c:v>
                </c:pt>
                <c:pt idx="1051">
                  <c:v>1.46168537895384</c:v>
                </c:pt>
                <c:pt idx="1052">
                  <c:v>1.42514952435967</c:v>
                </c:pt>
                <c:pt idx="1053">
                  <c:v>1.43080288477046</c:v>
                </c:pt>
                <c:pt idx="1054">
                  <c:v>1.46300359007472</c:v>
                </c:pt>
                <c:pt idx="1055">
                  <c:v>1.48675662829451</c:v>
                </c:pt>
                <c:pt idx="1056">
                  <c:v>1.48869738950423</c:v>
                </c:pt>
                <c:pt idx="1057">
                  <c:v>1.53382207812985</c:v>
                </c:pt>
                <c:pt idx="1058">
                  <c:v>1.55870830998185</c:v>
                </c:pt>
                <c:pt idx="1059">
                  <c:v>1.55833193440463</c:v>
                </c:pt>
                <c:pt idx="1060">
                  <c:v>1.58247877068437</c:v>
                </c:pt>
                <c:pt idx="1061">
                  <c:v>1.56348941421995</c:v>
                </c:pt>
                <c:pt idx="1062">
                  <c:v>1.59273746929614</c:v>
                </c:pt>
                <c:pt idx="1063">
                  <c:v>1.60552619471059</c:v>
                </c:pt>
                <c:pt idx="1064">
                  <c:v>1.60453315530581</c:v>
                </c:pt>
                <c:pt idx="1065">
                  <c:v>1.57912277283248</c:v>
                </c:pt>
                <c:pt idx="1066">
                  <c:v>1.59403591499154</c:v>
                </c:pt>
                <c:pt idx="1067">
                  <c:v>1.60591763820623</c:v>
                </c:pt>
                <c:pt idx="1068">
                  <c:v>1.60771036616902</c:v>
                </c:pt>
                <c:pt idx="1069">
                  <c:v>1.57965982307077</c:v>
                </c:pt>
                <c:pt idx="1070">
                  <c:v>1.5651154515385</c:v>
                </c:pt>
                <c:pt idx="1071">
                  <c:v>1.56996785615951</c:v>
                </c:pt>
                <c:pt idx="1072">
                  <c:v>1.60635253824036</c:v>
                </c:pt>
                <c:pt idx="1073">
                  <c:v>1.5945696929872</c:v>
                </c:pt>
                <c:pt idx="1074">
                  <c:v>1.55695507255503</c:v>
                </c:pt>
                <c:pt idx="1075">
                  <c:v>1.61815757922993</c:v>
                </c:pt>
                <c:pt idx="1076">
                  <c:v>1.58770136672706</c:v>
                </c:pt>
                <c:pt idx="1077">
                  <c:v>1.63561214824745</c:v>
                </c:pt>
                <c:pt idx="1078">
                  <c:v>1.67165079712878</c:v>
                </c:pt>
                <c:pt idx="1079">
                  <c:v>1.67937719559543</c:v>
                </c:pt>
                <c:pt idx="1080">
                  <c:v>1.66888527515364</c:v>
                </c:pt>
                <c:pt idx="1081">
                  <c:v>1.64705801881413</c:v>
                </c:pt>
                <c:pt idx="1082">
                  <c:v>1.63331251482373</c:v>
                </c:pt>
                <c:pt idx="1083">
                  <c:v>1.70485200260889</c:v>
                </c:pt>
                <c:pt idx="1084">
                  <c:v>1.68339390950638</c:v>
                </c:pt>
                <c:pt idx="1085">
                  <c:v>1.65750444851218</c:v>
                </c:pt>
                <c:pt idx="1086">
                  <c:v>1.63983237695252</c:v>
                </c:pt>
                <c:pt idx="1087">
                  <c:v>1.53902611910101</c:v>
                </c:pt>
                <c:pt idx="1088">
                  <c:v>1.56928762215319</c:v>
                </c:pt>
                <c:pt idx="1089">
                  <c:v>1.55110280435983</c:v>
                </c:pt>
                <c:pt idx="1090">
                  <c:v>1.56809004186043</c:v>
                </c:pt>
                <c:pt idx="1091">
                  <c:v>1.55761827741021</c:v>
                </c:pt>
                <c:pt idx="1092">
                  <c:v>1.52836467837802</c:v>
                </c:pt>
                <c:pt idx="1093">
                  <c:v>1.46995278422185</c:v>
                </c:pt>
                <c:pt idx="1094">
                  <c:v>1.4280488115505</c:v>
                </c:pt>
                <c:pt idx="1095">
                  <c:v>1.5035208247746</c:v>
                </c:pt>
                <c:pt idx="1096">
                  <c:v>1.44430248518777</c:v>
                </c:pt>
                <c:pt idx="1097">
                  <c:v>1.43246753145886</c:v>
                </c:pt>
                <c:pt idx="1098">
                  <c:v>1.40766067364243</c:v>
                </c:pt>
                <c:pt idx="1099">
                  <c:v>1.38056836122521</c:v>
                </c:pt>
                <c:pt idx="1100">
                  <c:v>1.38853889068159</c:v>
                </c:pt>
                <c:pt idx="1101">
                  <c:v>1.46635662113712</c:v>
                </c:pt>
                <c:pt idx="1102">
                  <c:v>1.47884809631731</c:v>
                </c:pt>
                <c:pt idx="1103">
                  <c:v>1.44586912869133</c:v>
                </c:pt>
                <c:pt idx="1104">
                  <c:v>1.49879034214123</c:v>
                </c:pt>
                <c:pt idx="1105">
                  <c:v>1.53016347159641</c:v>
                </c:pt>
                <c:pt idx="1106">
                  <c:v>1.52148301414416</c:v>
                </c:pt>
                <c:pt idx="1107">
                  <c:v>1.49912322907302</c:v>
                </c:pt>
                <c:pt idx="1108">
                  <c:v>1.48502631541262</c:v>
                </c:pt>
                <c:pt idx="1109">
                  <c:v>1.47524411963232</c:v>
                </c:pt>
                <c:pt idx="1110">
                  <c:v>1.50157449244539</c:v>
                </c:pt>
                <c:pt idx="1111">
                  <c:v>1.50474490780952</c:v>
                </c:pt>
                <c:pt idx="1112">
                  <c:v>1.54990087082059</c:v>
                </c:pt>
                <c:pt idx="1113">
                  <c:v>1.54299464352824</c:v>
                </c:pt>
                <c:pt idx="1114">
                  <c:v>1.51955709244067</c:v>
                </c:pt>
                <c:pt idx="1115">
                  <c:v>1.50964008787068</c:v>
                </c:pt>
                <c:pt idx="1116">
                  <c:v>1.48797960797655</c:v>
                </c:pt>
                <c:pt idx="1117">
                  <c:v>1.49285548425416</c:v>
                </c:pt>
                <c:pt idx="1118">
                  <c:v>1.44455686239216</c:v>
                </c:pt>
                <c:pt idx="1119">
                  <c:v>1.39293589365943</c:v>
                </c:pt>
                <c:pt idx="1120">
                  <c:v>1.33639072436176</c:v>
                </c:pt>
                <c:pt idx="1121">
                  <c:v>1.29339143211638</c:v>
                </c:pt>
                <c:pt idx="1122">
                  <c:v>1.35739948450678</c:v>
                </c:pt>
                <c:pt idx="1123">
                  <c:v>1.30852230601584</c:v>
                </c:pt>
                <c:pt idx="1124">
                  <c:v>1.36246460381717</c:v>
                </c:pt>
                <c:pt idx="1125">
                  <c:v>1.37528980798186</c:v>
                </c:pt>
                <c:pt idx="1126">
                  <c:v>1.36632647681377</c:v>
                </c:pt>
                <c:pt idx="1127">
                  <c:v>1.35896107477022</c:v>
                </c:pt>
                <c:pt idx="1128">
                  <c:v>1.30017559338864</c:v>
                </c:pt>
                <c:pt idx="1129">
                  <c:v>1.27694882435779</c:v>
                </c:pt>
                <c:pt idx="1130">
                  <c:v>1.23935699633284</c:v>
                </c:pt>
                <c:pt idx="1131">
                  <c:v>1.25661584277514</c:v>
                </c:pt>
                <c:pt idx="1132">
                  <c:v>1.31065654452727</c:v>
                </c:pt>
                <c:pt idx="1133">
                  <c:v>1.28724797871441</c:v>
                </c:pt>
                <c:pt idx="1134">
                  <c:v>1.28793823548837</c:v>
                </c:pt>
                <c:pt idx="1135">
                  <c:v>1.28036545854242</c:v>
                </c:pt>
                <c:pt idx="1136">
                  <c:v>1.34998576147354</c:v>
                </c:pt>
                <c:pt idx="1137">
                  <c:v>1.33943012069574</c:v>
                </c:pt>
                <c:pt idx="1138">
                  <c:v>1.32905941128101</c:v>
                </c:pt>
                <c:pt idx="1139">
                  <c:v>1.31235510467733</c:v>
                </c:pt>
                <c:pt idx="1140">
                  <c:v>1.2901265269227</c:v>
                </c:pt>
                <c:pt idx="1141">
                  <c:v>1.28040980819509</c:v>
                </c:pt>
                <c:pt idx="1142">
                  <c:v>1.30181565197891</c:v>
                </c:pt>
                <c:pt idx="1143">
                  <c:v>1.25774689994038</c:v>
                </c:pt>
                <c:pt idx="1144">
                  <c:v>1.22765492455357</c:v>
                </c:pt>
                <c:pt idx="1145">
                  <c:v>1.24498662027969</c:v>
                </c:pt>
                <c:pt idx="1146">
                  <c:v>1.20871879764513</c:v>
                </c:pt>
                <c:pt idx="1147">
                  <c:v>1.20131980674394</c:v>
                </c:pt>
                <c:pt idx="1148">
                  <c:v>1.18789707864949</c:v>
                </c:pt>
                <c:pt idx="1149">
                  <c:v>1.20091368922481</c:v>
                </c:pt>
                <c:pt idx="1150">
                  <c:v>1.20779138378149</c:v>
                </c:pt>
                <c:pt idx="1151">
                  <c:v>1.18495759944027</c:v>
                </c:pt>
                <c:pt idx="1152">
                  <c:v>1.2294938537123</c:v>
                </c:pt>
                <c:pt idx="1153">
                  <c:v>1.26655372737625</c:v>
                </c:pt>
                <c:pt idx="1154">
                  <c:v>1.26403093123197</c:v>
                </c:pt>
                <c:pt idx="1155">
                  <c:v>1.3353773811772</c:v>
                </c:pt>
                <c:pt idx="1156">
                  <c:v>1.31557901728291</c:v>
                </c:pt>
                <c:pt idx="1157">
                  <c:v>1.35065920377515</c:v>
                </c:pt>
                <c:pt idx="1158">
                  <c:v>1.344372395419</c:v>
                </c:pt>
                <c:pt idx="1159">
                  <c:v>1.36987814581683</c:v>
                </c:pt>
                <c:pt idx="1160">
                  <c:v>1.26680954879343</c:v>
                </c:pt>
                <c:pt idx="1161">
                  <c:v>1.25848685004604</c:v>
                </c:pt>
                <c:pt idx="1162">
                  <c:v>1.25103064053884</c:v>
                </c:pt>
                <c:pt idx="1163">
                  <c:v>1.14962481266308</c:v>
                </c:pt>
                <c:pt idx="1164">
                  <c:v>1.19465790720679</c:v>
                </c:pt>
                <c:pt idx="1165">
                  <c:v>1.15235965968525</c:v>
                </c:pt>
                <c:pt idx="1166">
                  <c:v>1.1149042505267</c:v>
                </c:pt>
                <c:pt idx="1167">
                  <c:v>1.11629107712583</c:v>
                </c:pt>
                <c:pt idx="1168">
                  <c:v>1.07106283712016</c:v>
                </c:pt>
                <c:pt idx="1169">
                  <c:v>1.13768631694626</c:v>
                </c:pt>
                <c:pt idx="1170">
                  <c:v>1.23630452517504</c:v>
                </c:pt>
                <c:pt idx="1171">
                  <c:v>1.16409884627596</c:v>
                </c:pt>
                <c:pt idx="1172">
                  <c:v>1.14785946443196</c:v>
                </c:pt>
                <c:pt idx="1173">
                  <c:v>1.13741431562889</c:v>
                </c:pt>
                <c:pt idx="1174">
                  <c:v>1.12057917661174</c:v>
                </c:pt>
                <c:pt idx="1175">
                  <c:v>1.02969783548082</c:v>
                </c:pt>
                <c:pt idx="1176">
                  <c:v>1.04385023639923</c:v>
                </c:pt>
                <c:pt idx="1177">
                  <c:v>1.08701082578139</c:v>
                </c:pt>
                <c:pt idx="1178">
                  <c:v>1.10433186192155</c:v>
                </c:pt>
                <c:pt idx="1179">
                  <c:v>1.18706542002318</c:v>
                </c:pt>
                <c:pt idx="1180">
                  <c:v>1.17126503962799</c:v>
                </c:pt>
                <c:pt idx="1181">
                  <c:v>1.15664567038558</c:v>
                </c:pt>
                <c:pt idx="1182">
                  <c:v>1.14344784125684</c:v>
                </c:pt>
                <c:pt idx="1183">
                  <c:v>1.13463029152246</c:v>
                </c:pt>
                <c:pt idx="1184">
                  <c:v>1.11276759936371</c:v>
                </c:pt>
                <c:pt idx="1185">
                  <c:v>1.13894847801809</c:v>
                </c:pt>
                <c:pt idx="1186">
                  <c:v>1.16152133475493</c:v>
                </c:pt>
                <c:pt idx="1187">
                  <c:v>1.14421096247713</c:v>
                </c:pt>
                <c:pt idx="1188">
                  <c:v>1.163566687885</c:v>
                </c:pt>
                <c:pt idx="1189">
                  <c:v>1.17551681099057</c:v>
                </c:pt>
                <c:pt idx="1190">
                  <c:v>1.19518284656787</c:v>
                </c:pt>
                <c:pt idx="1191">
                  <c:v>1.14512759345607</c:v>
                </c:pt>
                <c:pt idx="1192">
                  <c:v>1.15369653598562</c:v>
                </c:pt>
                <c:pt idx="1193">
                  <c:v>1.1528772992615</c:v>
                </c:pt>
                <c:pt idx="1194">
                  <c:v>1.10465934580198</c:v>
                </c:pt>
                <c:pt idx="1195">
                  <c:v>1.10765149719002</c:v>
                </c:pt>
                <c:pt idx="1196">
                  <c:v>1.10063832153853</c:v>
                </c:pt>
                <c:pt idx="1197">
                  <c:v>1.13139565079572</c:v>
                </c:pt>
                <c:pt idx="1198">
                  <c:v>1.10674044472368</c:v>
                </c:pt>
                <c:pt idx="1199">
                  <c:v>1.12815046256633</c:v>
                </c:pt>
                <c:pt idx="1200">
                  <c:v>1.19679229727796</c:v>
                </c:pt>
                <c:pt idx="1201">
                  <c:v>1.2039703583009</c:v>
                </c:pt>
                <c:pt idx="1202">
                  <c:v>1.19757076639053</c:v>
                </c:pt>
                <c:pt idx="1203">
                  <c:v>1.1551301174879</c:v>
                </c:pt>
                <c:pt idx="1204">
                  <c:v>1.15935973050669</c:v>
                </c:pt>
                <c:pt idx="1205">
                  <c:v>1.13333933702181</c:v>
                </c:pt>
                <c:pt idx="1206">
                  <c:v>1.14858907578935</c:v>
                </c:pt>
                <c:pt idx="1207">
                  <c:v>1.16118439177278</c:v>
                </c:pt>
                <c:pt idx="1208">
                  <c:v>1.20443491051435</c:v>
                </c:pt>
                <c:pt idx="1209">
                  <c:v>1.17212911149328</c:v>
                </c:pt>
                <c:pt idx="1210">
                  <c:v>1.17171869087519</c:v>
                </c:pt>
                <c:pt idx="1211">
                  <c:v>1.15171069376789</c:v>
                </c:pt>
                <c:pt idx="1212">
                  <c:v>1.13297633611355</c:v>
                </c:pt>
                <c:pt idx="1213">
                  <c:v>1.12545224670535</c:v>
                </c:pt>
                <c:pt idx="1214">
                  <c:v>1.10258018993334</c:v>
                </c:pt>
                <c:pt idx="1215">
                  <c:v>1.11979932870699</c:v>
                </c:pt>
                <c:pt idx="1216">
                  <c:v>1.10945936249009</c:v>
                </c:pt>
                <c:pt idx="1217">
                  <c:v>1.10741277090485</c:v>
                </c:pt>
                <c:pt idx="1218">
                  <c:v>1.10333488677337</c:v>
                </c:pt>
                <c:pt idx="1219">
                  <c:v>1.11057287132251</c:v>
                </c:pt>
                <c:pt idx="1220">
                  <c:v>1.0745539797192</c:v>
                </c:pt>
                <c:pt idx="1221">
                  <c:v>1.05057192971215</c:v>
                </c:pt>
                <c:pt idx="1222">
                  <c:v>1.0837501975104</c:v>
                </c:pt>
                <c:pt idx="1223">
                  <c:v>1.09642118213897</c:v>
                </c:pt>
                <c:pt idx="1224">
                  <c:v>1.09707758770018</c:v>
                </c:pt>
                <c:pt idx="1225">
                  <c:v>1.12170388470774</c:v>
                </c:pt>
                <c:pt idx="1226">
                  <c:v>1.11076213320105</c:v>
                </c:pt>
                <c:pt idx="1227">
                  <c:v>1.12525965996374</c:v>
                </c:pt>
                <c:pt idx="1228">
                  <c:v>1.11206156906853</c:v>
                </c:pt>
                <c:pt idx="1229">
                  <c:v>1.15080443561083</c:v>
                </c:pt>
                <c:pt idx="1230">
                  <c:v>1.1546428338291</c:v>
                </c:pt>
                <c:pt idx="1231">
                  <c:v>1.15226135528332</c:v>
                </c:pt>
                <c:pt idx="1232">
                  <c:v>1.17942095783397</c:v>
                </c:pt>
                <c:pt idx="1233">
                  <c:v>1.19153157835494</c:v>
                </c:pt>
                <c:pt idx="1234">
                  <c:v>1.16820536362394</c:v>
                </c:pt>
                <c:pt idx="1235">
                  <c:v>1.17882186705552</c:v>
                </c:pt>
                <c:pt idx="1236">
                  <c:v>1.18089092974296</c:v>
                </c:pt>
                <c:pt idx="1237">
                  <c:v>1.19422443511429</c:v>
                </c:pt>
                <c:pt idx="1238">
                  <c:v>1.19349266233409</c:v>
                </c:pt>
                <c:pt idx="1239">
                  <c:v>1.21021009781804</c:v>
                </c:pt>
                <c:pt idx="1240">
                  <c:v>1.19468301938491</c:v>
                </c:pt>
                <c:pt idx="1241">
                  <c:v>1.20646885859559</c:v>
                </c:pt>
                <c:pt idx="1242">
                  <c:v>1.23680114632436</c:v>
                </c:pt>
                <c:pt idx="1243">
                  <c:v>1.27746941100534</c:v>
                </c:pt>
                <c:pt idx="1244">
                  <c:v>1.29880992952435</c:v>
                </c:pt>
                <c:pt idx="1245">
                  <c:v>1.32626595404905</c:v>
                </c:pt>
                <c:pt idx="1246">
                  <c:v>1.33153254591886</c:v>
                </c:pt>
                <c:pt idx="1247">
                  <c:v>1.2881496883039</c:v>
                </c:pt>
                <c:pt idx="1248">
                  <c:v>1.3531571987733</c:v>
                </c:pt>
                <c:pt idx="1249">
                  <c:v>1.34106819486554</c:v>
                </c:pt>
                <c:pt idx="1250">
                  <c:v>1.33760680642309</c:v>
                </c:pt>
                <c:pt idx="1251">
                  <c:v>1.3262545075642</c:v>
                </c:pt>
                <c:pt idx="1252">
                  <c:v>1.3400624981638</c:v>
                </c:pt>
                <c:pt idx="1253">
                  <c:v>1.43885568730561</c:v>
                </c:pt>
                <c:pt idx="1254">
                  <c:v>1.42007385725535</c:v>
                </c:pt>
                <c:pt idx="1255">
                  <c:v>1.42015804100183</c:v>
                </c:pt>
                <c:pt idx="1256">
                  <c:v>1.42702125627041</c:v>
                </c:pt>
                <c:pt idx="1257">
                  <c:v>1.46627987550131</c:v>
                </c:pt>
                <c:pt idx="1258">
                  <c:v>1.49968820401079</c:v>
                </c:pt>
                <c:pt idx="1259">
                  <c:v>1.51949897486297</c:v>
                </c:pt>
                <c:pt idx="1260">
                  <c:v>1.53039332584477</c:v>
                </c:pt>
                <c:pt idx="1261">
                  <c:v>1.49859451202138</c:v>
                </c:pt>
                <c:pt idx="1262">
                  <c:v>1.41294044349228</c:v>
                </c:pt>
                <c:pt idx="1263">
                  <c:v>1.46908223239653</c:v>
                </c:pt>
                <c:pt idx="1264">
                  <c:v>1.48187054780194</c:v>
                </c:pt>
                <c:pt idx="1265">
                  <c:v>1.47764441012087</c:v>
                </c:pt>
                <c:pt idx="1266">
                  <c:v>1.47903610287153</c:v>
                </c:pt>
                <c:pt idx="1267">
                  <c:v>1.52274365584356</c:v>
                </c:pt>
                <c:pt idx="1268">
                  <c:v>1.61451441506442</c:v>
                </c:pt>
                <c:pt idx="1269">
                  <c:v>1.60348035772473</c:v>
                </c:pt>
                <c:pt idx="1270">
                  <c:v>1.60602961608587</c:v>
                </c:pt>
                <c:pt idx="1271">
                  <c:v>1.60744079585164</c:v>
                </c:pt>
                <c:pt idx="1272">
                  <c:v>1.62439654119161</c:v>
                </c:pt>
                <c:pt idx="1273">
                  <c:v>1.57618261995788</c:v>
                </c:pt>
                <c:pt idx="1274">
                  <c:v>1.56188315998462</c:v>
                </c:pt>
                <c:pt idx="1275">
                  <c:v>1.61374550953161</c:v>
                </c:pt>
                <c:pt idx="1276">
                  <c:v>1.60358395976125</c:v>
                </c:pt>
                <c:pt idx="1277">
                  <c:v>1.6872792805149</c:v>
                </c:pt>
                <c:pt idx="1278">
                  <c:v>1.75798196873776</c:v>
                </c:pt>
                <c:pt idx="1279">
                  <c:v>1.75189063321801</c:v>
                </c:pt>
                <c:pt idx="1280">
                  <c:v>1.78390967827499</c:v>
                </c:pt>
                <c:pt idx="1281">
                  <c:v>1.82766548531208</c:v>
                </c:pt>
                <c:pt idx="1282">
                  <c:v>1.84716045367101</c:v>
                </c:pt>
                <c:pt idx="1283">
                  <c:v>1.86374744946149</c:v>
                </c:pt>
                <c:pt idx="1284">
                  <c:v>1.87833763090018</c:v>
                </c:pt>
                <c:pt idx="1285">
                  <c:v>1.79744214814717</c:v>
                </c:pt>
                <c:pt idx="1286">
                  <c:v>1.77806118605677</c:v>
                </c:pt>
                <c:pt idx="1287">
                  <c:v>1.75824869627659</c:v>
                </c:pt>
                <c:pt idx="1288">
                  <c:v>1.80517601280468</c:v>
                </c:pt>
                <c:pt idx="1289">
                  <c:v>1.81140817951621</c:v>
                </c:pt>
                <c:pt idx="1290">
                  <c:v>1.80574317563563</c:v>
                </c:pt>
                <c:pt idx="1291">
                  <c:v>1.81674653486116</c:v>
                </c:pt>
                <c:pt idx="1292">
                  <c:v>1.75020645255176</c:v>
                </c:pt>
                <c:pt idx="1293">
                  <c:v>1.74520054855971</c:v>
                </c:pt>
                <c:pt idx="1294">
                  <c:v>1.74498840336573</c:v>
                </c:pt>
                <c:pt idx="1295">
                  <c:v>1.68432767529431</c:v>
                </c:pt>
                <c:pt idx="1296">
                  <c:v>1.66427921004558</c:v>
                </c:pt>
                <c:pt idx="1297">
                  <c:v>1.68303698504349</c:v>
                </c:pt>
                <c:pt idx="1298">
                  <c:v>1.69841111072371</c:v>
                </c:pt>
                <c:pt idx="1299">
                  <c:v>1.54513694879352</c:v>
                </c:pt>
                <c:pt idx="1300">
                  <c:v>1.58396396875603</c:v>
                </c:pt>
                <c:pt idx="1301">
                  <c:v>1.55935510339602</c:v>
                </c:pt>
                <c:pt idx="1302">
                  <c:v>1.50864673237119</c:v>
                </c:pt>
                <c:pt idx="1303">
                  <c:v>1.59274069165424</c:v>
                </c:pt>
                <c:pt idx="1304">
                  <c:v>1.57491745853069</c:v>
                </c:pt>
                <c:pt idx="1305">
                  <c:v>1.5544621986118</c:v>
                </c:pt>
                <c:pt idx="1306">
                  <c:v>1.63048133515126</c:v>
                </c:pt>
                <c:pt idx="1307">
                  <c:v>1.66222789475269</c:v>
                </c:pt>
                <c:pt idx="1308">
                  <c:v>1.5875308033196</c:v>
                </c:pt>
                <c:pt idx="1309">
                  <c:v>1.55492827090647</c:v>
                </c:pt>
                <c:pt idx="1310">
                  <c:v>1.59006269781944</c:v>
                </c:pt>
                <c:pt idx="1311">
                  <c:v>1.57358930770841</c:v>
                </c:pt>
                <c:pt idx="1312">
                  <c:v>1.52584926936992</c:v>
                </c:pt>
                <c:pt idx="1313">
                  <c:v>1.53629955297234</c:v>
                </c:pt>
                <c:pt idx="1314">
                  <c:v>1.56760083338742</c:v>
                </c:pt>
                <c:pt idx="1315">
                  <c:v>1.58800332007015</c:v>
                </c:pt>
                <c:pt idx="1316">
                  <c:v>1.57576200710163</c:v>
                </c:pt>
                <c:pt idx="1317">
                  <c:v>1.56687119381651</c:v>
                </c:pt>
                <c:pt idx="1318">
                  <c:v>1.56038111483071</c:v>
                </c:pt>
                <c:pt idx="1319">
                  <c:v>1.55811282672094</c:v>
                </c:pt>
                <c:pt idx="1320">
                  <c:v>1.52363067696329</c:v>
                </c:pt>
                <c:pt idx="1321">
                  <c:v>1.51969472535289</c:v>
                </c:pt>
                <c:pt idx="1322">
                  <c:v>1.50011806951301</c:v>
                </c:pt>
                <c:pt idx="1323">
                  <c:v>1.5352550093293</c:v>
                </c:pt>
                <c:pt idx="1324">
                  <c:v>1.61741452736726</c:v>
                </c:pt>
                <c:pt idx="1325">
                  <c:v>1.59544239969041</c:v>
                </c:pt>
                <c:pt idx="1326">
                  <c:v>1.58383055661798</c:v>
                </c:pt>
                <c:pt idx="1327">
                  <c:v>1.56132920241269</c:v>
                </c:pt>
                <c:pt idx="1328">
                  <c:v>1.56206263900069</c:v>
                </c:pt>
                <c:pt idx="1329">
                  <c:v>1.56318980512062</c:v>
                </c:pt>
                <c:pt idx="1330">
                  <c:v>1.59785084493059</c:v>
                </c:pt>
                <c:pt idx="1331">
                  <c:v>1.66606069761778</c:v>
                </c:pt>
                <c:pt idx="1332">
                  <c:v>1.67425980652072</c:v>
                </c:pt>
                <c:pt idx="1333">
                  <c:v>1.68535333007036</c:v>
                </c:pt>
                <c:pt idx="1334">
                  <c:v>1.66818855757199</c:v>
                </c:pt>
                <c:pt idx="1335">
                  <c:v>1.66152067520978</c:v>
                </c:pt>
                <c:pt idx="1336">
                  <c:v>1.69953929586459</c:v>
                </c:pt>
                <c:pt idx="1337">
                  <c:v>1.69985897889653</c:v>
                </c:pt>
                <c:pt idx="1338">
                  <c:v>1.77285807387629</c:v>
                </c:pt>
                <c:pt idx="1339">
                  <c:v>1.78200777833248</c:v>
                </c:pt>
                <c:pt idx="1340">
                  <c:v>1.76284053035646</c:v>
                </c:pt>
                <c:pt idx="1341">
                  <c:v>1.75123376629123</c:v>
                </c:pt>
                <c:pt idx="1342">
                  <c:v>1.77594900086076</c:v>
                </c:pt>
                <c:pt idx="1343">
                  <c:v>1.71045002439006</c:v>
                </c:pt>
                <c:pt idx="1344">
                  <c:v>1.71579822111914</c:v>
                </c:pt>
                <c:pt idx="1345">
                  <c:v>1.70560875342932</c:v>
                </c:pt>
                <c:pt idx="1346">
                  <c:v>1.70582889093037</c:v>
                </c:pt>
                <c:pt idx="1347">
                  <c:v>1.72790226296064</c:v>
                </c:pt>
                <c:pt idx="1348">
                  <c:v>1.72780585481734</c:v>
                </c:pt>
                <c:pt idx="1349">
                  <c:v>1.71665890431493</c:v>
                </c:pt>
                <c:pt idx="1350">
                  <c:v>1.71355290457641</c:v>
                </c:pt>
                <c:pt idx="1351">
                  <c:v>1.6812230564281</c:v>
                </c:pt>
                <c:pt idx="1352">
                  <c:v>1.71429309324896</c:v>
                </c:pt>
                <c:pt idx="1353">
                  <c:v>1.69624820103443</c:v>
                </c:pt>
                <c:pt idx="1354">
                  <c:v>1.6938843773534</c:v>
                </c:pt>
                <c:pt idx="1355">
                  <c:v>1.70552825713311</c:v>
                </c:pt>
                <c:pt idx="1356">
                  <c:v>1.7172370901682</c:v>
                </c:pt>
                <c:pt idx="1357">
                  <c:v>1.72032104087894</c:v>
                </c:pt>
                <c:pt idx="1358">
                  <c:v>1.72271674754676</c:v>
                </c:pt>
                <c:pt idx="1359">
                  <c:v>1.73209736529748</c:v>
                </c:pt>
                <c:pt idx="1360">
                  <c:v>1.69882302443617</c:v>
                </c:pt>
                <c:pt idx="1361">
                  <c:v>1.67017050012842</c:v>
                </c:pt>
                <c:pt idx="1362">
                  <c:v>1.63499073196766</c:v>
                </c:pt>
                <c:pt idx="1363">
                  <c:v>1.57740147213971</c:v>
                </c:pt>
                <c:pt idx="1364">
                  <c:v>1.55585674298771</c:v>
                </c:pt>
                <c:pt idx="1365">
                  <c:v>1.54652896182099</c:v>
                </c:pt>
                <c:pt idx="1366">
                  <c:v>1.57974805315057</c:v>
                </c:pt>
                <c:pt idx="1367">
                  <c:v>1.55155105798993</c:v>
                </c:pt>
                <c:pt idx="1368">
                  <c:v>1.59444478778084</c:v>
                </c:pt>
                <c:pt idx="1369">
                  <c:v>1.57675710027799</c:v>
                </c:pt>
                <c:pt idx="1370">
                  <c:v>1.59386149435162</c:v>
                </c:pt>
                <c:pt idx="1371">
                  <c:v>1.60111095048873</c:v>
                </c:pt>
                <c:pt idx="1372">
                  <c:v>1.61478707880909</c:v>
                </c:pt>
                <c:pt idx="1373">
                  <c:v>1.6702246709762</c:v>
                </c:pt>
                <c:pt idx="1374">
                  <c:v>1.67179443236416</c:v>
                </c:pt>
                <c:pt idx="1375">
                  <c:v>1.66837413817347</c:v>
                </c:pt>
                <c:pt idx="1376">
                  <c:v>1.68072420983503</c:v>
                </c:pt>
                <c:pt idx="1377">
                  <c:v>1.69229255557268</c:v>
                </c:pt>
                <c:pt idx="1378">
                  <c:v>1.6646281785698</c:v>
                </c:pt>
                <c:pt idx="1379">
                  <c:v>1.70123406763487</c:v>
                </c:pt>
                <c:pt idx="1380">
                  <c:v>1.69481325449166</c:v>
                </c:pt>
                <c:pt idx="1381">
                  <c:v>1.68385242420009</c:v>
                </c:pt>
                <c:pt idx="1382">
                  <c:v>1.68748439070048</c:v>
                </c:pt>
                <c:pt idx="1383">
                  <c:v>1.72220426926365</c:v>
                </c:pt>
                <c:pt idx="1384">
                  <c:v>1.71777558907911</c:v>
                </c:pt>
                <c:pt idx="1385">
                  <c:v>1.7357947273367</c:v>
                </c:pt>
                <c:pt idx="1386">
                  <c:v>1.74922892934641</c:v>
                </c:pt>
                <c:pt idx="1387">
                  <c:v>1.76626467867538</c:v>
                </c:pt>
                <c:pt idx="1388">
                  <c:v>1.78042194489163</c:v>
                </c:pt>
                <c:pt idx="1389">
                  <c:v>1.7684584514461</c:v>
                </c:pt>
                <c:pt idx="1390">
                  <c:v>1.73504833446166</c:v>
                </c:pt>
                <c:pt idx="1391">
                  <c:v>1.76359730127172</c:v>
                </c:pt>
                <c:pt idx="1392">
                  <c:v>1.75291334113959</c:v>
                </c:pt>
                <c:pt idx="1393">
                  <c:v>1.71859049556683</c:v>
                </c:pt>
                <c:pt idx="1394">
                  <c:v>1.74423688190891</c:v>
                </c:pt>
                <c:pt idx="1395">
                  <c:v>1.74629481138644</c:v>
                </c:pt>
                <c:pt idx="1396">
                  <c:v>1.74887153328647</c:v>
                </c:pt>
                <c:pt idx="1397">
                  <c:v>1.7150340355319</c:v>
                </c:pt>
                <c:pt idx="1398">
                  <c:v>1.73369175916557</c:v>
                </c:pt>
                <c:pt idx="1399">
                  <c:v>1.70887442249446</c:v>
                </c:pt>
                <c:pt idx="1400">
                  <c:v>1.6893146140899</c:v>
                </c:pt>
                <c:pt idx="1401">
                  <c:v>1.68206088554117</c:v>
                </c:pt>
                <c:pt idx="1402">
                  <c:v>1.6632497271774</c:v>
                </c:pt>
                <c:pt idx="1403">
                  <c:v>1.68822093397205</c:v>
                </c:pt>
                <c:pt idx="1404">
                  <c:v>1.70325432602241</c:v>
                </c:pt>
                <c:pt idx="1405">
                  <c:v>1.72003176281715</c:v>
                </c:pt>
                <c:pt idx="1406">
                  <c:v>1.74087641613245</c:v>
                </c:pt>
                <c:pt idx="1407">
                  <c:v>1.76245018711903</c:v>
                </c:pt>
                <c:pt idx="1408">
                  <c:v>1.75810623091371</c:v>
                </c:pt>
                <c:pt idx="1409">
                  <c:v>1.7520185482136</c:v>
                </c:pt>
                <c:pt idx="1410">
                  <c:v>1.7440002816563</c:v>
                </c:pt>
                <c:pt idx="1411">
                  <c:v>1.70758719753895</c:v>
                </c:pt>
                <c:pt idx="1412">
                  <c:v>1.71676595133124</c:v>
                </c:pt>
                <c:pt idx="1413">
                  <c:v>1.72887018454575</c:v>
                </c:pt>
                <c:pt idx="1414">
                  <c:v>1.70311400366346</c:v>
                </c:pt>
                <c:pt idx="1415">
                  <c:v>1.69545448683774</c:v>
                </c:pt>
                <c:pt idx="1416">
                  <c:v>1.71640531847162</c:v>
                </c:pt>
                <c:pt idx="1417">
                  <c:v>1.73678230405509</c:v>
                </c:pt>
                <c:pt idx="1418">
                  <c:v>1.7257643913069</c:v>
                </c:pt>
                <c:pt idx="1419">
                  <c:v>1.70769475524899</c:v>
                </c:pt>
                <c:pt idx="1420">
                  <c:v>1.69679619438151</c:v>
                </c:pt>
                <c:pt idx="1421">
                  <c:v>1.73556008814427</c:v>
                </c:pt>
                <c:pt idx="1422">
                  <c:v>1.74716642771462</c:v>
                </c:pt>
                <c:pt idx="1423">
                  <c:v>1.76826619707259</c:v>
                </c:pt>
                <c:pt idx="1424">
                  <c:v>1.75002195177415</c:v>
                </c:pt>
                <c:pt idx="1425">
                  <c:v>1.75553482775479</c:v>
                </c:pt>
                <c:pt idx="1426">
                  <c:v>1.74496991697564</c:v>
                </c:pt>
                <c:pt idx="1427">
                  <c:v>1.69736652429151</c:v>
                </c:pt>
                <c:pt idx="1428">
                  <c:v>1.6989039396046</c:v>
                </c:pt>
                <c:pt idx="1429">
                  <c:v>1.6948195415976</c:v>
                </c:pt>
                <c:pt idx="1430">
                  <c:v>1.70180595535349</c:v>
                </c:pt>
                <c:pt idx="1431">
                  <c:v>1.68159043650966</c:v>
                </c:pt>
                <c:pt idx="1432">
                  <c:v>1.69894974473561</c:v>
                </c:pt>
                <c:pt idx="1433">
                  <c:v>1.73055293833818</c:v>
                </c:pt>
                <c:pt idx="1434">
                  <c:v>1.72250921067099</c:v>
                </c:pt>
                <c:pt idx="1435">
                  <c:v>1.71455720958838</c:v>
                </c:pt>
                <c:pt idx="1436">
                  <c:v>1.6905324713936</c:v>
                </c:pt>
                <c:pt idx="1437">
                  <c:v>1.71601268226731</c:v>
                </c:pt>
                <c:pt idx="1438">
                  <c:v>1.72014365260166</c:v>
                </c:pt>
                <c:pt idx="1439">
                  <c:v>1.71000696810359</c:v>
                </c:pt>
                <c:pt idx="1440">
                  <c:v>1.6997855134735</c:v>
                </c:pt>
                <c:pt idx="1441">
                  <c:v>1.67762261170264</c:v>
                </c:pt>
                <c:pt idx="1442">
                  <c:v>1.68554654202152</c:v>
                </c:pt>
                <c:pt idx="1443">
                  <c:v>1.68731453789924</c:v>
                </c:pt>
                <c:pt idx="1444">
                  <c:v>1.68014231951947</c:v>
                </c:pt>
                <c:pt idx="1445">
                  <c:v>1.69465032941078</c:v>
                </c:pt>
                <c:pt idx="1446">
                  <c:v>1.71685796944765</c:v>
                </c:pt>
                <c:pt idx="1447">
                  <c:v>1.72314386313072</c:v>
                </c:pt>
                <c:pt idx="1448">
                  <c:v>1.72804161727716</c:v>
                </c:pt>
                <c:pt idx="1449">
                  <c:v>1.73026648396204</c:v>
                </c:pt>
                <c:pt idx="1450">
                  <c:v>1.71919814162059</c:v>
                </c:pt>
                <c:pt idx="1451">
                  <c:v>1.76352014605413</c:v>
                </c:pt>
                <c:pt idx="1452">
                  <c:v>1.77620303292003</c:v>
                </c:pt>
                <c:pt idx="1453">
                  <c:v>1.79056531640649</c:v>
                </c:pt>
                <c:pt idx="1454">
                  <c:v>1.78110140660824</c:v>
                </c:pt>
                <c:pt idx="1455">
                  <c:v>1.77988576323755</c:v>
                </c:pt>
                <c:pt idx="1456">
                  <c:v>1.77667076380916</c:v>
                </c:pt>
                <c:pt idx="1457">
                  <c:v>1.73746718693939</c:v>
                </c:pt>
                <c:pt idx="1458">
                  <c:v>1.75541115975572</c:v>
                </c:pt>
                <c:pt idx="1459">
                  <c:v>1.75299356423575</c:v>
                </c:pt>
                <c:pt idx="1460">
                  <c:v>1.77522567079611</c:v>
                </c:pt>
                <c:pt idx="1461">
                  <c:v>1.77045495665408</c:v>
                </c:pt>
                <c:pt idx="1462">
                  <c:v>1.8225874499579</c:v>
                </c:pt>
                <c:pt idx="1463">
                  <c:v>1.83926541188817</c:v>
                </c:pt>
                <c:pt idx="1464">
                  <c:v>1.87224760497417</c:v>
                </c:pt>
                <c:pt idx="1465">
                  <c:v>1.85449142388487</c:v>
                </c:pt>
                <c:pt idx="1466">
                  <c:v>1.85693967102314</c:v>
                </c:pt>
                <c:pt idx="1467">
                  <c:v>1.88534058613751</c:v>
                </c:pt>
                <c:pt idx="1468">
                  <c:v>1.84818883534419</c:v>
                </c:pt>
                <c:pt idx="1469">
                  <c:v>1.89295739978519</c:v>
                </c:pt>
                <c:pt idx="1470">
                  <c:v>1.91254187275688</c:v>
                </c:pt>
                <c:pt idx="1471">
                  <c:v>1.94132067126289</c:v>
                </c:pt>
                <c:pt idx="1472">
                  <c:v>1.92957884321488</c:v>
                </c:pt>
                <c:pt idx="1473">
                  <c:v>1.91950078999936</c:v>
                </c:pt>
                <c:pt idx="1474">
                  <c:v>1.91574279911618</c:v>
                </c:pt>
                <c:pt idx="1475">
                  <c:v>1.91863356495485</c:v>
                </c:pt>
                <c:pt idx="1476">
                  <c:v>1.93044081287783</c:v>
                </c:pt>
                <c:pt idx="1477">
                  <c:v>1.88970066944348</c:v>
                </c:pt>
                <c:pt idx="1478">
                  <c:v>1.90324686418442</c:v>
                </c:pt>
                <c:pt idx="1479">
                  <c:v>1.82089989943697</c:v>
                </c:pt>
                <c:pt idx="1480">
                  <c:v>1.58727854996164</c:v>
                </c:pt>
                <c:pt idx="1481">
                  <c:v>1.65244465818461</c:v>
                </c:pt>
                <c:pt idx="1482">
                  <c:v>1.68156433696345</c:v>
                </c:pt>
                <c:pt idx="1483">
                  <c:v>1.72337149164883</c:v>
                </c:pt>
                <c:pt idx="1484">
                  <c:v>1.71886386121338</c:v>
                </c:pt>
                <c:pt idx="1485">
                  <c:v>1.74613945608507</c:v>
                </c:pt>
                <c:pt idx="1486">
                  <c:v>1.7674535899153</c:v>
                </c:pt>
                <c:pt idx="1487">
                  <c:v>1.78233318610483</c:v>
                </c:pt>
                <c:pt idx="1488">
                  <c:v>1.76978106686095</c:v>
                </c:pt>
                <c:pt idx="1489">
                  <c:v>1.78503831856272</c:v>
                </c:pt>
                <c:pt idx="1490">
                  <c:v>1.84375048070584</c:v>
                </c:pt>
                <c:pt idx="1491">
                  <c:v>1.82780445819432</c:v>
                </c:pt>
                <c:pt idx="1492">
                  <c:v>1.82052595253454</c:v>
                </c:pt>
                <c:pt idx="1493">
                  <c:v>1.87959416247429</c:v>
                </c:pt>
                <c:pt idx="1494">
                  <c:v>1.89783563083068</c:v>
                </c:pt>
                <c:pt idx="1495">
                  <c:v>1.88285102515572</c:v>
                </c:pt>
                <c:pt idx="1496">
                  <c:v>1.85263449568016</c:v>
                </c:pt>
                <c:pt idx="1497">
                  <c:v>1.82334453778166</c:v>
                </c:pt>
                <c:pt idx="1498">
                  <c:v>1.85065178314026</c:v>
                </c:pt>
                <c:pt idx="1499">
                  <c:v>1.75669477750445</c:v>
                </c:pt>
                <c:pt idx="1500">
                  <c:v>1.84616487615613</c:v>
                </c:pt>
                <c:pt idx="1501">
                  <c:v>1.86540076404959</c:v>
                </c:pt>
                <c:pt idx="1502">
                  <c:v>1.89136320790805</c:v>
                </c:pt>
                <c:pt idx="1503">
                  <c:v>1.94631983136129</c:v>
                </c:pt>
                <c:pt idx="1504">
                  <c:v>1.90112013033753</c:v>
                </c:pt>
                <c:pt idx="1505">
                  <c:v>1.8016715551949</c:v>
                </c:pt>
                <c:pt idx="1506">
                  <c:v>1.85229697526595</c:v>
                </c:pt>
                <c:pt idx="1507">
                  <c:v>1.81860811146665</c:v>
                </c:pt>
                <c:pt idx="1508">
                  <c:v>1.76106071012047</c:v>
                </c:pt>
                <c:pt idx="1509">
                  <c:v>1.71582580337602</c:v>
                </c:pt>
                <c:pt idx="1510">
                  <c:v>1.61381046798934</c:v>
                </c:pt>
                <c:pt idx="1511">
                  <c:v>1.5958814892869</c:v>
                </c:pt>
                <c:pt idx="1512">
                  <c:v>1.55381479742717</c:v>
                </c:pt>
                <c:pt idx="1513">
                  <c:v>1.51315677851136</c:v>
                </c:pt>
                <c:pt idx="1514">
                  <c:v>1.56965179655508</c:v>
                </c:pt>
                <c:pt idx="1515">
                  <c:v>1.48605858925134</c:v>
                </c:pt>
                <c:pt idx="1516">
                  <c:v>1.55528252474489</c:v>
                </c:pt>
                <c:pt idx="1517">
                  <c:v>1.62577564361592</c:v>
                </c:pt>
                <c:pt idx="1518">
                  <c:v>1.62119320618192</c:v>
                </c:pt>
                <c:pt idx="1519">
                  <c:v>1.642886303142</c:v>
                </c:pt>
                <c:pt idx="1520">
                  <c:v>1.6203418218776</c:v>
                </c:pt>
                <c:pt idx="1521">
                  <c:v>1.62891897331261</c:v>
                </c:pt>
                <c:pt idx="1522">
                  <c:v>1.61953965765554</c:v>
                </c:pt>
                <c:pt idx="1523">
                  <c:v>1.66128978607667</c:v>
                </c:pt>
                <c:pt idx="1524">
                  <c:v>1.65361554589516</c:v>
                </c:pt>
                <c:pt idx="1525">
                  <c:v>1.71985400227218</c:v>
                </c:pt>
                <c:pt idx="1526">
                  <c:v>1.7102601162746</c:v>
                </c:pt>
                <c:pt idx="1527">
                  <c:v>1.72481190506239</c:v>
                </c:pt>
                <c:pt idx="1528">
                  <c:v>1.70025516577489</c:v>
                </c:pt>
                <c:pt idx="1529">
                  <c:v>1.70410620558147</c:v>
                </c:pt>
                <c:pt idx="1530">
                  <c:v>1.74566813627383</c:v>
                </c:pt>
                <c:pt idx="1531">
                  <c:v>1.73558841522756</c:v>
                </c:pt>
                <c:pt idx="1532">
                  <c:v>1.73872002670262</c:v>
                </c:pt>
                <c:pt idx="1533">
                  <c:v>1.75347453579483</c:v>
                </c:pt>
                <c:pt idx="1534">
                  <c:v>1.77078303430661</c:v>
                </c:pt>
                <c:pt idx="1535">
                  <c:v>1.74326406318455</c:v>
                </c:pt>
                <c:pt idx="1536">
                  <c:v>1.75728097544758</c:v>
                </c:pt>
                <c:pt idx="1537">
                  <c:v>1.75823400931296</c:v>
                </c:pt>
                <c:pt idx="1538">
                  <c:v>1.74513894968805</c:v>
                </c:pt>
                <c:pt idx="1539">
                  <c:v>1.75570954328421</c:v>
                </c:pt>
                <c:pt idx="1540">
                  <c:v>1.78654356181141</c:v>
                </c:pt>
                <c:pt idx="1541">
                  <c:v>1.79973742725636</c:v>
                </c:pt>
                <c:pt idx="1542">
                  <c:v>1.81752965835482</c:v>
                </c:pt>
                <c:pt idx="1543">
                  <c:v>1.82556577878074</c:v>
                </c:pt>
                <c:pt idx="1544">
                  <c:v>1.84504102879237</c:v>
                </c:pt>
                <c:pt idx="1545">
                  <c:v>1.87582050164323</c:v>
                </c:pt>
                <c:pt idx="1546">
                  <c:v>1.87584543987319</c:v>
                </c:pt>
                <c:pt idx="1547">
                  <c:v>1.88535324976261</c:v>
                </c:pt>
                <c:pt idx="1548">
                  <c:v>1.90720436363157</c:v>
                </c:pt>
                <c:pt idx="1549">
                  <c:v>1.87410182385861</c:v>
                </c:pt>
                <c:pt idx="1550">
                  <c:v>1.86404279054912</c:v>
                </c:pt>
                <c:pt idx="1551">
                  <c:v>1.88028145763308</c:v>
                </c:pt>
                <c:pt idx="1552">
                  <c:v>1.90139544038777</c:v>
                </c:pt>
                <c:pt idx="1553">
                  <c:v>1.87749860727373</c:v>
                </c:pt>
                <c:pt idx="1554">
                  <c:v>1.8728025920111</c:v>
                </c:pt>
                <c:pt idx="1555">
                  <c:v>1.81943628538001</c:v>
                </c:pt>
                <c:pt idx="1556">
                  <c:v>1.83731888500309</c:v>
                </c:pt>
                <c:pt idx="1557">
                  <c:v>1.8606378552657</c:v>
                </c:pt>
                <c:pt idx="1558">
                  <c:v>1.85352868229113</c:v>
                </c:pt>
                <c:pt idx="1559">
                  <c:v>1.8678969386477</c:v>
                </c:pt>
                <c:pt idx="1560">
                  <c:v>1.88284478087258</c:v>
                </c:pt>
                <c:pt idx="1561">
                  <c:v>1.95174923025808</c:v>
                </c:pt>
                <c:pt idx="1562">
                  <c:v>1.9482084112607</c:v>
                </c:pt>
                <c:pt idx="1563">
                  <c:v>1.93988598262872</c:v>
                </c:pt>
                <c:pt idx="1564">
                  <c:v>1.95158476068331</c:v>
                </c:pt>
                <c:pt idx="1565">
                  <c:v>1.96381734877286</c:v>
                </c:pt>
                <c:pt idx="1566">
                  <c:v>1.97236592948354</c:v>
                </c:pt>
                <c:pt idx="1567">
                  <c:v>1.99225326214284</c:v>
                </c:pt>
                <c:pt idx="1568">
                  <c:v>1.99800382653438</c:v>
                </c:pt>
                <c:pt idx="1569">
                  <c:v>1.96345934273597</c:v>
                </c:pt>
                <c:pt idx="1570">
                  <c:v>1.96816667395978</c:v>
                </c:pt>
                <c:pt idx="1571">
                  <c:v>1.95782513455405</c:v>
                </c:pt>
                <c:pt idx="1572">
                  <c:v>2.01354016197363</c:v>
                </c:pt>
                <c:pt idx="1573">
                  <c:v>2.02546503197819</c:v>
                </c:pt>
                <c:pt idx="1574">
                  <c:v>2.01423712681206</c:v>
                </c:pt>
                <c:pt idx="1575">
                  <c:v>2.04517037462849</c:v>
                </c:pt>
                <c:pt idx="1576">
                  <c:v>2.03122113084711</c:v>
                </c:pt>
                <c:pt idx="1577">
                  <c:v>2.06287983344813</c:v>
                </c:pt>
                <c:pt idx="1578">
                  <c:v>2.08441800769983</c:v>
                </c:pt>
                <c:pt idx="1579">
                  <c:v>2.07728323216808</c:v>
                </c:pt>
                <c:pt idx="1580">
                  <c:v>2.14410988309427</c:v>
                </c:pt>
                <c:pt idx="1581">
                  <c:v>2.1983536703179</c:v>
                </c:pt>
                <c:pt idx="1582">
                  <c:v>2.24023267588331</c:v>
                </c:pt>
                <c:pt idx="1583">
                  <c:v>2.26836989238535</c:v>
                </c:pt>
                <c:pt idx="1584">
                  <c:v>2.40543569683792</c:v>
                </c:pt>
                <c:pt idx="1585">
                  <c:v>2.44774721046194</c:v>
                </c:pt>
                <c:pt idx="1586">
                  <c:v>2.4762107872855</c:v>
                </c:pt>
                <c:pt idx="1587">
                  <c:v>2.55490964445224</c:v>
                </c:pt>
                <c:pt idx="1588">
                  <c:v>2.53368671804489</c:v>
                </c:pt>
                <c:pt idx="1589">
                  <c:v>2.63648138292055</c:v>
                </c:pt>
                <c:pt idx="1590">
                  <c:v>2.64040325703843</c:v>
                </c:pt>
                <c:pt idx="1591">
                  <c:v>2.58643934280008</c:v>
                </c:pt>
                <c:pt idx="1592">
                  <c:v>2.42029264634039</c:v>
                </c:pt>
                <c:pt idx="1593">
                  <c:v>2.46368137224028</c:v>
                </c:pt>
                <c:pt idx="1594">
                  <c:v>2.5222619183819</c:v>
                </c:pt>
                <c:pt idx="1595">
                  <c:v>2.55738879470278</c:v>
                </c:pt>
                <c:pt idx="1596">
                  <c:v>2.59492693708094</c:v>
                </c:pt>
                <c:pt idx="1597">
                  <c:v>2.58098284087491</c:v>
                </c:pt>
                <c:pt idx="1598">
                  <c:v>2.41726642222253</c:v>
                </c:pt>
                <c:pt idx="1599">
                  <c:v>2.40706487535847</c:v>
                </c:pt>
                <c:pt idx="1600">
                  <c:v>2.46288202604006</c:v>
                </c:pt>
                <c:pt idx="1601">
                  <c:v>2.53197448433747</c:v>
                </c:pt>
                <c:pt idx="1602">
                  <c:v>2.52076467391209</c:v>
                </c:pt>
                <c:pt idx="1603">
                  <c:v>2.55592412517891</c:v>
                </c:pt>
                <c:pt idx="1604">
                  <c:v>2.60900481048987</c:v>
                </c:pt>
                <c:pt idx="1605">
                  <c:v>2.60850053185347</c:v>
                </c:pt>
                <c:pt idx="1606">
                  <c:v>2.61263177777298</c:v>
                </c:pt>
                <c:pt idx="1607">
                  <c:v>2.57149892695768</c:v>
                </c:pt>
                <c:pt idx="1608">
                  <c:v>2.5482015798725</c:v>
                </c:pt>
                <c:pt idx="1609">
                  <c:v>2.57132262050731</c:v>
                </c:pt>
                <c:pt idx="1610">
                  <c:v>2.54239511643531</c:v>
                </c:pt>
                <c:pt idx="1611">
                  <c:v>2.51653004217623</c:v>
                </c:pt>
                <c:pt idx="1612">
                  <c:v>2.51307057777499</c:v>
                </c:pt>
                <c:pt idx="1613">
                  <c:v>2.5592389379057</c:v>
                </c:pt>
                <c:pt idx="1614">
                  <c:v>2.6307747909463</c:v>
                </c:pt>
                <c:pt idx="1615">
                  <c:v>2.64267597926757</c:v>
                </c:pt>
                <c:pt idx="1616">
                  <c:v>2.59379119771191</c:v>
                </c:pt>
                <c:pt idx="1617">
                  <c:v>2.55739615396344</c:v>
                </c:pt>
                <c:pt idx="1618">
                  <c:v>2.59963683148315</c:v>
                </c:pt>
                <c:pt idx="1619">
                  <c:v>2.62037540755875</c:v>
                </c:pt>
                <c:pt idx="1620">
                  <c:v>2.63240428751829</c:v>
                </c:pt>
                <c:pt idx="1621">
                  <c:v>2.58869489194984</c:v>
                </c:pt>
                <c:pt idx="1622">
                  <c:v>2.60643770153403</c:v>
                </c:pt>
                <c:pt idx="1623">
                  <c:v>2.67593647979046</c:v>
                </c:pt>
                <c:pt idx="1624">
                  <c:v>2.6575152926362</c:v>
                </c:pt>
                <c:pt idx="1625">
                  <c:v>2.6543499872387</c:v>
                </c:pt>
                <c:pt idx="1626">
                  <c:v>2.65241175957595</c:v>
                </c:pt>
                <c:pt idx="1627">
                  <c:v>2.6328151011813</c:v>
                </c:pt>
                <c:pt idx="1628">
                  <c:v>2.58124887070882</c:v>
                </c:pt>
                <c:pt idx="1629">
                  <c:v>2.49543274113866</c:v>
                </c:pt>
                <c:pt idx="1630">
                  <c:v>2.48875852006124</c:v>
                </c:pt>
                <c:pt idx="1631">
                  <c:v>2.39398226592428</c:v>
                </c:pt>
                <c:pt idx="1632">
                  <c:v>2.39218596751654</c:v>
                </c:pt>
                <c:pt idx="1633">
                  <c:v>2.43037233073412</c:v>
                </c:pt>
                <c:pt idx="1634">
                  <c:v>2.43236219903221</c:v>
                </c:pt>
                <c:pt idx="1635">
                  <c:v>2.46389891900201</c:v>
                </c:pt>
                <c:pt idx="1636">
                  <c:v>2.44157217128145</c:v>
                </c:pt>
                <c:pt idx="1637">
                  <c:v>2.42580799333261</c:v>
                </c:pt>
                <c:pt idx="1638">
                  <c:v>2.50838404395858</c:v>
                </c:pt>
                <c:pt idx="1639">
                  <c:v>2.47706545016018</c:v>
                </c:pt>
                <c:pt idx="1640">
                  <c:v>2.44629571951398</c:v>
                </c:pt>
                <c:pt idx="1641">
                  <c:v>2.46625216530809</c:v>
                </c:pt>
                <c:pt idx="1642">
                  <c:v>2.40935848147281</c:v>
                </c:pt>
                <c:pt idx="1643">
                  <c:v>2.40761289158391</c:v>
                </c:pt>
                <c:pt idx="1644">
                  <c:v>2.39949161191687</c:v>
                </c:pt>
                <c:pt idx="1645">
                  <c:v>2.42597988834386</c:v>
                </c:pt>
                <c:pt idx="1646">
                  <c:v>2.41759275370328</c:v>
                </c:pt>
                <c:pt idx="1647">
                  <c:v>2.48434241487938</c:v>
                </c:pt>
                <c:pt idx="1648">
                  <c:v>2.56244769262979</c:v>
                </c:pt>
                <c:pt idx="1649">
                  <c:v>2.5882726144224</c:v>
                </c:pt>
                <c:pt idx="1650">
                  <c:v>2.57098781677016</c:v>
                </c:pt>
                <c:pt idx="1651">
                  <c:v>2.55733592383839</c:v>
                </c:pt>
                <c:pt idx="1652">
                  <c:v>2.56742978171912</c:v>
                </c:pt>
                <c:pt idx="1653">
                  <c:v>2.52313601332752</c:v>
                </c:pt>
                <c:pt idx="1654">
                  <c:v>2.54421021135561</c:v>
                </c:pt>
                <c:pt idx="1655">
                  <c:v>2.52282172351201</c:v>
                </c:pt>
                <c:pt idx="1656">
                  <c:v>2.50685934506679</c:v>
                </c:pt>
                <c:pt idx="1657">
                  <c:v>2.44322613486523</c:v>
                </c:pt>
                <c:pt idx="1658">
                  <c:v>2.42958310344693</c:v>
                </c:pt>
                <c:pt idx="1659">
                  <c:v>2.44386128810604</c:v>
                </c:pt>
                <c:pt idx="1660">
                  <c:v>2.46874524101881</c:v>
                </c:pt>
                <c:pt idx="1661">
                  <c:v>2.49399209844544</c:v>
                </c:pt>
                <c:pt idx="1662">
                  <c:v>2.41760604572292</c:v>
                </c:pt>
                <c:pt idx="1663">
                  <c:v>2.42637305126958</c:v>
                </c:pt>
                <c:pt idx="1664">
                  <c:v>2.4641008051775</c:v>
                </c:pt>
                <c:pt idx="1665">
                  <c:v>2.476105836873</c:v>
                </c:pt>
                <c:pt idx="1666">
                  <c:v>2.52902336560944</c:v>
                </c:pt>
                <c:pt idx="1667">
                  <c:v>2.50279426536114</c:v>
                </c:pt>
                <c:pt idx="1668">
                  <c:v>2.56089249179467</c:v>
                </c:pt>
                <c:pt idx="1669">
                  <c:v>2.56062157842966</c:v>
                </c:pt>
                <c:pt idx="1670">
                  <c:v>2.54466242261078</c:v>
                </c:pt>
                <c:pt idx="1671">
                  <c:v>2.54873784734316</c:v>
                </c:pt>
                <c:pt idx="1672">
                  <c:v>2.51096992988631</c:v>
                </c:pt>
                <c:pt idx="1673">
                  <c:v>2.5713530455198</c:v>
                </c:pt>
                <c:pt idx="1674">
                  <c:v>2.55198932647944</c:v>
                </c:pt>
                <c:pt idx="1675">
                  <c:v>2.54728286298972</c:v>
                </c:pt>
                <c:pt idx="1676">
                  <c:v>2.54948236640069</c:v>
                </c:pt>
                <c:pt idx="1677">
                  <c:v>2.56583854396843</c:v>
                </c:pt>
                <c:pt idx="1678">
                  <c:v>2.58477064003729</c:v>
                </c:pt>
                <c:pt idx="1679">
                  <c:v>2.56206556624121</c:v>
                </c:pt>
                <c:pt idx="1680">
                  <c:v>2.49450270916932</c:v>
                </c:pt>
                <c:pt idx="1681">
                  <c:v>2.49492726274878</c:v>
                </c:pt>
                <c:pt idx="1682">
                  <c:v>2.515867808399</c:v>
                </c:pt>
                <c:pt idx="1683">
                  <c:v>2.48370702019802</c:v>
                </c:pt>
                <c:pt idx="1684">
                  <c:v>2.56001027948142</c:v>
                </c:pt>
                <c:pt idx="1685">
                  <c:v>2.57267023104541</c:v>
                </c:pt>
                <c:pt idx="1686">
                  <c:v>2.57309697926576</c:v>
                </c:pt>
                <c:pt idx="1687">
                  <c:v>2.59057420877954</c:v>
                </c:pt>
                <c:pt idx="1688">
                  <c:v>2.56608844371439</c:v>
                </c:pt>
                <c:pt idx="1689">
                  <c:v>2.57348459452765</c:v>
                </c:pt>
                <c:pt idx="1690">
                  <c:v>2.53265523922085</c:v>
                </c:pt>
                <c:pt idx="1691">
                  <c:v>2.53906499906949</c:v>
                </c:pt>
                <c:pt idx="1692">
                  <c:v>2.49339780320595</c:v>
                </c:pt>
                <c:pt idx="1693">
                  <c:v>2.51107973905024</c:v>
                </c:pt>
                <c:pt idx="1694">
                  <c:v>2.5202299213437</c:v>
                </c:pt>
                <c:pt idx="1695">
                  <c:v>2.52333030706558</c:v>
                </c:pt>
                <c:pt idx="1696">
                  <c:v>2.56352477932819</c:v>
                </c:pt>
                <c:pt idx="1697">
                  <c:v>2.56653916466214</c:v>
                </c:pt>
                <c:pt idx="1698">
                  <c:v>2.58406570507509</c:v>
                </c:pt>
                <c:pt idx="1699">
                  <c:v>2.5278495035126</c:v>
                </c:pt>
                <c:pt idx="1700">
                  <c:v>2.52293884839308</c:v>
                </c:pt>
                <c:pt idx="1701">
                  <c:v>2.47591735225121</c:v>
                </c:pt>
                <c:pt idx="1702">
                  <c:v>2.48682294847592</c:v>
                </c:pt>
                <c:pt idx="1703">
                  <c:v>2.48556630733055</c:v>
                </c:pt>
                <c:pt idx="1704">
                  <c:v>2.49829875991942</c:v>
                </c:pt>
                <c:pt idx="1705">
                  <c:v>2.53997970694435</c:v>
                </c:pt>
                <c:pt idx="1706">
                  <c:v>2.5933892161027</c:v>
                </c:pt>
                <c:pt idx="1707">
                  <c:v>2.61925166893571</c:v>
                </c:pt>
                <c:pt idx="1708">
                  <c:v>2.66905583803038</c:v>
                </c:pt>
                <c:pt idx="1709">
                  <c:v>2.67833931998341</c:v>
                </c:pt>
                <c:pt idx="1710">
                  <c:v>2.69586800005077</c:v>
                </c:pt>
                <c:pt idx="1711">
                  <c:v>2.67275296852341</c:v>
                </c:pt>
                <c:pt idx="1712">
                  <c:v>2.62636932118072</c:v>
                </c:pt>
                <c:pt idx="1713">
                  <c:v>2.69119956509195</c:v>
                </c:pt>
                <c:pt idx="1714">
                  <c:v>2.68613834813003</c:v>
                </c:pt>
                <c:pt idx="1715">
                  <c:v>2.64934321147013</c:v>
                </c:pt>
                <c:pt idx="1716">
                  <c:v>2.62776230299621</c:v>
                </c:pt>
                <c:pt idx="1717">
                  <c:v>2.65790896803783</c:v>
                </c:pt>
                <c:pt idx="1718">
                  <c:v>2.64221104347568</c:v>
                </c:pt>
                <c:pt idx="1719">
                  <c:v>2.65317553163483</c:v>
                </c:pt>
                <c:pt idx="1720">
                  <c:v>2.69744341230492</c:v>
                </c:pt>
                <c:pt idx="1721">
                  <c:v>2.68606623024422</c:v>
                </c:pt>
                <c:pt idx="1722">
                  <c:v>2.71356472652077</c:v>
                </c:pt>
                <c:pt idx="1723">
                  <c:v>2.6409464755363</c:v>
                </c:pt>
                <c:pt idx="1724">
                  <c:v>2.63359628786334</c:v>
                </c:pt>
                <c:pt idx="1725">
                  <c:v>2.57346489865717</c:v>
                </c:pt>
                <c:pt idx="1726">
                  <c:v>2.56968254428528</c:v>
                </c:pt>
                <c:pt idx="1727">
                  <c:v>2.62633912661687</c:v>
                </c:pt>
                <c:pt idx="1728">
                  <c:v>2.69583778338628</c:v>
                </c:pt>
                <c:pt idx="1729">
                  <c:v>2.68055523048657</c:v>
                </c:pt>
                <c:pt idx="1730">
                  <c:v>2.63374086006457</c:v>
                </c:pt>
                <c:pt idx="1731">
                  <c:v>2.64823991178795</c:v>
                </c:pt>
                <c:pt idx="1732">
                  <c:v>2.68776336953084</c:v>
                </c:pt>
                <c:pt idx="1733">
                  <c:v>2.74042326036059</c:v>
                </c:pt>
                <c:pt idx="1734">
                  <c:v>2.80721377063858</c:v>
                </c:pt>
                <c:pt idx="1735">
                  <c:v>2.79831136273966</c:v>
                </c:pt>
                <c:pt idx="1736">
                  <c:v>2.81246867608664</c:v>
                </c:pt>
                <c:pt idx="1737">
                  <c:v>2.72278787929928</c:v>
                </c:pt>
                <c:pt idx="1738">
                  <c:v>2.69217711661313</c:v>
                </c:pt>
                <c:pt idx="1739">
                  <c:v>2.6219041623325</c:v>
                </c:pt>
                <c:pt idx="1740">
                  <c:v>2.64202138817566</c:v>
                </c:pt>
                <c:pt idx="1741">
                  <c:v>2.57308724623306</c:v>
                </c:pt>
                <c:pt idx="1742">
                  <c:v>2.64118848354152</c:v>
                </c:pt>
                <c:pt idx="1743">
                  <c:v>2.61140783917919</c:v>
                </c:pt>
                <c:pt idx="1744">
                  <c:v>2.69248264030194</c:v>
                </c:pt>
                <c:pt idx="1745">
                  <c:v>2.62033954644475</c:v>
                </c:pt>
                <c:pt idx="1746">
                  <c:v>2.61165719625645</c:v>
                </c:pt>
                <c:pt idx="1747">
                  <c:v>2.51409269416482</c:v>
                </c:pt>
                <c:pt idx="1748">
                  <c:v>2.43824549829748</c:v>
                </c:pt>
                <c:pt idx="1749">
                  <c:v>2.45165052393185</c:v>
                </c:pt>
                <c:pt idx="1750">
                  <c:v>2.52821254730125</c:v>
                </c:pt>
                <c:pt idx="1751">
                  <c:v>2.56574645958833</c:v>
                </c:pt>
                <c:pt idx="1752">
                  <c:v>2.50768337431034</c:v>
                </c:pt>
                <c:pt idx="1753">
                  <c:v>2.53439421085317</c:v>
                </c:pt>
                <c:pt idx="1754">
                  <c:v>2.55023327471951</c:v>
                </c:pt>
                <c:pt idx="1755">
                  <c:v>2.59106271513763</c:v>
                </c:pt>
                <c:pt idx="1756">
                  <c:v>2.540436952338</c:v>
                </c:pt>
                <c:pt idx="1757">
                  <c:v>2.5843138062289</c:v>
                </c:pt>
                <c:pt idx="1758">
                  <c:v>2.55632985523646</c:v>
                </c:pt>
                <c:pt idx="1759">
                  <c:v>2.52109201241885</c:v>
                </c:pt>
                <c:pt idx="1760">
                  <c:v>2.51124316858747</c:v>
                </c:pt>
                <c:pt idx="1761">
                  <c:v>2.58097884154671</c:v>
                </c:pt>
                <c:pt idx="1762">
                  <c:v>2.61494874658758</c:v>
                </c:pt>
                <c:pt idx="1763">
                  <c:v>2.6360054623553</c:v>
                </c:pt>
                <c:pt idx="1764">
                  <c:v>2.61191263158996</c:v>
                </c:pt>
                <c:pt idx="1765">
                  <c:v>2.65268520162531</c:v>
                </c:pt>
                <c:pt idx="1766">
                  <c:v>2.69357301665284</c:v>
                </c:pt>
                <c:pt idx="1767">
                  <c:v>2.67784596326267</c:v>
                </c:pt>
                <c:pt idx="1768">
                  <c:v>2.66224689072915</c:v>
                </c:pt>
                <c:pt idx="1769">
                  <c:v>2.68477790333678</c:v>
                </c:pt>
                <c:pt idx="1770">
                  <c:v>2.66356271965821</c:v>
                </c:pt>
                <c:pt idx="1771">
                  <c:v>2.63529618010161</c:v>
                </c:pt>
                <c:pt idx="1772">
                  <c:v>2.62229525196783</c:v>
                </c:pt>
                <c:pt idx="1773">
                  <c:v>2.67173632967569</c:v>
                </c:pt>
                <c:pt idx="1774">
                  <c:v>2.64742139884976</c:v>
                </c:pt>
                <c:pt idx="1775">
                  <c:v>2.69029192243927</c:v>
                </c:pt>
                <c:pt idx="1776">
                  <c:v>2.72374489251049</c:v>
                </c:pt>
                <c:pt idx="1777">
                  <c:v>2.7253921774243</c:v>
                </c:pt>
                <c:pt idx="1778">
                  <c:v>2.75414507797573</c:v>
                </c:pt>
                <c:pt idx="1779">
                  <c:v>2.76953072716473</c:v>
                </c:pt>
                <c:pt idx="1780">
                  <c:v>2.76997269786189</c:v>
                </c:pt>
                <c:pt idx="1781">
                  <c:v>2.75022762512851</c:v>
                </c:pt>
                <c:pt idx="1782">
                  <c:v>2.77209877623973</c:v>
                </c:pt>
                <c:pt idx="1783">
                  <c:v>2.81853274914515</c:v>
                </c:pt>
                <c:pt idx="1784">
                  <c:v>2.8095836424431</c:v>
                </c:pt>
                <c:pt idx="1785">
                  <c:v>2.79698631692152</c:v>
                </c:pt>
                <c:pt idx="1786">
                  <c:v>2.76908250014528</c:v>
                </c:pt>
                <c:pt idx="1787">
                  <c:v>2.72790817320678</c:v>
                </c:pt>
                <c:pt idx="1788">
                  <c:v>2.72232025637898</c:v>
                </c:pt>
                <c:pt idx="1789">
                  <c:v>2.73434319729953</c:v>
                </c:pt>
                <c:pt idx="1790">
                  <c:v>2.77171134831</c:v>
                </c:pt>
                <c:pt idx="1791">
                  <c:v>2.75902272024946</c:v>
                </c:pt>
                <c:pt idx="1792">
                  <c:v>2.79785460583065</c:v>
                </c:pt>
                <c:pt idx="1793">
                  <c:v>2.85172751823905</c:v>
                </c:pt>
                <c:pt idx="1794">
                  <c:v>2.86330630067233</c:v>
                </c:pt>
                <c:pt idx="1795">
                  <c:v>2.84682734194019</c:v>
                </c:pt>
                <c:pt idx="1796">
                  <c:v>2.87070320785638</c:v>
                </c:pt>
                <c:pt idx="1797">
                  <c:v>2.85001620561011</c:v>
                </c:pt>
                <c:pt idx="1798">
                  <c:v>2.88586331856934</c:v>
                </c:pt>
                <c:pt idx="1799">
                  <c:v>2.96261804248402</c:v>
                </c:pt>
                <c:pt idx="1800">
                  <c:v>2.95444997364394</c:v>
                </c:pt>
                <c:pt idx="1801">
                  <c:v>2.96737407112669</c:v>
                </c:pt>
                <c:pt idx="1802">
                  <c:v>2.96424577513165</c:v>
                </c:pt>
                <c:pt idx="1803">
                  <c:v>2.98359581133452</c:v>
                </c:pt>
                <c:pt idx="1804">
                  <c:v>3.00331753515728</c:v>
                </c:pt>
                <c:pt idx="1805">
                  <c:v>2.97903608489144</c:v>
                </c:pt>
                <c:pt idx="1806">
                  <c:v>2.99959291600807</c:v>
                </c:pt>
                <c:pt idx="1807">
                  <c:v>3.02832832237548</c:v>
                </c:pt>
                <c:pt idx="1808">
                  <c:v>3.02866082674461</c:v>
                </c:pt>
                <c:pt idx="1809">
                  <c:v>2.96853747532534</c:v>
                </c:pt>
                <c:pt idx="1810">
                  <c:v>2.96001902106669</c:v>
                </c:pt>
                <c:pt idx="1811">
                  <c:v>2.98666767509918</c:v>
                </c:pt>
                <c:pt idx="1812">
                  <c:v>2.94057169874189</c:v>
                </c:pt>
                <c:pt idx="1813">
                  <c:v>2.91982353831753</c:v>
                </c:pt>
                <c:pt idx="1814">
                  <c:v>2.87188364200038</c:v>
                </c:pt>
                <c:pt idx="1815">
                  <c:v>2.90374530353196</c:v>
                </c:pt>
                <c:pt idx="1816">
                  <c:v>2.90060090156686</c:v>
                </c:pt>
                <c:pt idx="1817">
                  <c:v>2.88316621019235</c:v>
                </c:pt>
                <c:pt idx="1818">
                  <c:v>2.90215946627916</c:v>
                </c:pt>
                <c:pt idx="1819">
                  <c:v>2.92109396107586</c:v>
                </c:pt>
                <c:pt idx="1820">
                  <c:v>2.90408500565962</c:v>
                </c:pt>
                <c:pt idx="1821">
                  <c:v>2.93869029004267</c:v>
                </c:pt>
                <c:pt idx="1822">
                  <c:v>2.9459528135285</c:v>
                </c:pt>
                <c:pt idx="1823">
                  <c:v>2.93893606190582</c:v>
                </c:pt>
                <c:pt idx="1824">
                  <c:v>2.94922740366603</c:v>
                </c:pt>
                <c:pt idx="1825">
                  <c:v>2.96301430758172</c:v>
                </c:pt>
                <c:pt idx="1826">
                  <c:v>2.87804812391178</c:v>
                </c:pt>
                <c:pt idx="1827">
                  <c:v>2.89531757073662</c:v>
                </c:pt>
                <c:pt idx="1828">
                  <c:v>2.8676950216554</c:v>
                </c:pt>
                <c:pt idx="1829">
                  <c:v>2.90522818191012</c:v>
                </c:pt>
                <c:pt idx="1830">
                  <c:v>2.84268469331952</c:v>
                </c:pt>
                <c:pt idx="1831">
                  <c:v>2.81727114961227</c:v>
                </c:pt>
                <c:pt idx="1832">
                  <c:v>2.83192872872665</c:v>
                </c:pt>
                <c:pt idx="1833">
                  <c:v>2.87150340105236</c:v>
                </c:pt>
                <c:pt idx="1834">
                  <c:v>2.87373282674586</c:v>
                </c:pt>
                <c:pt idx="1835">
                  <c:v>2.8945420508778</c:v>
                </c:pt>
                <c:pt idx="1836">
                  <c:v>2.88159411803201</c:v>
                </c:pt>
                <c:pt idx="1837">
                  <c:v>2.89019814437167</c:v>
                </c:pt>
                <c:pt idx="1838">
                  <c:v>2.87557217707173</c:v>
                </c:pt>
                <c:pt idx="1839">
                  <c:v>2.88632686346158</c:v>
                </c:pt>
                <c:pt idx="1840">
                  <c:v>2.87974328055489</c:v>
                </c:pt>
                <c:pt idx="1841">
                  <c:v>2.8120358206709</c:v>
                </c:pt>
                <c:pt idx="1842">
                  <c:v>2.68802591464433</c:v>
                </c:pt>
                <c:pt idx="1843">
                  <c:v>2.56136943834703</c:v>
                </c:pt>
                <c:pt idx="1844">
                  <c:v>2.56037243319506</c:v>
                </c:pt>
                <c:pt idx="1845">
                  <c:v>2.61114618918913</c:v>
                </c:pt>
                <c:pt idx="1846">
                  <c:v>2.60149706284223</c:v>
                </c:pt>
                <c:pt idx="1847">
                  <c:v>2.64909529385959</c:v>
                </c:pt>
                <c:pt idx="1848">
                  <c:v>2.68089687869915</c:v>
                </c:pt>
                <c:pt idx="1849">
                  <c:v>2.70048580466726</c:v>
                </c:pt>
                <c:pt idx="1850">
                  <c:v>2.68134042419662</c:v>
                </c:pt>
                <c:pt idx="1851">
                  <c:v>2.65559057595121</c:v>
                </c:pt>
                <c:pt idx="1852">
                  <c:v>2.71362479750269</c:v>
                </c:pt>
                <c:pt idx="1853">
                  <c:v>2.7457327729721</c:v>
                </c:pt>
                <c:pt idx="1854">
                  <c:v>2.77022991265561</c:v>
                </c:pt>
                <c:pt idx="1855">
                  <c:v>2.77169603687354</c:v>
                </c:pt>
                <c:pt idx="1856">
                  <c:v>2.75889076955579</c:v>
                </c:pt>
                <c:pt idx="1857">
                  <c:v>2.78948023302331</c:v>
                </c:pt>
                <c:pt idx="1858">
                  <c:v>2.6834636404361</c:v>
                </c:pt>
                <c:pt idx="1859">
                  <c:v>2.708130118541</c:v>
                </c:pt>
                <c:pt idx="1860">
                  <c:v>2.70646376968549</c:v>
                </c:pt>
                <c:pt idx="1861">
                  <c:v>2.65761982151558</c:v>
                </c:pt>
                <c:pt idx="1862">
                  <c:v>2.71198569767051</c:v>
                </c:pt>
                <c:pt idx="1863">
                  <c:v>2.76443432372753</c:v>
                </c:pt>
                <c:pt idx="1864">
                  <c:v>2.79250625823106</c:v>
                </c:pt>
                <c:pt idx="1865">
                  <c:v>2.74129121618525</c:v>
                </c:pt>
                <c:pt idx="1866">
                  <c:v>2.75738978715496</c:v>
                </c:pt>
                <c:pt idx="1867">
                  <c:v>2.74748133392799</c:v>
                </c:pt>
                <c:pt idx="1868">
                  <c:v>2.75234616440098</c:v>
                </c:pt>
                <c:pt idx="1869">
                  <c:v>2.78760153755989</c:v>
                </c:pt>
                <c:pt idx="1870">
                  <c:v>2.78819180662468</c:v>
                </c:pt>
                <c:pt idx="1871">
                  <c:v>2.78797863192921</c:v>
                </c:pt>
                <c:pt idx="1872">
                  <c:v>2.87911964209152</c:v>
                </c:pt>
                <c:pt idx="1873">
                  <c:v>2.9341490491075</c:v>
                </c:pt>
                <c:pt idx="1874">
                  <c:v>2.94181495832648</c:v>
                </c:pt>
                <c:pt idx="1875">
                  <c:v>2.9809678198241</c:v>
                </c:pt>
                <c:pt idx="1876">
                  <c:v>3.00650013381563</c:v>
                </c:pt>
                <c:pt idx="1877">
                  <c:v>3.05035712456502</c:v>
                </c:pt>
                <c:pt idx="1878">
                  <c:v>2.97977833095682</c:v>
                </c:pt>
                <c:pt idx="1879">
                  <c:v>2.93723077742261</c:v>
                </c:pt>
                <c:pt idx="1880">
                  <c:v>2.88810695637246</c:v>
                </c:pt>
                <c:pt idx="1881">
                  <c:v>2.8839349386131</c:v>
                </c:pt>
                <c:pt idx="1882">
                  <c:v>2.8883535380532</c:v>
                </c:pt>
                <c:pt idx="1883">
                  <c:v>2.90109259609045</c:v>
                </c:pt>
                <c:pt idx="1884">
                  <c:v>2.84736011783662</c:v>
                </c:pt>
                <c:pt idx="1885">
                  <c:v>2.83555894586056</c:v>
                </c:pt>
                <c:pt idx="1886">
                  <c:v>2.87980816831181</c:v>
                </c:pt>
                <c:pt idx="1887">
                  <c:v>2.79005648842816</c:v>
                </c:pt>
                <c:pt idx="1888">
                  <c:v>2.82927617726935</c:v>
                </c:pt>
                <c:pt idx="1889">
                  <c:v>2.85830608968414</c:v>
                </c:pt>
                <c:pt idx="1890">
                  <c:v>2.86896069552223</c:v>
                </c:pt>
                <c:pt idx="1891">
                  <c:v>2.82725131613629</c:v>
                </c:pt>
                <c:pt idx="1892">
                  <c:v>2.85261884071586</c:v>
                </c:pt>
                <c:pt idx="1893">
                  <c:v>2.83288189233394</c:v>
                </c:pt>
                <c:pt idx="1894">
                  <c:v>2.83909813067806</c:v>
                </c:pt>
                <c:pt idx="1895">
                  <c:v>2.80004687271261</c:v>
                </c:pt>
                <c:pt idx="1896">
                  <c:v>2.82422337793417</c:v>
                </c:pt>
                <c:pt idx="1897">
                  <c:v>2.77865082199251</c:v>
                </c:pt>
                <c:pt idx="1898">
                  <c:v>2.8023815703163</c:v>
                </c:pt>
                <c:pt idx="1899">
                  <c:v>2.79197719570145</c:v>
                </c:pt>
                <c:pt idx="1900">
                  <c:v>2.7798561148368</c:v>
                </c:pt>
                <c:pt idx="1901">
                  <c:v>2.76735874206203</c:v>
                </c:pt>
                <c:pt idx="1902">
                  <c:v>2.68911030873895</c:v>
                </c:pt>
                <c:pt idx="1903">
                  <c:v>2.65326555153946</c:v>
                </c:pt>
                <c:pt idx="1904">
                  <c:v>2.67984517901042</c:v>
                </c:pt>
                <c:pt idx="1905">
                  <c:v>2.70163694552466</c:v>
                </c:pt>
                <c:pt idx="1906">
                  <c:v>2.6519139685055</c:v>
                </c:pt>
                <c:pt idx="1907">
                  <c:v>2.69165401564187</c:v>
                </c:pt>
                <c:pt idx="1908">
                  <c:v>2.73063508143538</c:v>
                </c:pt>
                <c:pt idx="1909">
                  <c:v>2.69421328679342</c:v>
                </c:pt>
                <c:pt idx="1910">
                  <c:v>2.67965008497126</c:v>
                </c:pt>
                <c:pt idx="1911">
                  <c:v>2.67477052599828</c:v>
                </c:pt>
                <c:pt idx="1912">
                  <c:v>2.65524159500224</c:v>
                </c:pt>
                <c:pt idx="1913">
                  <c:v>2.73334042146716</c:v>
                </c:pt>
                <c:pt idx="1914">
                  <c:v>2.71487119123313</c:v>
                </c:pt>
                <c:pt idx="1915">
                  <c:v>2.72782908755138</c:v>
                </c:pt>
                <c:pt idx="1916">
                  <c:v>2.72218495965722</c:v>
                </c:pt>
                <c:pt idx="1917">
                  <c:v>2.71200305990836</c:v>
                </c:pt>
                <c:pt idx="1918">
                  <c:v>2.69439464459404</c:v>
                </c:pt>
                <c:pt idx="1919">
                  <c:v>2.73194783416236</c:v>
                </c:pt>
                <c:pt idx="1920">
                  <c:v>2.74454495540637</c:v>
                </c:pt>
                <c:pt idx="1921">
                  <c:v>2.75838017032042</c:v>
                </c:pt>
                <c:pt idx="1922">
                  <c:v>2.79195448070526</c:v>
                </c:pt>
                <c:pt idx="1923">
                  <c:v>2.78569582998078</c:v>
                </c:pt>
                <c:pt idx="1924">
                  <c:v>2.75025759656986</c:v>
                </c:pt>
                <c:pt idx="1925">
                  <c:v>2.74062802546184</c:v>
                </c:pt>
                <c:pt idx="1926">
                  <c:v>2.73466395790097</c:v>
                </c:pt>
                <c:pt idx="1927">
                  <c:v>2.7494721210268</c:v>
                </c:pt>
                <c:pt idx="1928">
                  <c:v>2.75802606221002</c:v>
                </c:pt>
                <c:pt idx="1929">
                  <c:v>2.8101713386627</c:v>
                </c:pt>
                <c:pt idx="1930">
                  <c:v>2.79660532824964</c:v>
                </c:pt>
                <c:pt idx="1931">
                  <c:v>2.82949049581903</c:v>
                </c:pt>
                <c:pt idx="1932">
                  <c:v>2.86806389499727</c:v>
                </c:pt>
                <c:pt idx="1933">
                  <c:v>2.92211595753688</c:v>
                </c:pt>
                <c:pt idx="1934">
                  <c:v>2.91075274718835</c:v>
                </c:pt>
                <c:pt idx="1935">
                  <c:v>2.93313334158284</c:v>
                </c:pt>
                <c:pt idx="1936">
                  <c:v>2.92447088350382</c:v>
                </c:pt>
                <c:pt idx="1937">
                  <c:v>2.91996086537207</c:v>
                </c:pt>
                <c:pt idx="1938">
                  <c:v>2.96846360000737</c:v>
                </c:pt>
                <c:pt idx="1939">
                  <c:v>2.92985138426278</c:v>
                </c:pt>
                <c:pt idx="1940">
                  <c:v>2.91531876213569</c:v>
                </c:pt>
                <c:pt idx="1941">
                  <c:v>2.97131499151607</c:v>
                </c:pt>
                <c:pt idx="1942">
                  <c:v>2.98862718222601</c:v>
                </c:pt>
                <c:pt idx="1943">
                  <c:v>3.00714913088748</c:v>
                </c:pt>
                <c:pt idx="1944">
                  <c:v>3.01354444768399</c:v>
                </c:pt>
                <c:pt idx="1945">
                  <c:v>3.01523228333507</c:v>
                </c:pt>
                <c:pt idx="1946">
                  <c:v>3.00025436610778</c:v>
                </c:pt>
                <c:pt idx="1947">
                  <c:v>2.93131323232096</c:v>
                </c:pt>
                <c:pt idx="1948">
                  <c:v>2.96607285488648</c:v>
                </c:pt>
                <c:pt idx="1949">
                  <c:v>3.00174350007449</c:v>
                </c:pt>
                <c:pt idx="1950">
                  <c:v>3.0162187033209</c:v>
                </c:pt>
                <c:pt idx="1951">
                  <c:v>2.97382432960806</c:v>
                </c:pt>
                <c:pt idx="1952">
                  <c:v>2.97330467875508</c:v>
                </c:pt>
                <c:pt idx="1953">
                  <c:v>2.97055184787689</c:v>
                </c:pt>
                <c:pt idx="1954">
                  <c:v>3.00630347351385</c:v>
                </c:pt>
                <c:pt idx="1955">
                  <c:v>2.97721152963498</c:v>
                </c:pt>
                <c:pt idx="1956">
                  <c:v>2.98761101361644</c:v>
                </c:pt>
                <c:pt idx="1957">
                  <c:v>2.92600643273196</c:v>
                </c:pt>
                <c:pt idx="1958">
                  <c:v>2.92158193624431</c:v>
                </c:pt>
                <c:pt idx="1959">
                  <c:v>2.939618850419</c:v>
                </c:pt>
                <c:pt idx="1960">
                  <c:v>2.95136929103973</c:v>
                </c:pt>
                <c:pt idx="1961">
                  <c:v>2.93618404432969</c:v>
                </c:pt>
                <c:pt idx="1962">
                  <c:v>2.9474221254302</c:v>
                </c:pt>
                <c:pt idx="1963">
                  <c:v>2.90386028434336</c:v>
                </c:pt>
                <c:pt idx="1964">
                  <c:v>2.90416521832778</c:v>
                </c:pt>
                <c:pt idx="1965">
                  <c:v>2.79156796704962</c:v>
                </c:pt>
                <c:pt idx="1966">
                  <c:v>2.80494695056541</c:v>
                </c:pt>
                <c:pt idx="1967">
                  <c:v>2.74532547489844</c:v>
                </c:pt>
                <c:pt idx="1968">
                  <c:v>2.69287726183936</c:v>
                </c:pt>
                <c:pt idx="1969">
                  <c:v>2.77835863405554</c:v>
                </c:pt>
                <c:pt idx="1970">
                  <c:v>2.8088891412037</c:v>
                </c:pt>
                <c:pt idx="1971">
                  <c:v>2.87471804920997</c:v>
                </c:pt>
                <c:pt idx="1972">
                  <c:v>2.90586672586808</c:v>
                </c:pt>
                <c:pt idx="1973">
                  <c:v>2.87203047647254</c:v>
                </c:pt>
                <c:pt idx="1974">
                  <c:v>2.82418055196498</c:v>
                </c:pt>
                <c:pt idx="1975">
                  <c:v>2.85758313078843</c:v>
                </c:pt>
                <c:pt idx="1976">
                  <c:v>2.88147721275939</c:v>
                </c:pt>
                <c:pt idx="1977">
                  <c:v>2.86460660802483</c:v>
                </c:pt>
                <c:pt idx="1978">
                  <c:v>2.92511154562193</c:v>
                </c:pt>
                <c:pt idx="1979">
                  <c:v>2.93562016255753</c:v>
                </c:pt>
                <c:pt idx="1980">
                  <c:v>2.88073106086186</c:v>
                </c:pt>
                <c:pt idx="1981">
                  <c:v>2.89233270569189</c:v>
                </c:pt>
                <c:pt idx="1982">
                  <c:v>2.81133886509051</c:v>
                </c:pt>
                <c:pt idx="1983">
                  <c:v>2.84689096922578</c:v>
                </c:pt>
                <c:pt idx="1984">
                  <c:v>2.86545392138882</c:v>
                </c:pt>
                <c:pt idx="1985">
                  <c:v>2.88793450281244</c:v>
                </c:pt>
                <c:pt idx="1986">
                  <c:v>2.89542271785774</c:v>
                </c:pt>
                <c:pt idx="1987">
                  <c:v>2.89200975426209</c:v>
                </c:pt>
                <c:pt idx="1988">
                  <c:v>2.87095682768388</c:v>
                </c:pt>
                <c:pt idx="1989">
                  <c:v>2.79617261005497</c:v>
                </c:pt>
                <c:pt idx="1990">
                  <c:v>2.66875516867223</c:v>
                </c:pt>
                <c:pt idx="1991">
                  <c:v>2.63657424087594</c:v>
                </c:pt>
                <c:pt idx="1992">
                  <c:v>2.71550397357292</c:v>
                </c:pt>
                <c:pt idx="1993">
                  <c:v>2.77103403827273</c:v>
                </c:pt>
                <c:pt idx="1994">
                  <c:v>2.67040222141335</c:v>
                </c:pt>
                <c:pt idx="1995">
                  <c:v>2.47765541859958</c:v>
                </c:pt>
                <c:pt idx="1996">
                  <c:v>2.55501403941042</c:v>
                </c:pt>
                <c:pt idx="1997">
                  <c:v>2.64033107558735</c:v>
                </c:pt>
                <c:pt idx="1998">
                  <c:v>2.70080531831323</c:v>
                </c:pt>
                <c:pt idx="1999">
                  <c:v>2.71305133364917</c:v>
                </c:pt>
                <c:pt idx="2000">
                  <c:v>2.72467349189857</c:v>
                </c:pt>
                <c:pt idx="2001">
                  <c:v>2.74901349100077</c:v>
                </c:pt>
                <c:pt idx="2002">
                  <c:v>2.73149889416922</c:v>
                </c:pt>
                <c:pt idx="2003">
                  <c:v>2.70177742696851</c:v>
                </c:pt>
                <c:pt idx="2004">
                  <c:v>2.74633856351444</c:v>
                </c:pt>
                <c:pt idx="2005">
                  <c:v>2.75046505392786</c:v>
                </c:pt>
                <c:pt idx="2006">
                  <c:v>2.80414918056203</c:v>
                </c:pt>
                <c:pt idx="2007">
                  <c:v>2.82042078512224</c:v>
                </c:pt>
                <c:pt idx="2008">
                  <c:v>2.87487537756408</c:v>
                </c:pt>
                <c:pt idx="2009">
                  <c:v>2.89118413506171</c:v>
                </c:pt>
                <c:pt idx="2010">
                  <c:v>2.8300927415036</c:v>
                </c:pt>
                <c:pt idx="2011">
                  <c:v>2.84724135640785</c:v>
                </c:pt>
                <c:pt idx="2012">
                  <c:v>2.76757725172057</c:v>
                </c:pt>
                <c:pt idx="2013">
                  <c:v>2.80325194771561</c:v>
                </c:pt>
                <c:pt idx="2014">
                  <c:v>2.76054914120722</c:v>
                </c:pt>
                <c:pt idx="2015">
                  <c:v>2.83872893584977</c:v>
                </c:pt>
                <c:pt idx="2016">
                  <c:v>2.8204249698349</c:v>
                </c:pt>
                <c:pt idx="2017">
                  <c:v>2.78763866137889</c:v>
                </c:pt>
                <c:pt idx="2018">
                  <c:v>2.80221751633993</c:v>
                </c:pt>
                <c:pt idx="2019">
                  <c:v>2.71626049495017</c:v>
                </c:pt>
                <c:pt idx="2020">
                  <c:v>2.64024243524465</c:v>
                </c:pt>
                <c:pt idx="2021">
                  <c:v>2.6779262550976</c:v>
                </c:pt>
                <c:pt idx="2022">
                  <c:v>2.50708024766387</c:v>
                </c:pt>
                <c:pt idx="2023">
                  <c:v>2.48011977521097</c:v>
                </c:pt>
                <c:pt idx="2024">
                  <c:v>2.54257647376326</c:v>
                </c:pt>
                <c:pt idx="2025">
                  <c:v>2.59043150709255</c:v>
                </c:pt>
                <c:pt idx="2026">
                  <c:v>2.67547938360025</c:v>
                </c:pt>
                <c:pt idx="2027">
                  <c:v>2.70075262224071</c:v>
                </c:pt>
                <c:pt idx="2028">
                  <c:v>2.60936651094401</c:v>
                </c:pt>
                <c:pt idx="2029">
                  <c:v>2.61000683140334</c:v>
                </c:pt>
                <c:pt idx="2030">
                  <c:v>2.629771637405</c:v>
                </c:pt>
                <c:pt idx="2031">
                  <c:v>2.65689159154033</c:v>
                </c:pt>
                <c:pt idx="2032">
                  <c:v>2.65235888380438</c:v>
                </c:pt>
                <c:pt idx="2033">
                  <c:v>2.70629081379168</c:v>
                </c:pt>
                <c:pt idx="2034">
                  <c:v>2.69513472204358</c:v>
                </c:pt>
                <c:pt idx="2035">
                  <c:v>2.69616828231217</c:v>
                </c:pt>
                <c:pt idx="2036">
                  <c:v>2.67014819270941</c:v>
                </c:pt>
                <c:pt idx="2037">
                  <c:v>2.66936296236323</c:v>
                </c:pt>
                <c:pt idx="2038">
                  <c:v>2.72837901661753</c:v>
                </c:pt>
                <c:pt idx="2039">
                  <c:v>2.72398324560081</c:v>
                </c:pt>
                <c:pt idx="2040">
                  <c:v>2.62924878129112</c:v>
                </c:pt>
                <c:pt idx="2041">
                  <c:v>2.65931896748617</c:v>
                </c:pt>
                <c:pt idx="2042">
                  <c:v>2.69122206113749</c:v>
                </c:pt>
                <c:pt idx="2043">
                  <c:v>2.71537104010973</c:v>
                </c:pt>
                <c:pt idx="2044">
                  <c:v>2.72997316952456</c:v>
                </c:pt>
                <c:pt idx="2045">
                  <c:v>2.77255599396886</c:v>
                </c:pt>
                <c:pt idx="2046">
                  <c:v>2.78264587528632</c:v>
                </c:pt>
                <c:pt idx="2047">
                  <c:v>2.74775462865247</c:v>
                </c:pt>
                <c:pt idx="2048">
                  <c:v>2.79316458766331</c:v>
                </c:pt>
                <c:pt idx="2049">
                  <c:v>2.83237118177628</c:v>
                </c:pt>
                <c:pt idx="2050">
                  <c:v>2.87045199530474</c:v>
                </c:pt>
                <c:pt idx="2051">
                  <c:v>2.84148063616938</c:v>
                </c:pt>
                <c:pt idx="2052">
                  <c:v>2.88030133145005</c:v>
                </c:pt>
                <c:pt idx="2053">
                  <c:v>2.82888549136636</c:v>
                </c:pt>
                <c:pt idx="2054">
                  <c:v>2.85255838808354</c:v>
                </c:pt>
                <c:pt idx="2055">
                  <c:v>2.87600004785537</c:v>
                </c:pt>
                <c:pt idx="2056">
                  <c:v>2.84672530682631</c:v>
                </c:pt>
                <c:pt idx="2057">
                  <c:v>2.85089572586983</c:v>
                </c:pt>
                <c:pt idx="2058">
                  <c:v>2.85745394512992</c:v>
                </c:pt>
                <c:pt idx="2059">
                  <c:v>2.85673430753277</c:v>
                </c:pt>
                <c:pt idx="2060">
                  <c:v>2.79915958172357</c:v>
                </c:pt>
                <c:pt idx="2061">
                  <c:v>2.84373843984726</c:v>
                </c:pt>
                <c:pt idx="2062">
                  <c:v>2.86084879066224</c:v>
                </c:pt>
                <c:pt idx="2063">
                  <c:v>2.90591128666563</c:v>
                </c:pt>
                <c:pt idx="2064">
                  <c:v>2.92682568132589</c:v>
                </c:pt>
                <c:pt idx="2065">
                  <c:v>2.91627411442286</c:v>
                </c:pt>
                <c:pt idx="2066">
                  <c:v>2.9737715016997</c:v>
                </c:pt>
                <c:pt idx="2067">
                  <c:v>2.96306501772463</c:v>
                </c:pt>
                <c:pt idx="2068">
                  <c:v>2.97556349297676</c:v>
                </c:pt>
                <c:pt idx="2069">
                  <c:v>2.98553744233384</c:v>
                </c:pt>
                <c:pt idx="2070">
                  <c:v>2.87976505193072</c:v>
                </c:pt>
                <c:pt idx="2071">
                  <c:v>2.87565900271693</c:v>
                </c:pt>
                <c:pt idx="2072">
                  <c:v>2.87461073517232</c:v>
                </c:pt>
                <c:pt idx="2073">
                  <c:v>2.83209828270761</c:v>
                </c:pt>
                <c:pt idx="2074">
                  <c:v>2.823568524879</c:v>
                </c:pt>
                <c:pt idx="2075">
                  <c:v>2.81065319636878</c:v>
                </c:pt>
                <c:pt idx="2076">
                  <c:v>2.79381724182275</c:v>
                </c:pt>
                <c:pt idx="2077">
                  <c:v>2.7353944491895</c:v>
                </c:pt>
                <c:pt idx="2078">
                  <c:v>2.7795737062283</c:v>
                </c:pt>
                <c:pt idx="2079">
                  <c:v>2.79250810423219</c:v>
                </c:pt>
                <c:pt idx="2080">
                  <c:v>2.80682020062475</c:v>
                </c:pt>
                <c:pt idx="2081">
                  <c:v>2.75591178812867</c:v>
                </c:pt>
                <c:pt idx="2082">
                  <c:v>2.7357492320133</c:v>
                </c:pt>
                <c:pt idx="2083">
                  <c:v>2.74013713769214</c:v>
                </c:pt>
                <c:pt idx="2084">
                  <c:v>2.79331304746422</c:v>
                </c:pt>
                <c:pt idx="2085">
                  <c:v>2.77170375626651</c:v>
                </c:pt>
                <c:pt idx="2086">
                  <c:v>2.77673157454569</c:v>
                </c:pt>
                <c:pt idx="2087">
                  <c:v>2.70419958443612</c:v>
                </c:pt>
                <c:pt idx="2088">
                  <c:v>2.7274954932639</c:v>
                </c:pt>
                <c:pt idx="2089">
                  <c:v>2.64245105202386</c:v>
                </c:pt>
                <c:pt idx="2090">
                  <c:v>2.61496458096923</c:v>
                </c:pt>
                <c:pt idx="2091">
                  <c:v>2.65223158542487</c:v>
                </c:pt>
                <c:pt idx="2092">
                  <c:v>2.68652940242848</c:v>
                </c:pt>
                <c:pt idx="2093">
                  <c:v>2.71496053944456</c:v>
                </c:pt>
                <c:pt idx="2094">
                  <c:v>2.72932722669412</c:v>
                </c:pt>
                <c:pt idx="2095">
                  <c:v>2.70080870359903</c:v>
                </c:pt>
                <c:pt idx="2096">
                  <c:v>2.75706301751997</c:v>
                </c:pt>
                <c:pt idx="2097">
                  <c:v>2.79194981498157</c:v>
                </c:pt>
                <c:pt idx="2098">
                  <c:v>2.78613199795988</c:v>
                </c:pt>
                <c:pt idx="2099">
                  <c:v>2.7721743493043</c:v>
                </c:pt>
                <c:pt idx="2100">
                  <c:v>2.78824008493476</c:v>
                </c:pt>
                <c:pt idx="2101">
                  <c:v>2.74834760465594</c:v>
                </c:pt>
                <c:pt idx="2102">
                  <c:v>2.76081507094375</c:v>
                </c:pt>
                <c:pt idx="2103">
                  <c:v>2.8032982647025</c:v>
                </c:pt>
                <c:pt idx="2104">
                  <c:v>2.79199227785763</c:v>
                </c:pt>
                <c:pt idx="2105">
                  <c:v>2.73848271877133</c:v>
                </c:pt>
                <c:pt idx="2106">
                  <c:v>2.82492652157452</c:v>
                </c:pt>
                <c:pt idx="2107">
                  <c:v>2.81365320463613</c:v>
                </c:pt>
                <c:pt idx="2108">
                  <c:v>2.8163753955118</c:v>
                </c:pt>
                <c:pt idx="2109">
                  <c:v>2.79781762534194</c:v>
                </c:pt>
                <c:pt idx="2110">
                  <c:v>2.78623766196179</c:v>
                </c:pt>
                <c:pt idx="2111">
                  <c:v>2.79931347219776</c:v>
                </c:pt>
                <c:pt idx="2112">
                  <c:v>2.77988301354142</c:v>
                </c:pt>
                <c:pt idx="2113">
                  <c:v>2.81517990556282</c:v>
                </c:pt>
                <c:pt idx="2114">
                  <c:v>2.86507626314753</c:v>
                </c:pt>
                <c:pt idx="2115">
                  <c:v>2.84970953904864</c:v>
                </c:pt>
                <c:pt idx="2116">
                  <c:v>2.83912938120588</c:v>
                </c:pt>
                <c:pt idx="2117">
                  <c:v>2.88578137989979</c:v>
                </c:pt>
                <c:pt idx="2118">
                  <c:v>2.87825430972115</c:v>
                </c:pt>
                <c:pt idx="2119">
                  <c:v>2.83819080224948</c:v>
                </c:pt>
                <c:pt idx="2120">
                  <c:v>2.83657794813192</c:v>
                </c:pt>
                <c:pt idx="2121">
                  <c:v>2.72086377926941</c:v>
                </c:pt>
                <c:pt idx="2122">
                  <c:v>2.72660264507726</c:v>
                </c:pt>
                <c:pt idx="2123">
                  <c:v>2.73574832552994</c:v>
                </c:pt>
                <c:pt idx="2124">
                  <c:v>2.73000803894319</c:v>
                </c:pt>
                <c:pt idx="2125">
                  <c:v>2.71375153839649</c:v>
                </c:pt>
                <c:pt idx="2126">
                  <c:v>2.67490733218648</c:v>
                </c:pt>
                <c:pt idx="2127">
                  <c:v>2.64083825300934</c:v>
                </c:pt>
                <c:pt idx="2128">
                  <c:v>2.71050641084256</c:v>
                </c:pt>
                <c:pt idx="2129">
                  <c:v>2.67486514661582</c:v>
                </c:pt>
                <c:pt idx="2130">
                  <c:v>2.68464051803444</c:v>
                </c:pt>
                <c:pt idx="2131">
                  <c:v>2.69443765515878</c:v>
                </c:pt>
                <c:pt idx="2132">
                  <c:v>2.67568197815241</c:v>
                </c:pt>
                <c:pt idx="2133">
                  <c:v>2.65894796865453</c:v>
                </c:pt>
                <c:pt idx="2134">
                  <c:v>2.70163348851766</c:v>
                </c:pt>
                <c:pt idx="2135">
                  <c:v>2.66838641873641</c:v>
                </c:pt>
                <c:pt idx="2136">
                  <c:v>2.75183594391413</c:v>
                </c:pt>
                <c:pt idx="2137">
                  <c:v>2.73952473593886</c:v>
                </c:pt>
                <c:pt idx="2138">
                  <c:v>2.75342415716353</c:v>
                </c:pt>
                <c:pt idx="2139">
                  <c:v>2.71776490985586</c:v>
                </c:pt>
                <c:pt idx="2140">
                  <c:v>2.69271389830685</c:v>
                </c:pt>
                <c:pt idx="2141">
                  <c:v>2.6992135822518</c:v>
                </c:pt>
                <c:pt idx="2142">
                  <c:v>2.60544328107038</c:v>
                </c:pt>
                <c:pt idx="2143">
                  <c:v>2.56244999437812</c:v>
                </c:pt>
                <c:pt idx="2144">
                  <c:v>2.57673781618991</c:v>
                </c:pt>
                <c:pt idx="2145">
                  <c:v>2.59737956756289</c:v>
                </c:pt>
                <c:pt idx="2146">
                  <c:v>2.53187329134008</c:v>
                </c:pt>
                <c:pt idx="2147">
                  <c:v>2.47761307864349</c:v>
                </c:pt>
                <c:pt idx="2148">
                  <c:v>2.52578713099584</c:v>
                </c:pt>
                <c:pt idx="2149">
                  <c:v>2.57559241748823</c:v>
                </c:pt>
                <c:pt idx="2150">
                  <c:v>2.55765843838508</c:v>
                </c:pt>
                <c:pt idx="2151">
                  <c:v>2.63892381783937</c:v>
                </c:pt>
                <c:pt idx="2152">
                  <c:v>2.64521880702212</c:v>
                </c:pt>
                <c:pt idx="2153">
                  <c:v>2.63097162176956</c:v>
                </c:pt>
                <c:pt idx="2154">
                  <c:v>2.61523417626599</c:v>
                </c:pt>
                <c:pt idx="2155">
                  <c:v>2.60785138891731</c:v>
                </c:pt>
                <c:pt idx="2156">
                  <c:v>2.68703661646679</c:v>
                </c:pt>
                <c:pt idx="2157">
                  <c:v>2.7068491082626</c:v>
                </c:pt>
                <c:pt idx="2158">
                  <c:v>2.7648968572444</c:v>
                </c:pt>
                <c:pt idx="2159">
                  <c:v>2.72989731413871</c:v>
                </c:pt>
                <c:pt idx="2160">
                  <c:v>2.73555089507483</c:v>
                </c:pt>
                <c:pt idx="2161">
                  <c:v>2.72348336709301</c:v>
                </c:pt>
                <c:pt idx="2162">
                  <c:v>2.7045619809347</c:v>
                </c:pt>
                <c:pt idx="2163">
                  <c:v>2.69746234411502</c:v>
                </c:pt>
                <c:pt idx="2164">
                  <c:v>2.69177087031388</c:v>
                </c:pt>
                <c:pt idx="2165">
                  <c:v>2.71266243448987</c:v>
                </c:pt>
                <c:pt idx="2166">
                  <c:v>2.75027029575373</c:v>
                </c:pt>
                <c:pt idx="2167">
                  <c:v>2.72606196850585</c:v>
                </c:pt>
                <c:pt idx="2168">
                  <c:v>2.84021215825534</c:v>
                </c:pt>
                <c:pt idx="2169">
                  <c:v>2.83738172715038</c:v>
                </c:pt>
                <c:pt idx="2170">
                  <c:v>2.84220819171384</c:v>
                </c:pt>
                <c:pt idx="2171">
                  <c:v>2.81380853750521</c:v>
                </c:pt>
                <c:pt idx="2172">
                  <c:v>2.86364244520955</c:v>
                </c:pt>
                <c:pt idx="2173">
                  <c:v>2.86162781250949</c:v>
                </c:pt>
                <c:pt idx="2174">
                  <c:v>2.84482734179681</c:v>
                </c:pt>
                <c:pt idx="2175">
                  <c:v>2.85203093670466</c:v>
                </c:pt>
                <c:pt idx="2176">
                  <c:v>2.87851406120439</c:v>
                </c:pt>
                <c:pt idx="2177">
                  <c:v>2.85844795302583</c:v>
                </c:pt>
                <c:pt idx="2178">
                  <c:v>2.85470645117847</c:v>
                </c:pt>
                <c:pt idx="2179">
                  <c:v>2.85039148898427</c:v>
                </c:pt>
                <c:pt idx="2180">
                  <c:v>2.82213329902689</c:v>
                </c:pt>
                <c:pt idx="2181">
                  <c:v>2.83584479393722</c:v>
                </c:pt>
                <c:pt idx="2182">
                  <c:v>2.75047478098075</c:v>
                </c:pt>
                <c:pt idx="2183">
                  <c:v>2.7038966569658</c:v>
                </c:pt>
                <c:pt idx="2184">
                  <c:v>2.70740089631003</c:v>
                </c:pt>
                <c:pt idx="2185">
                  <c:v>2.68326663631891</c:v>
                </c:pt>
                <c:pt idx="2186">
                  <c:v>2.68096912095255</c:v>
                </c:pt>
                <c:pt idx="2187">
                  <c:v>2.6850725289325</c:v>
                </c:pt>
                <c:pt idx="2188">
                  <c:v>2.7274591848925</c:v>
                </c:pt>
                <c:pt idx="2189">
                  <c:v>2.72555123252835</c:v>
                </c:pt>
                <c:pt idx="2190">
                  <c:v>2.72097673131825</c:v>
                </c:pt>
                <c:pt idx="2191">
                  <c:v>2.7325334872621</c:v>
                </c:pt>
                <c:pt idx="2192">
                  <c:v>2.75089731709462</c:v>
                </c:pt>
                <c:pt idx="2193">
                  <c:v>2.75891130410194</c:v>
                </c:pt>
                <c:pt idx="2194">
                  <c:v>2.79937723488453</c:v>
                </c:pt>
                <c:pt idx="2195">
                  <c:v>2.79759677278217</c:v>
                </c:pt>
                <c:pt idx="2196">
                  <c:v>2.82652418214384</c:v>
                </c:pt>
                <c:pt idx="2197">
                  <c:v>2.82239647317193</c:v>
                </c:pt>
                <c:pt idx="2198">
                  <c:v>2.83355185359718</c:v>
                </c:pt>
                <c:pt idx="2199">
                  <c:v>2.83990786037659</c:v>
                </c:pt>
                <c:pt idx="2200">
                  <c:v>2.89311826888206</c:v>
                </c:pt>
                <c:pt idx="2201">
                  <c:v>2.94235550418723</c:v>
                </c:pt>
                <c:pt idx="2202">
                  <c:v>2.91735609048577</c:v>
                </c:pt>
                <c:pt idx="2203">
                  <c:v>2.90551652720109</c:v>
                </c:pt>
                <c:pt idx="2204">
                  <c:v>2.94169315209386</c:v>
                </c:pt>
                <c:pt idx="2205">
                  <c:v>2.96085804479132</c:v>
                </c:pt>
                <c:pt idx="2206">
                  <c:v>2.96740156660332</c:v>
                </c:pt>
                <c:pt idx="2207">
                  <c:v>2.94155917813386</c:v>
                </c:pt>
                <c:pt idx="2208">
                  <c:v>2.97099812513965</c:v>
                </c:pt>
                <c:pt idx="2209">
                  <c:v>3.00332277126236</c:v>
                </c:pt>
                <c:pt idx="2210">
                  <c:v>2.98234381825344</c:v>
                </c:pt>
                <c:pt idx="2211">
                  <c:v>2.95487930890449</c:v>
                </c:pt>
                <c:pt idx="2212">
                  <c:v>2.95425878352929</c:v>
                </c:pt>
                <c:pt idx="2213">
                  <c:v>2.93364842626612</c:v>
                </c:pt>
                <c:pt idx="2214">
                  <c:v>2.98082356282679</c:v>
                </c:pt>
                <c:pt idx="2215">
                  <c:v>2.97195868699973</c:v>
                </c:pt>
                <c:pt idx="2216">
                  <c:v>3.00887161998058</c:v>
                </c:pt>
                <c:pt idx="2217">
                  <c:v>3.02274295185945</c:v>
                </c:pt>
                <c:pt idx="2218">
                  <c:v>3.0172844980504</c:v>
                </c:pt>
                <c:pt idx="2219">
                  <c:v>2.99152298073886</c:v>
                </c:pt>
                <c:pt idx="2220">
                  <c:v>2.9752298934949</c:v>
                </c:pt>
                <c:pt idx="2221">
                  <c:v>3.06497127596175</c:v>
                </c:pt>
                <c:pt idx="2222">
                  <c:v>3.08035836960777</c:v>
                </c:pt>
                <c:pt idx="2223">
                  <c:v>3.08570374091146</c:v>
                </c:pt>
                <c:pt idx="2224">
                  <c:v>3.08109943340506</c:v>
                </c:pt>
                <c:pt idx="2225">
                  <c:v>3.06419037905436</c:v>
                </c:pt>
                <c:pt idx="2226">
                  <c:v>3.05567852235726</c:v>
                </c:pt>
                <c:pt idx="2227">
                  <c:v>3.07924497187809</c:v>
                </c:pt>
                <c:pt idx="2228">
                  <c:v>3.11306501631894</c:v>
                </c:pt>
                <c:pt idx="2229">
                  <c:v>3.1190969968464</c:v>
                </c:pt>
                <c:pt idx="2230">
                  <c:v>3.12227844810404</c:v>
                </c:pt>
                <c:pt idx="2231">
                  <c:v>3.1101034275351</c:v>
                </c:pt>
                <c:pt idx="2232">
                  <c:v>3.06210746012942</c:v>
                </c:pt>
                <c:pt idx="2233">
                  <c:v>3.06534701731307</c:v>
                </c:pt>
                <c:pt idx="2234">
                  <c:v>3.05588080700219</c:v>
                </c:pt>
                <c:pt idx="2235">
                  <c:v>3.00119931654442</c:v>
                </c:pt>
                <c:pt idx="2236">
                  <c:v>3.06441822191721</c:v>
                </c:pt>
                <c:pt idx="2237">
                  <c:v>3.01544557465873</c:v>
                </c:pt>
                <c:pt idx="2238">
                  <c:v>3.03821144553793</c:v>
                </c:pt>
                <c:pt idx="2239">
                  <c:v>3.01130638164164</c:v>
                </c:pt>
                <c:pt idx="2240">
                  <c:v>3.033777590771</c:v>
                </c:pt>
                <c:pt idx="2241">
                  <c:v>3.00228059652267</c:v>
                </c:pt>
                <c:pt idx="2242">
                  <c:v>3.03234424806154</c:v>
                </c:pt>
                <c:pt idx="2243">
                  <c:v>3.05383374936941</c:v>
                </c:pt>
                <c:pt idx="2244">
                  <c:v>3.07667310043713</c:v>
                </c:pt>
                <c:pt idx="2245">
                  <c:v>3.0630430477826</c:v>
                </c:pt>
                <c:pt idx="2246">
                  <c:v>3.05152229649712</c:v>
                </c:pt>
                <c:pt idx="2247">
                  <c:v>3.05016893714076</c:v>
                </c:pt>
                <c:pt idx="2248">
                  <c:v>3.05840085580888</c:v>
                </c:pt>
                <c:pt idx="2249">
                  <c:v>3.09660157214598</c:v>
                </c:pt>
                <c:pt idx="2250">
                  <c:v>3.11504090846819</c:v>
                </c:pt>
                <c:pt idx="2251">
                  <c:v>3.13940026774964</c:v>
                </c:pt>
                <c:pt idx="2252">
                  <c:v>3.15317239713011</c:v>
                </c:pt>
                <c:pt idx="2253">
                  <c:v>3.12739490794327</c:v>
                </c:pt>
                <c:pt idx="2254">
                  <c:v>3.14040309933108</c:v>
                </c:pt>
                <c:pt idx="2255">
                  <c:v>3.10419762694182</c:v>
                </c:pt>
                <c:pt idx="2256">
                  <c:v>3.12688632825349</c:v>
                </c:pt>
                <c:pt idx="2257">
                  <c:v>3.16362464270607</c:v>
                </c:pt>
                <c:pt idx="2258">
                  <c:v>3.15225023800438</c:v>
                </c:pt>
                <c:pt idx="2259">
                  <c:v>3.13265784032339</c:v>
                </c:pt>
                <c:pt idx="2260">
                  <c:v>3.16554646444865</c:v>
                </c:pt>
                <c:pt idx="2261">
                  <c:v>3.17840276700606</c:v>
                </c:pt>
                <c:pt idx="2262">
                  <c:v>3.18320847101679</c:v>
                </c:pt>
                <c:pt idx="2263">
                  <c:v>3.1884433927391</c:v>
                </c:pt>
                <c:pt idx="2264">
                  <c:v>3.11566986003913</c:v>
                </c:pt>
                <c:pt idx="2265">
                  <c:v>3.09300117742294</c:v>
                </c:pt>
                <c:pt idx="2266">
                  <c:v>3.09425103019578</c:v>
                </c:pt>
                <c:pt idx="2267">
                  <c:v>3.09510638444006</c:v>
                </c:pt>
                <c:pt idx="2268">
                  <c:v>3.10437457245493</c:v>
                </c:pt>
                <c:pt idx="2269">
                  <c:v>3.15331442391619</c:v>
                </c:pt>
                <c:pt idx="2270">
                  <c:v>3.22645749278844</c:v>
                </c:pt>
                <c:pt idx="2271">
                  <c:v>3.20817429659583</c:v>
                </c:pt>
                <c:pt idx="2272">
                  <c:v>3.27053990495868</c:v>
                </c:pt>
                <c:pt idx="2273">
                  <c:v>3.22892988817532</c:v>
                </c:pt>
                <c:pt idx="2274">
                  <c:v>3.17436443150701</c:v>
                </c:pt>
                <c:pt idx="2275">
                  <c:v>3.17204141514417</c:v>
                </c:pt>
                <c:pt idx="2276">
                  <c:v>3.12134141123426</c:v>
                </c:pt>
                <c:pt idx="2277">
                  <c:v>3.13056431456275</c:v>
                </c:pt>
                <c:pt idx="2278">
                  <c:v>3.10118499210232</c:v>
                </c:pt>
                <c:pt idx="2279">
                  <c:v>3.08742232014732</c:v>
                </c:pt>
                <c:pt idx="2280">
                  <c:v>3.10912137888081</c:v>
                </c:pt>
                <c:pt idx="2281">
                  <c:v>3.10261228516341</c:v>
                </c:pt>
                <c:pt idx="2282">
                  <c:v>3.10589257064543</c:v>
                </c:pt>
                <c:pt idx="2283">
                  <c:v>3.06587743525339</c:v>
                </c:pt>
                <c:pt idx="2284">
                  <c:v>3.01503826197303</c:v>
                </c:pt>
                <c:pt idx="2285">
                  <c:v>2.98937762045032</c:v>
                </c:pt>
                <c:pt idx="2286">
                  <c:v>3.03236574482732</c:v>
                </c:pt>
                <c:pt idx="2287">
                  <c:v>3.05393764212586</c:v>
                </c:pt>
                <c:pt idx="2288">
                  <c:v>3.06314127442585</c:v>
                </c:pt>
                <c:pt idx="2289">
                  <c:v>3.02495330355713</c:v>
                </c:pt>
                <c:pt idx="2290">
                  <c:v>3.03724685537307</c:v>
                </c:pt>
                <c:pt idx="2291">
                  <c:v>3.05616624842819</c:v>
                </c:pt>
                <c:pt idx="2292">
                  <c:v>3.06829906579833</c:v>
                </c:pt>
                <c:pt idx="2293">
                  <c:v>3.01712303832829</c:v>
                </c:pt>
                <c:pt idx="2294">
                  <c:v>3.01298834024952</c:v>
                </c:pt>
                <c:pt idx="2295">
                  <c:v>3.02425394454946</c:v>
                </c:pt>
                <c:pt idx="2296">
                  <c:v>3.04079628723567</c:v>
                </c:pt>
                <c:pt idx="2297">
                  <c:v>3.05281296765921</c:v>
                </c:pt>
                <c:pt idx="2298">
                  <c:v>3.0530275111988</c:v>
                </c:pt>
                <c:pt idx="2299">
                  <c:v>3.07547777932338</c:v>
                </c:pt>
                <c:pt idx="2300">
                  <c:v>3.0933837708106</c:v>
                </c:pt>
                <c:pt idx="2301">
                  <c:v>3.10431075484654</c:v>
                </c:pt>
                <c:pt idx="2302">
                  <c:v>3.06638773724485</c:v>
                </c:pt>
                <c:pt idx="2303">
                  <c:v>3.04138531779018</c:v>
                </c:pt>
                <c:pt idx="2304">
                  <c:v>2.97834725830641</c:v>
                </c:pt>
                <c:pt idx="2305">
                  <c:v>2.89461797425377</c:v>
                </c:pt>
                <c:pt idx="2306">
                  <c:v>2.96776058872687</c:v>
                </c:pt>
                <c:pt idx="2307">
                  <c:v>2.98264595623024</c:v>
                </c:pt>
                <c:pt idx="2308">
                  <c:v>2.97783118317746</c:v>
                </c:pt>
                <c:pt idx="2309">
                  <c:v>2.99097929932078</c:v>
                </c:pt>
                <c:pt idx="2310">
                  <c:v>3.02531543897302</c:v>
                </c:pt>
                <c:pt idx="2311">
                  <c:v>3.01645132673439</c:v>
                </c:pt>
                <c:pt idx="2312">
                  <c:v>2.99767748603035</c:v>
                </c:pt>
                <c:pt idx="2313">
                  <c:v>2.97597163324497</c:v>
                </c:pt>
                <c:pt idx="2314">
                  <c:v>2.97184545912702</c:v>
                </c:pt>
                <c:pt idx="2315">
                  <c:v>2.98894162127558</c:v>
                </c:pt>
                <c:pt idx="2316">
                  <c:v>3.0145281565174</c:v>
                </c:pt>
                <c:pt idx="2317">
                  <c:v>2.9945892611476</c:v>
                </c:pt>
                <c:pt idx="2318">
                  <c:v>3.0537872147215</c:v>
                </c:pt>
                <c:pt idx="2319">
                  <c:v>3.05292200196109</c:v>
                </c:pt>
                <c:pt idx="2320">
                  <c:v>3.02503744690607</c:v>
                </c:pt>
                <c:pt idx="2321">
                  <c:v>3.01895524644355</c:v>
                </c:pt>
                <c:pt idx="2322">
                  <c:v>3.03716955657624</c:v>
                </c:pt>
                <c:pt idx="2323">
                  <c:v>3.01596423830263</c:v>
                </c:pt>
                <c:pt idx="2324">
                  <c:v>3.02181051024191</c:v>
                </c:pt>
                <c:pt idx="2325">
                  <c:v>3.00882800449921</c:v>
                </c:pt>
                <c:pt idx="2326">
                  <c:v>3.09901332390748</c:v>
                </c:pt>
                <c:pt idx="2327">
                  <c:v>3.08033062722815</c:v>
                </c:pt>
                <c:pt idx="2328">
                  <c:v>3.06833301160112</c:v>
                </c:pt>
                <c:pt idx="2329">
                  <c:v>3.13724764512641</c:v>
                </c:pt>
                <c:pt idx="2330">
                  <c:v>3.15012388424103</c:v>
                </c:pt>
                <c:pt idx="2331">
                  <c:v>3.13339905594169</c:v>
                </c:pt>
                <c:pt idx="2332">
                  <c:v>3.09651200930291</c:v>
                </c:pt>
                <c:pt idx="2333">
                  <c:v>3.11798022738582</c:v>
                </c:pt>
                <c:pt idx="2334">
                  <c:v>3.12076163673648</c:v>
                </c:pt>
                <c:pt idx="2335">
                  <c:v>3.08587829716373</c:v>
                </c:pt>
                <c:pt idx="2336">
                  <c:v>3.09386813117233</c:v>
                </c:pt>
                <c:pt idx="2337">
                  <c:v>3.06755351145456</c:v>
                </c:pt>
                <c:pt idx="2338">
                  <c:v>3.07598010748642</c:v>
                </c:pt>
                <c:pt idx="2339">
                  <c:v>3.01615302790378</c:v>
                </c:pt>
                <c:pt idx="2340">
                  <c:v>3.02497482319323</c:v>
                </c:pt>
                <c:pt idx="2341">
                  <c:v>3.02890386084608</c:v>
                </c:pt>
                <c:pt idx="2342">
                  <c:v>3.00358978663705</c:v>
                </c:pt>
                <c:pt idx="2343">
                  <c:v>3.014242378547</c:v>
                </c:pt>
                <c:pt idx="2344">
                  <c:v>2.96111389009848</c:v>
                </c:pt>
                <c:pt idx="2345">
                  <c:v>2.92882677809505</c:v>
                </c:pt>
                <c:pt idx="2346">
                  <c:v>2.9533864173162</c:v>
                </c:pt>
                <c:pt idx="2347">
                  <c:v>2.92543158704659</c:v>
                </c:pt>
                <c:pt idx="2348">
                  <c:v>2.94383836738598</c:v>
                </c:pt>
                <c:pt idx="2349">
                  <c:v>2.9275942676627</c:v>
                </c:pt>
                <c:pt idx="2350">
                  <c:v>2.96502763528686</c:v>
                </c:pt>
                <c:pt idx="2351">
                  <c:v>2.99554558161554</c:v>
                </c:pt>
                <c:pt idx="2352">
                  <c:v>2.99559125082623</c:v>
                </c:pt>
                <c:pt idx="2353">
                  <c:v>2.97792386201362</c:v>
                </c:pt>
                <c:pt idx="2354">
                  <c:v>3.01364991143401</c:v>
                </c:pt>
                <c:pt idx="2355">
                  <c:v>3.06860945748781</c:v>
                </c:pt>
                <c:pt idx="2356">
                  <c:v>3.02736744375179</c:v>
                </c:pt>
                <c:pt idx="2357">
                  <c:v>3.01678754439562</c:v>
                </c:pt>
                <c:pt idx="2358">
                  <c:v>2.98530435436098</c:v>
                </c:pt>
                <c:pt idx="2359">
                  <c:v>2.95422504761045</c:v>
                </c:pt>
                <c:pt idx="2360">
                  <c:v>2.99798417203137</c:v>
                </c:pt>
                <c:pt idx="2361">
                  <c:v>2.98682922112274</c:v>
                </c:pt>
                <c:pt idx="2362">
                  <c:v>2.97762212949994</c:v>
                </c:pt>
                <c:pt idx="2363">
                  <c:v>2.99266859978317</c:v>
                </c:pt>
                <c:pt idx="2364">
                  <c:v>2.9825804741043</c:v>
                </c:pt>
                <c:pt idx="2365">
                  <c:v>3.00331634884028</c:v>
                </c:pt>
                <c:pt idx="2366">
                  <c:v>3.00828860867294</c:v>
                </c:pt>
                <c:pt idx="2367">
                  <c:v>3.00766018910972</c:v>
                </c:pt>
                <c:pt idx="2368">
                  <c:v>2.97112135813042</c:v>
                </c:pt>
                <c:pt idx="2369">
                  <c:v>3.01506342697714</c:v>
                </c:pt>
                <c:pt idx="2370">
                  <c:v>3.00797886074028</c:v>
                </c:pt>
                <c:pt idx="2371">
                  <c:v>2.99853543729336</c:v>
                </c:pt>
                <c:pt idx="2372">
                  <c:v>3.00449358246037</c:v>
                </c:pt>
                <c:pt idx="2373">
                  <c:v>2.99690185701336</c:v>
                </c:pt>
                <c:pt idx="2374">
                  <c:v>2.98443077878103</c:v>
                </c:pt>
                <c:pt idx="2375">
                  <c:v>2.93387453434199</c:v>
                </c:pt>
                <c:pt idx="2376">
                  <c:v>2.92960123368861</c:v>
                </c:pt>
                <c:pt idx="2377">
                  <c:v>2.95364329743022</c:v>
                </c:pt>
                <c:pt idx="2378">
                  <c:v>2.92812888400056</c:v>
                </c:pt>
                <c:pt idx="2379">
                  <c:v>2.91899485675968</c:v>
                </c:pt>
                <c:pt idx="2380">
                  <c:v>2.93009143924969</c:v>
                </c:pt>
                <c:pt idx="2381">
                  <c:v>2.88690900780965</c:v>
                </c:pt>
                <c:pt idx="2382">
                  <c:v>2.81421520211251</c:v>
                </c:pt>
                <c:pt idx="2383">
                  <c:v>2.78435249198137</c:v>
                </c:pt>
                <c:pt idx="2384">
                  <c:v>2.7366042567245</c:v>
                </c:pt>
                <c:pt idx="2385">
                  <c:v>2.77243807858955</c:v>
                </c:pt>
                <c:pt idx="2386">
                  <c:v>2.79136407564989</c:v>
                </c:pt>
                <c:pt idx="2387">
                  <c:v>2.81364771966559</c:v>
                </c:pt>
                <c:pt idx="2388">
                  <c:v>2.86405141950634</c:v>
                </c:pt>
                <c:pt idx="2389">
                  <c:v>2.84540459877663</c:v>
                </c:pt>
                <c:pt idx="2390">
                  <c:v>2.84292832731284</c:v>
                </c:pt>
                <c:pt idx="2391">
                  <c:v>2.84487120035055</c:v>
                </c:pt>
                <c:pt idx="2392">
                  <c:v>2.8379741011859</c:v>
                </c:pt>
                <c:pt idx="2393">
                  <c:v>2.84683193678024</c:v>
                </c:pt>
                <c:pt idx="2394">
                  <c:v>2.86154432402586</c:v>
                </c:pt>
                <c:pt idx="2395">
                  <c:v>2.86126488297477</c:v>
                </c:pt>
                <c:pt idx="2396">
                  <c:v>2.87389304078421</c:v>
                </c:pt>
                <c:pt idx="2397">
                  <c:v>2.87465923346055</c:v>
                </c:pt>
                <c:pt idx="2398">
                  <c:v>2.86139904339415</c:v>
                </c:pt>
                <c:pt idx="2399">
                  <c:v>2.86088947671136</c:v>
                </c:pt>
                <c:pt idx="2400">
                  <c:v>2.8547907725036</c:v>
                </c:pt>
                <c:pt idx="2401">
                  <c:v>2.88069864462549</c:v>
                </c:pt>
                <c:pt idx="2402">
                  <c:v>2.87167815264601</c:v>
                </c:pt>
                <c:pt idx="2403">
                  <c:v>2.87191447107633</c:v>
                </c:pt>
                <c:pt idx="2404">
                  <c:v>2.89203071098534</c:v>
                </c:pt>
                <c:pt idx="2405">
                  <c:v>2.90955686538483</c:v>
                </c:pt>
                <c:pt idx="2406">
                  <c:v>2.90103248911141</c:v>
                </c:pt>
                <c:pt idx="2407">
                  <c:v>2.91927185527778</c:v>
                </c:pt>
                <c:pt idx="2408">
                  <c:v>2.92646933211018</c:v>
                </c:pt>
                <c:pt idx="2409">
                  <c:v>2.90554241771904</c:v>
                </c:pt>
                <c:pt idx="2410">
                  <c:v>2.91330432046389</c:v>
                </c:pt>
                <c:pt idx="2411">
                  <c:v>2.89306325311578</c:v>
                </c:pt>
                <c:pt idx="2412">
                  <c:v>2.90586982979508</c:v>
                </c:pt>
                <c:pt idx="2413">
                  <c:v>2.91263931900312</c:v>
                </c:pt>
                <c:pt idx="2414">
                  <c:v>2.90266377350403</c:v>
                </c:pt>
                <c:pt idx="2415">
                  <c:v>2.83522132097456</c:v>
                </c:pt>
                <c:pt idx="2416">
                  <c:v>2.8366709136237</c:v>
                </c:pt>
                <c:pt idx="2417">
                  <c:v>2.84548740450325</c:v>
                </c:pt>
                <c:pt idx="2418">
                  <c:v>2.82827269573116</c:v>
                </c:pt>
                <c:pt idx="2419">
                  <c:v>2.87146043203763</c:v>
                </c:pt>
                <c:pt idx="2420">
                  <c:v>2.88149899818322</c:v>
                </c:pt>
                <c:pt idx="2421">
                  <c:v>2.83744843871785</c:v>
                </c:pt>
                <c:pt idx="2422">
                  <c:v>2.8248896639701</c:v>
                </c:pt>
                <c:pt idx="2423">
                  <c:v>2.80465825879342</c:v>
                </c:pt>
                <c:pt idx="2424">
                  <c:v>2.79261649440462</c:v>
                </c:pt>
                <c:pt idx="2425">
                  <c:v>2.7927848589249</c:v>
                </c:pt>
                <c:pt idx="2426">
                  <c:v>2.76328719213612</c:v>
                </c:pt>
                <c:pt idx="2427">
                  <c:v>2.77777216391555</c:v>
                </c:pt>
                <c:pt idx="2428">
                  <c:v>2.77218172264259</c:v>
                </c:pt>
                <c:pt idx="2429">
                  <c:v>2.77464495581667</c:v>
                </c:pt>
                <c:pt idx="2430">
                  <c:v>2.75246810138444</c:v>
                </c:pt>
                <c:pt idx="2431">
                  <c:v>2.77775644840622</c:v>
                </c:pt>
                <c:pt idx="2432">
                  <c:v>2.8162814194616</c:v>
                </c:pt>
                <c:pt idx="2433">
                  <c:v>2.8465958809244</c:v>
                </c:pt>
                <c:pt idx="2434">
                  <c:v>2.84097109590268</c:v>
                </c:pt>
                <c:pt idx="2435">
                  <c:v>2.85499862486474</c:v>
                </c:pt>
                <c:pt idx="2436">
                  <c:v>2.85374935552124</c:v>
                </c:pt>
                <c:pt idx="2437">
                  <c:v>2.83905087956809</c:v>
                </c:pt>
                <c:pt idx="2438">
                  <c:v>2.78907496056256</c:v>
                </c:pt>
                <c:pt idx="2439">
                  <c:v>2.81436127837117</c:v>
                </c:pt>
                <c:pt idx="2440">
                  <c:v>2.80981744636516</c:v>
                </c:pt>
                <c:pt idx="2441">
                  <c:v>2.80768448363136</c:v>
                </c:pt>
                <c:pt idx="2442">
                  <c:v>2.80487109311005</c:v>
                </c:pt>
                <c:pt idx="2443">
                  <c:v>2.82582562940908</c:v>
                </c:pt>
                <c:pt idx="2444">
                  <c:v>2.84170317657188</c:v>
                </c:pt>
                <c:pt idx="2445">
                  <c:v>2.77738456024916</c:v>
                </c:pt>
                <c:pt idx="2446">
                  <c:v>2.78632951867422</c:v>
                </c:pt>
                <c:pt idx="2447">
                  <c:v>2.76573221324187</c:v>
                </c:pt>
                <c:pt idx="2448">
                  <c:v>2.64215221401837</c:v>
                </c:pt>
                <c:pt idx="2449">
                  <c:v>2.68132965385354</c:v>
                </c:pt>
                <c:pt idx="2450">
                  <c:v>2.73725541769456</c:v>
                </c:pt>
                <c:pt idx="2451">
                  <c:v>2.82121874745913</c:v>
                </c:pt>
                <c:pt idx="2452">
                  <c:v>2.83318887639777</c:v>
                </c:pt>
                <c:pt idx="2453">
                  <c:v>2.82025218438135</c:v>
                </c:pt>
                <c:pt idx="2454">
                  <c:v>2.75910913748672</c:v>
                </c:pt>
                <c:pt idx="2455">
                  <c:v>2.71831698505033</c:v>
                </c:pt>
                <c:pt idx="2456">
                  <c:v>2.70571136227677</c:v>
                </c:pt>
                <c:pt idx="2457">
                  <c:v>2.67980310001255</c:v>
                </c:pt>
                <c:pt idx="2458">
                  <c:v>2.68639844371469</c:v>
                </c:pt>
                <c:pt idx="2459">
                  <c:v>2.82838420916374</c:v>
                </c:pt>
                <c:pt idx="2460">
                  <c:v>2.9246962746836</c:v>
                </c:pt>
                <c:pt idx="2461">
                  <c:v>2.92563680838675</c:v>
                </c:pt>
                <c:pt idx="2462">
                  <c:v>2.97919644710632</c:v>
                </c:pt>
                <c:pt idx="2463">
                  <c:v>3.00207549359435</c:v>
                </c:pt>
                <c:pt idx="2464">
                  <c:v>3.02802273239789</c:v>
                </c:pt>
                <c:pt idx="2465">
                  <c:v>3.06537772956842</c:v>
                </c:pt>
                <c:pt idx="2466">
                  <c:v>3.06007547199783</c:v>
                </c:pt>
                <c:pt idx="2467">
                  <c:v>3.01840466221393</c:v>
                </c:pt>
                <c:pt idx="2468">
                  <c:v>3.05472948908885</c:v>
                </c:pt>
                <c:pt idx="2469">
                  <c:v>3.0015028050036</c:v>
                </c:pt>
                <c:pt idx="2470">
                  <c:v>3.07312741706038</c:v>
                </c:pt>
                <c:pt idx="2471">
                  <c:v>3.08639356844824</c:v>
                </c:pt>
                <c:pt idx="2472">
                  <c:v>3.11128778295031</c:v>
                </c:pt>
                <c:pt idx="2473">
                  <c:v>3.13321694329165</c:v>
                </c:pt>
                <c:pt idx="2474">
                  <c:v>3.13291846771195</c:v>
                </c:pt>
                <c:pt idx="2475">
                  <c:v>3.12390768140583</c:v>
                </c:pt>
                <c:pt idx="2476">
                  <c:v>3.14803817622214</c:v>
                </c:pt>
                <c:pt idx="2477">
                  <c:v>3.17078879537752</c:v>
                </c:pt>
                <c:pt idx="2478">
                  <c:v>3.13914876184043</c:v>
                </c:pt>
                <c:pt idx="2479">
                  <c:v>3.12621349015006</c:v>
                </c:pt>
                <c:pt idx="2480">
                  <c:v>3.12491998709014</c:v>
                </c:pt>
                <c:pt idx="2481">
                  <c:v>3.13625603565989</c:v>
                </c:pt>
                <c:pt idx="2482">
                  <c:v>3.15195250392703</c:v>
                </c:pt>
                <c:pt idx="2483">
                  <c:v>3.13408539703537</c:v>
                </c:pt>
                <c:pt idx="2484">
                  <c:v>3.14308391740307</c:v>
                </c:pt>
                <c:pt idx="2485">
                  <c:v>3.12839736772834</c:v>
                </c:pt>
                <c:pt idx="2486">
                  <c:v>3.10383169449378</c:v>
                </c:pt>
                <c:pt idx="2487">
                  <c:v>3.09488540751101</c:v>
                </c:pt>
                <c:pt idx="2488">
                  <c:v>3.10197573209134</c:v>
                </c:pt>
                <c:pt idx="2489">
                  <c:v>3.0823006144843</c:v>
                </c:pt>
                <c:pt idx="2490">
                  <c:v>3.09520086154797</c:v>
                </c:pt>
                <c:pt idx="2491">
                  <c:v>3.14340535302165</c:v>
                </c:pt>
                <c:pt idx="2492">
                  <c:v>3.19193157878115</c:v>
                </c:pt>
                <c:pt idx="2493">
                  <c:v>3.18336553287172</c:v>
                </c:pt>
                <c:pt idx="2494">
                  <c:v>3.19707348161481</c:v>
                </c:pt>
                <c:pt idx="2495">
                  <c:v>3.16202611692116</c:v>
                </c:pt>
                <c:pt idx="2496">
                  <c:v>3.15901584746162</c:v>
                </c:pt>
                <c:pt idx="2497">
                  <c:v>3.14136890180475</c:v>
                </c:pt>
                <c:pt idx="2498">
                  <c:v>3.1668547423159</c:v>
                </c:pt>
                <c:pt idx="2499">
                  <c:v>3.15960200431394</c:v>
                </c:pt>
                <c:pt idx="2500">
                  <c:v>3.2418049997366</c:v>
                </c:pt>
                <c:pt idx="2501">
                  <c:v>3.22159589881402</c:v>
                </c:pt>
                <c:pt idx="2502">
                  <c:v>3.28106105780872</c:v>
                </c:pt>
                <c:pt idx="2503">
                  <c:v>3.29202130409232</c:v>
                </c:pt>
                <c:pt idx="2504">
                  <c:v>3.27920901456397</c:v>
                </c:pt>
                <c:pt idx="2505">
                  <c:v>3.24209619956148</c:v>
                </c:pt>
                <c:pt idx="2506">
                  <c:v>3.19876832794473</c:v>
                </c:pt>
                <c:pt idx="2507">
                  <c:v>3.19945338708988</c:v>
                </c:pt>
                <c:pt idx="2508">
                  <c:v>3.20280016618977</c:v>
                </c:pt>
                <c:pt idx="2509">
                  <c:v>3.22637921308263</c:v>
                </c:pt>
                <c:pt idx="2510">
                  <c:v>3.25978738374083</c:v>
                </c:pt>
                <c:pt idx="2511">
                  <c:v>3.26720055186875</c:v>
                </c:pt>
                <c:pt idx="2512">
                  <c:v>3.3426022334757</c:v>
                </c:pt>
                <c:pt idx="2513">
                  <c:v>3.34401040483888</c:v>
                </c:pt>
                <c:pt idx="2514">
                  <c:v>3.33088403010838</c:v>
                </c:pt>
                <c:pt idx="2515">
                  <c:v>3.37588963881889</c:v>
                </c:pt>
                <c:pt idx="2516">
                  <c:v>3.37831443846154</c:v>
                </c:pt>
                <c:pt idx="2517">
                  <c:v>3.38401751312659</c:v>
                </c:pt>
                <c:pt idx="2518">
                  <c:v>3.38105596713854</c:v>
                </c:pt>
                <c:pt idx="2519">
                  <c:v>3.35911558524347</c:v>
                </c:pt>
                <c:pt idx="2520">
                  <c:v>3.35150516112969</c:v>
                </c:pt>
                <c:pt idx="2521">
                  <c:v>3.37773216656353</c:v>
                </c:pt>
                <c:pt idx="2522">
                  <c:v>3.39707005653448</c:v>
                </c:pt>
                <c:pt idx="2523">
                  <c:v>3.39459463674886</c:v>
                </c:pt>
                <c:pt idx="2524">
                  <c:v>3.36828873485525</c:v>
                </c:pt>
                <c:pt idx="2525">
                  <c:v>3.32134979686618</c:v>
                </c:pt>
                <c:pt idx="2526">
                  <c:v>3.29950156823427</c:v>
                </c:pt>
                <c:pt idx="2527">
                  <c:v>3.35714883817539</c:v>
                </c:pt>
                <c:pt idx="2528">
                  <c:v>3.33471561930048</c:v>
                </c:pt>
                <c:pt idx="2529">
                  <c:v>3.33307080762918</c:v>
                </c:pt>
                <c:pt idx="2530">
                  <c:v>3.29806442567908</c:v>
                </c:pt>
                <c:pt idx="2531">
                  <c:v>3.28667657891528</c:v>
                </c:pt>
                <c:pt idx="2532">
                  <c:v>3.25859499319081</c:v>
                </c:pt>
                <c:pt idx="2533">
                  <c:v>3.29708992035305</c:v>
                </c:pt>
                <c:pt idx="2534">
                  <c:v>3.24010962795792</c:v>
                </c:pt>
                <c:pt idx="2535">
                  <c:v>3.24433615561616</c:v>
                </c:pt>
                <c:pt idx="2536">
                  <c:v>3.24133716494953</c:v>
                </c:pt>
                <c:pt idx="2537">
                  <c:v>3.20846061561115</c:v>
                </c:pt>
                <c:pt idx="2538">
                  <c:v>3.23777956123783</c:v>
                </c:pt>
                <c:pt idx="2539">
                  <c:v>3.18696735898532</c:v>
                </c:pt>
                <c:pt idx="2540">
                  <c:v>3.18578616193123</c:v>
                </c:pt>
                <c:pt idx="2541">
                  <c:v>3.15850936456049</c:v>
                </c:pt>
                <c:pt idx="2542">
                  <c:v>3.16000338088574</c:v>
                </c:pt>
                <c:pt idx="2543">
                  <c:v>3.12647984743641</c:v>
                </c:pt>
                <c:pt idx="2544">
                  <c:v>3.1022076108153</c:v>
                </c:pt>
                <c:pt idx="2545">
                  <c:v>3.08996813144512</c:v>
                </c:pt>
                <c:pt idx="2546">
                  <c:v>3.06026200092067</c:v>
                </c:pt>
                <c:pt idx="2547">
                  <c:v>3.04998449758834</c:v>
                </c:pt>
                <c:pt idx="2548">
                  <c:v>3.08785877718217</c:v>
                </c:pt>
                <c:pt idx="2549">
                  <c:v>3.04533803703454</c:v>
                </c:pt>
                <c:pt idx="2550">
                  <c:v>3.04676245293794</c:v>
                </c:pt>
                <c:pt idx="2551">
                  <c:v>3.08544786132132</c:v>
                </c:pt>
                <c:pt idx="2552">
                  <c:v>3.05705223441183</c:v>
                </c:pt>
                <c:pt idx="2553">
                  <c:v>3.0185161710404</c:v>
                </c:pt>
                <c:pt idx="2554">
                  <c:v>2.98651888149587</c:v>
                </c:pt>
                <c:pt idx="2555">
                  <c:v>2.99237238530859</c:v>
                </c:pt>
                <c:pt idx="2556">
                  <c:v>2.95184878422818</c:v>
                </c:pt>
                <c:pt idx="2557">
                  <c:v>2.99959703480601</c:v>
                </c:pt>
                <c:pt idx="2558">
                  <c:v>2.97200104436119</c:v>
                </c:pt>
                <c:pt idx="2559">
                  <c:v>3.00346831974172</c:v>
                </c:pt>
                <c:pt idx="2560">
                  <c:v>3.00486315102291</c:v>
                </c:pt>
                <c:pt idx="2561">
                  <c:v>3.00692868288333</c:v>
                </c:pt>
                <c:pt idx="2562">
                  <c:v>3.00057487970006</c:v>
                </c:pt>
                <c:pt idx="2563">
                  <c:v>2.9998963788992</c:v>
                </c:pt>
                <c:pt idx="2564">
                  <c:v>3.02419581776537</c:v>
                </c:pt>
                <c:pt idx="2565">
                  <c:v>3.01692906244102</c:v>
                </c:pt>
                <c:pt idx="2566">
                  <c:v>2.99621671559418</c:v>
                </c:pt>
                <c:pt idx="2567">
                  <c:v>2.91018903046129</c:v>
                </c:pt>
                <c:pt idx="2568">
                  <c:v>2.87897487214062</c:v>
                </c:pt>
                <c:pt idx="2569">
                  <c:v>2.86008729822517</c:v>
                </c:pt>
                <c:pt idx="2570">
                  <c:v>2.86054308115691</c:v>
                </c:pt>
                <c:pt idx="2571">
                  <c:v>2.8322104159075</c:v>
                </c:pt>
                <c:pt idx="2572">
                  <c:v>2.80231274544476</c:v>
                </c:pt>
                <c:pt idx="2573">
                  <c:v>2.91237666451122</c:v>
                </c:pt>
                <c:pt idx="2574">
                  <c:v>2.87992584334798</c:v>
                </c:pt>
                <c:pt idx="2575">
                  <c:v>2.85862595916276</c:v>
                </c:pt>
                <c:pt idx="2576">
                  <c:v>2.82461343350786</c:v>
                </c:pt>
                <c:pt idx="2577">
                  <c:v>2.8314136170464</c:v>
                </c:pt>
                <c:pt idx="2578">
                  <c:v>2.84661789742364</c:v>
                </c:pt>
                <c:pt idx="2579">
                  <c:v>2.85923541487918</c:v>
                </c:pt>
                <c:pt idx="2580">
                  <c:v>2.84532893688333</c:v>
                </c:pt>
                <c:pt idx="2581">
                  <c:v>2.86108039394158</c:v>
                </c:pt>
                <c:pt idx="2582">
                  <c:v>2.86198830509469</c:v>
                </c:pt>
                <c:pt idx="2583">
                  <c:v>2.83608146916017</c:v>
                </c:pt>
                <c:pt idx="2584">
                  <c:v>2.86226315407724</c:v>
                </c:pt>
                <c:pt idx="2585">
                  <c:v>2.86872633928893</c:v>
                </c:pt>
                <c:pt idx="2586">
                  <c:v>2.89693613564641</c:v>
                </c:pt>
                <c:pt idx="2587">
                  <c:v>2.85388409963135</c:v>
                </c:pt>
                <c:pt idx="2588">
                  <c:v>2.83800443693186</c:v>
                </c:pt>
                <c:pt idx="2589">
                  <c:v>2.82437651147213</c:v>
                </c:pt>
                <c:pt idx="2590">
                  <c:v>2.83354295697883</c:v>
                </c:pt>
                <c:pt idx="2591">
                  <c:v>2.80884012225798</c:v>
                </c:pt>
                <c:pt idx="2592">
                  <c:v>2.79369642030327</c:v>
                </c:pt>
                <c:pt idx="2593">
                  <c:v>2.76779676916707</c:v>
                </c:pt>
                <c:pt idx="2594">
                  <c:v>2.75985192400944</c:v>
                </c:pt>
                <c:pt idx="2595">
                  <c:v>2.78707818130057</c:v>
                </c:pt>
                <c:pt idx="2596">
                  <c:v>2.74657673446098</c:v>
                </c:pt>
                <c:pt idx="2597">
                  <c:v>2.74761082805966</c:v>
                </c:pt>
                <c:pt idx="2598">
                  <c:v>2.74277745776019</c:v>
                </c:pt>
                <c:pt idx="2599">
                  <c:v>2.75375910622227</c:v>
                </c:pt>
                <c:pt idx="2600">
                  <c:v>2.70919019326401</c:v>
                </c:pt>
                <c:pt idx="2601">
                  <c:v>2.65420578275858</c:v>
                </c:pt>
                <c:pt idx="2602">
                  <c:v>2.64601038338565</c:v>
                </c:pt>
                <c:pt idx="2603">
                  <c:v>2.61233763408335</c:v>
                </c:pt>
                <c:pt idx="2604">
                  <c:v>2.58906908977668</c:v>
                </c:pt>
                <c:pt idx="2605">
                  <c:v>2.56328855443016</c:v>
                </c:pt>
                <c:pt idx="2606">
                  <c:v>2.60228302960557</c:v>
                </c:pt>
                <c:pt idx="2607">
                  <c:v>2.63249936862118</c:v>
                </c:pt>
                <c:pt idx="2608">
                  <c:v>2.62642296807475</c:v>
                </c:pt>
                <c:pt idx="2609">
                  <c:v>2.64884635949298</c:v>
                </c:pt>
                <c:pt idx="2610">
                  <c:v>2.79892359712229</c:v>
                </c:pt>
                <c:pt idx="2611">
                  <c:v>2.84340794969907</c:v>
                </c:pt>
                <c:pt idx="2612">
                  <c:v>3.01840288559748</c:v>
                </c:pt>
                <c:pt idx="2613">
                  <c:v>3.17197708829225</c:v>
                </c:pt>
                <c:pt idx="2614">
                  <c:v>3.53145286532101</c:v>
                </c:pt>
                <c:pt idx="2615">
                  <c:v>3.72406187832056</c:v>
                </c:pt>
                <c:pt idx="2616">
                  <c:v>3.33559222106114</c:v>
                </c:pt>
                <c:pt idx="2617">
                  <c:v>3.42094823743153</c:v>
                </c:pt>
                <c:pt idx="2618">
                  <c:v>3.29995216526817</c:v>
                </c:pt>
                <c:pt idx="2619">
                  <c:v>3.38776505129527</c:v>
                </c:pt>
                <c:pt idx="2620">
                  <c:v>3.27656332853253</c:v>
                </c:pt>
                <c:pt idx="2621">
                  <c:v>3.28550039138456</c:v>
                </c:pt>
                <c:pt idx="2622">
                  <c:v>3.23850749625325</c:v>
                </c:pt>
                <c:pt idx="2623">
                  <c:v>3.34538087645037</c:v>
                </c:pt>
                <c:pt idx="2624">
                  <c:v>3.33477618445943</c:v>
                </c:pt>
                <c:pt idx="2625">
                  <c:v>3.36733967362725</c:v>
                </c:pt>
                <c:pt idx="2626">
                  <c:v>3.36183347521624</c:v>
                </c:pt>
                <c:pt idx="2627">
                  <c:v>3.31627167964358</c:v>
                </c:pt>
                <c:pt idx="2628">
                  <c:v>3.32586279133486</c:v>
                </c:pt>
                <c:pt idx="2629">
                  <c:v>3.35121359869963</c:v>
                </c:pt>
                <c:pt idx="2630">
                  <c:v>3.28427726084597</c:v>
                </c:pt>
                <c:pt idx="2631">
                  <c:v>3.25257466441277</c:v>
                </c:pt>
                <c:pt idx="2632">
                  <c:v>3.24020216256397</c:v>
                </c:pt>
                <c:pt idx="2633">
                  <c:v>3.25165617442886</c:v>
                </c:pt>
                <c:pt idx="2634">
                  <c:v>3.30121367211493</c:v>
                </c:pt>
                <c:pt idx="2635">
                  <c:v>3.38033985783978</c:v>
                </c:pt>
                <c:pt idx="2636">
                  <c:v>3.36510488081818</c:v>
                </c:pt>
                <c:pt idx="2637">
                  <c:v>3.52205632043802</c:v>
                </c:pt>
                <c:pt idx="2638">
                  <c:v>3.47146124571067</c:v>
                </c:pt>
                <c:pt idx="2639">
                  <c:v>3.46002632825306</c:v>
                </c:pt>
                <c:pt idx="2640">
                  <c:v>3.45499021948562</c:v>
                </c:pt>
                <c:pt idx="2641">
                  <c:v>3.46399084294715</c:v>
                </c:pt>
                <c:pt idx="2642">
                  <c:v>3.40014156170765</c:v>
                </c:pt>
                <c:pt idx="2643">
                  <c:v>3.33474201236069</c:v>
                </c:pt>
                <c:pt idx="2644">
                  <c:v>3.32250108628659</c:v>
                </c:pt>
                <c:pt idx="2645">
                  <c:v>3.36914854398346</c:v>
                </c:pt>
                <c:pt idx="2646">
                  <c:v>3.38749439107928</c:v>
                </c:pt>
                <c:pt idx="2647">
                  <c:v>3.39197569857403</c:v>
                </c:pt>
                <c:pt idx="2648">
                  <c:v>3.26270916855921</c:v>
                </c:pt>
                <c:pt idx="2649">
                  <c:v>3.25486661383095</c:v>
                </c:pt>
                <c:pt idx="2650">
                  <c:v>3.26458112125989</c:v>
                </c:pt>
                <c:pt idx="2651">
                  <c:v>3.33703933006525</c:v>
                </c:pt>
                <c:pt idx="2652">
                  <c:v>3.28934216648165</c:v>
                </c:pt>
                <c:pt idx="2653">
                  <c:v>3.34573156241844</c:v>
                </c:pt>
                <c:pt idx="2654">
                  <c:v>3.3683026439113</c:v>
                </c:pt>
                <c:pt idx="2655">
                  <c:v>3.38256516720708</c:v>
                </c:pt>
                <c:pt idx="2656">
                  <c:v>3.37266308428211</c:v>
                </c:pt>
                <c:pt idx="2657">
                  <c:v>3.36241050552179</c:v>
                </c:pt>
                <c:pt idx="2658">
                  <c:v>3.41275710520088</c:v>
                </c:pt>
                <c:pt idx="2659">
                  <c:v>3.40412144282391</c:v>
                </c:pt>
                <c:pt idx="2660">
                  <c:v>3.43294403543928</c:v>
                </c:pt>
                <c:pt idx="2661">
                  <c:v>3.45510833616755</c:v>
                </c:pt>
                <c:pt idx="2662">
                  <c:v>3.49806256262405</c:v>
                </c:pt>
                <c:pt idx="2663">
                  <c:v>3.39681415312277</c:v>
                </c:pt>
                <c:pt idx="2664">
                  <c:v>3.4112433613445</c:v>
                </c:pt>
                <c:pt idx="2665">
                  <c:v>3.40491954124673</c:v>
                </c:pt>
                <c:pt idx="2666">
                  <c:v>3.43146080669428</c:v>
                </c:pt>
                <c:pt idx="2667">
                  <c:v>3.40757700185908</c:v>
                </c:pt>
                <c:pt idx="2668">
                  <c:v>3.38902695835908</c:v>
                </c:pt>
                <c:pt idx="2669">
                  <c:v>3.38082046465094</c:v>
                </c:pt>
                <c:pt idx="2670">
                  <c:v>3.42746520352839</c:v>
                </c:pt>
                <c:pt idx="2671">
                  <c:v>3.4390965275031</c:v>
                </c:pt>
                <c:pt idx="2672">
                  <c:v>3.42114864268988</c:v>
                </c:pt>
                <c:pt idx="2673">
                  <c:v>3.43566323757819</c:v>
                </c:pt>
                <c:pt idx="2674">
                  <c:v>3.45874873662041</c:v>
                </c:pt>
                <c:pt idx="2675">
                  <c:v>3.41041736529005</c:v>
                </c:pt>
                <c:pt idx="2676">
                  <c:v>3.30016676302945</c:v>
                </c:pt>
                <c:pt idx="2677">
                  <c:v>3.25763380992229</c:v>
                </c:pt>
                <c:pt idx="2678">
                  <c:v>3.26062514649352</c:v>
                </c:pt>
                <c:pt idx="2679">
                  <c:v>3.26868907752708</c:v>
                </c:pt>
                <c:pt idx="2680">
                  <c:v>3.3033007984438</c:v>
                </c:pt>
                <c:pt idx="2681">
                  <c:v>3.26755657839095</c:v>
                </c:pt>
                <c:pt idx="2682">
                  <c:v>3.22006733103049</c:v>
                </c:pt>
                <c:pt idx="2683">
                  <c:v>3.19034756213515</c:v>
                </c:pt>
                <c:pt idx="2684">
                  <c:v>3.26856924054299</c:v>
                </c:pt>
                <c:pt idx="2685">
                  <c:v>3.25460499929306</c:v>
                </c:pt>
                <c:pt idx="2686">
                  <c:v>3.27516079741823</c:v>
                </c:pt>
                <c:pt idx="2687">
                  <c:v>3.29821958386055</c:v>
                </c:pt>
                <c:pt idx="2688">
                  <c:v>3.30133190434514</c:v>
                </c:pt>
                <c:pt idx="2689">
                  <c:v>3.29647673672617</c:v>
                </c:pt>
                <c:pt idx="2690">
                  <c:v>3.24752897936946</c:v>
                </c:pt>
                <c:pt idx="2691">
                  <c:v>3.27991730662715</c:v>
                </c:pt>
                <c:pt idx="2692">
                  <c:v>3.31199138948956</c:v>
                </c:pt>
                <c:pt idx="2693">
                  <c:v>3.34513257350872</c:v>
                </c:pt>
                <c:pt idx="2694">
                  <c:v>3.29351709894358</c:v>
                </c:pt>
                <c:pt idx="2695">
                  <c:v>3.31217232913965</c:v>
                </c:pt>
                <c:pt idx="2696">
                  <c:v>3.33846759653009</c:v>
                </c:pt>
                <c:pt idx="2697">
                  <c:v>3.31896127328104</c:v>
                </c:pt>
                <c:pt idx="2698">
                  <c:v>3.33845331390377</c:v>
                </c:pt>
                <c:pt idx="2699">
                  <c:v>3.36433606527749</c:v>
                </c:pt>
                <c:pt idx="2700">
                  <c:v>3.35628286744964</c:v>
                </c:pt>
                <c:pt idx="2701">
                  <c:v>3.36745211019428</c:v>
                </c:pt>
                <c:pt idx="2702">
                  <c:v>3.34756188439647</c:v>
                </c:pt>
                <c:pt idx="2703">
                  <c:v>3.31583021924716</c:v>
                </c:pt>
                <c:pt idx="2704">
                  <c:v>3.33092255306537</c:v>
                </c:pt>
                <c:pt idx="2705">
                  <c:v>3.32295292570779</c:v>
                </c:pt>
                <c:pt idx="2706">
                  <c:v>3.31612007887671</c:v>
                </c:pt>
                <c:pt idx="2707">
                  <c:v>3.30995764924875</c:v>
                </c:pt>
                <c:pt idx="2708">
                  <c:v>3.2597610951248</c:v>
                </c:pt>
                <c:pt idx="2709">
                  <c:v>3.28930731951777</c:v>
                </c:pt>
                <c:pt idx="2710">
                  <c:v>3.30932797102373</c:v>
                </c:pt>
                <c:pt idx="2711">
                  <c:v>3.26863464724461</c:v>
                </c:pt>
                <c:pt idx="2712">
                  <c:v>3.29163110633254</c:v>
                </c:pt>
                <c:pt idx="2713">
                  <c:v>3.29133761593179</c:v>
                </c:pt>
                <c:pt idx="2714">
                  <c:v>3.31231173550996</c:v>
                </c:pt>
                <c:pt idx="2715">
                  <c:v>3.32509086836927</c:v>
                </c:pt>
                <c:pt idx="2716">
                  <c:v>3.30730409460458</c:v>
                </c:pt>
                <c:pt idx="2717">
                  <c:v>3.30341569104399</c:v>
                </c:pt>
                <c:pt idx="2718">
                  <c:v>3.32383149258803</c:v>
                </c:pt>
                <c:pt idx="2719">
                  <c:v>3.32153804985561</c:v>
                </c:pt>
                <c:pt idx="2720">
                  <c:v>3.32478130581313</c:v>
                </c:pt>
                <c:pt idx="2721">
                  <c:v>3.39636996613853</c:v>
                </c:pt>
                <c:pt idx="2722">
                  <c:v>3.40024117072816</c:v>
                </c:pt>
                <c:pt idx="2723">
                  <c:v>3.40159028198659</c:v>
                </c:pt>
                <c:pt idx="2724">
                  <c:v>3.40593040479333</c:v>
                </c:pt>
                <c:pt idx="2725">
                  <c:v>3.38054085478429</c:v>
                </c:pt>
                <c:pt idx="2726">
                  <c:v>3.34531105824541</c:v>
                </c:pt>
                <c:pt idx="2727">
                  <c:v>3.38262766059207</c:v>
                </c:pt>
                <c:pt idx="2728">
                  <c:v>3.39474317581755</c:v>
                </c:pt>
                <c:pt idx="2729">
                  <c:v>3.38071732265543</c:v>
                </c:pt>
                <c:pt idx="2730">
                  <c:v>3.40527763790791</c:v>
                </c:pt>
                <c:pt idx="2731">
                  <c:v>3.3895767638932</c:v>
                </c:pt>
                <c:pt idx="2732">
                  <c:v>3.37868734552303</c:v>
                </c:pt>
                <c:pt idx="2733">
                  <c:v>3.40326334855207</c:v>
                </c:pt>
                <c:pt idx="2734">
                  <c:v>3.41888543892301</c:v>
                </c:pt>
                <c:pt idx="2735">
                  <c:v>3.40000670780266</c:v>
                </c:pt>
                <c:pt idx="2736">
                  <c:v>3.11166696684444</c:v>
                </c:pt>
                <c:pt idx="2737">
                  <c:v>3.19659331771642</c:v>
                </c:pt>
                <c:pt idx="2738">
                  <c:v>3.21289418664821</c:v>
                </c:pt>
                <c:pt idx="2739">
                  <c:v>3.25974222381444</c:v>
                </c:pt>
                <c:pt idx="2740">
                  <c:v>3.26095042706147</c:v>
                </c:pt>
                <c:pt idx="2741">
                  <c:v>3.28486981311789</c:v>
                </c:pt>
                <c:pt idx="2742">
                  <c:v>3.32396611328594</c:v>
                </c:pt>
                <c:pt idx="2743">
                  <c:v>3.33324484548981</c:v>
                </c:pt>
                <c:pt idx="2744">
                  <c:v>3.34216012356743</c:v>
                </c:pt>
                <c:pt idx="2745">
                  <c:v>3.3401349130495</c:v>
                </c:pt>
                <c:pt idx="2746">
                  <c:v>3.34417801610375</c:v>
                </c:pt>
                <c:pt idx="2747">
                  <c:v>3.35936925933428</c:v>
                </c:pt>
                <c:pt idx="2748">
                  <c:v>3.34880071585026</c:v>
                </c:pt>
                <c:pt idx="2749">
                  <c:v>3.3697282767212</c:v>
                </c:pt>
                <c:pt idx="2750">
                  <c:v>3.35806285713074</c:v>
                </c:pt>
                <c:pt idx="2751">
                  <c:v>3.34009696457055</c:v>
                </c:pt>
                <c:pt idx="2752">
                  <c:v>3.33222528837457</c:v>
                </c:pt>
                <c:pt idx="2753">
                  <c:v>3.30593614887469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'[红利甄选ppt-P4数据.xlsx]红利低波(全)-行情图1'!$C$1</c:f>
              <c:strCache>
                <c:ptCount val="1"/>
                <c:pt idx="0">
                  <c:v>沪深300全收益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'[红利甄选ppt-P4数据.xlsx]红利低波(全)-行情图1'!$A$2:$A$2755</c:f>
              <c:numCache>
                <c:formatCode>yyyy\-mm\-dd</c:formatCode>
                <c:ptCount val="2754"/>
                <c:pt idx="0" c:formatCode="yyyy\-mm\-dd">
                  <c:v>41641</c:v>
                </c:pt>
                <c:pt idx="1" c:formatCode="yyyy\-mm\-dd">
                  <c:v>41642</c:v>
                </c:pt>
                <c:pt idx="2" c:formatCode="yyyy\-mm\-dd">
                  <c:v>41645</c:v>
                </c:pt>
                <c:pt idx="3" c:formatCode="yyyy\-mm\-dd">
                  <c:v>41646</c:v>
                </c:pt>
                <c:pt idx="4" c:formatCode="yyyy\-mm\-dd">
                  <c:v>41647</c:v>
                </c:pt>
                <c:pt idx="5" c:formatCode="yyyy\-mm\-dd">
                  <c:v>41648</c:v>
                </c:pt>
                <c:pt idx="6" c:formatCode="yyyy\-mm\-dd">
                  <c:v>41649</c:v>
                </c:pt>
                <c:pt idx="7" c:formatCode="yyyy\-mm\-dd">
                  <c:v>41652</c:v>
                </c:pt>
                <c:pt idx="8" c:formatCode="yyyy\-mm\-dd">
                  <c:v>41653</c:v>
                </c:pt>
                <c:pt idx="9" c:formatCode="yyyy\-mm\-dd">
                  <c:v>41654</c:v>
                </c:pt>
                <c:pt idx="10" c:formatCode="yyyy\-mm\-dd">
                  <c:v>41655</c:v>
                </c:pt>
                <c:pt idx="11" c:formatCode="yyyy\-mm\-dd">
                  <c:v>41656</c:v>
                </c:pt>
                <c:pt idx="12" c:formatCode="yyyy\-mm\-dd">
                  <c:v>41659</c:v>
                </c:pt>
                <c:pt idx="13" c:formatCode="yyyy\-mm\-dd">
                  <c:v>41660</c:v>
                </c:pt>
                <c:pt idx="14" c:formatCode="yyyy\-mm\-dd">
                  <c:v>41661</c:v>
                </c:pt>
                <c:pt idx="15" c:formatCode="yyyy\-mm\-dd">
                  <c:v>41662</c:v>
                </c:pt>
                <c:pt idx="16" c:formatCode="yyyy\-mm\-dd">
                  <c:v>41663</c:v>
                </c:pt>
                <c:pt idx="17" c:formatCode="yyyy\-mm\-dd">
                  <c:v>41666</c:v>
                </c:pt>
                <c:pt idx="18" c:formatCode="yyyy\-mm\-dd">
                  <c:v>41667</c:v>
                </c:pt>
                <c:pt idx="19" c:formatCode="yyyy\-mm\-dd">
                  <c:v>41668</c:v>
                </c:pt>
                <c:pt idx="20" c:formatCode="yyyy\-mm\-dd">
                  <c:v>41669</c:v>
                </c:pt>
                <c:pt idx="21" c:formatCode="yyyy\-mm\-dd">
                  <c:v>41677</c:v>
                </c:pt>
                <c:pt idx="22" c:formatCode="yyyy\-mm\-dd">
                  <c:v>41680</c:v>
                </c:pt>
                <c:pt idx="23" c:formatCode="yyyy\-mm\-dd">
                  <c:v>41681</c:v>
                </c:pt>
                <c:pt idx="24" c:formatCode="yyyy\-mm\-dd">
                  <c:v>41682</c:v>
                </c:pt>
                <c:pt idx="25" c:formatCode="yyyy\-mm\-dd">
                  <c:v>41683</c:v>
                </c:pt>
                <c:pt idx="26" c:formatCode="yyyy\-mm\-dd">
                  <c:v>41684</c:v>
                </c:pt>
                <c:pt idx="27" c:formatCode="yyyy\-mm\-dd">
                  <c:v>41687</c:v>
                </c:pt>
                <c:pt idx="28" c:formatCode="yyyy\-mm\-dd">
                  <c:v>41688</c:v>
                </c:pt>
                <c:pt idx="29" c:formatCode="yyyy\-mm\-dd">
                  <c:v>41689</c:v>
                </c:pt>
                <c:pt idx="30" c:formatCode="yyyy\-mm\-dd">
                  <c:v>41690</c:v>
                </c:pt>
                <c:pt idx="31" c:formatCode="yyyy\-mm\-dd">
                  <c:v>41691</c:v>
                </c:pt>
                <c:pt idx="32" c:formatCode="yyyy\-mm\-dd">
                  <c:v>41694</c:v>
                </c:pt>
                <c:pt idx="33" c:formatCode="yyyy\-mm\-dd">
                  <c:v>41695</c:v>
                </c:pt>
                <c:pt idx="34" c:formatCode="yyyy\-mm\-dd">
                  <c:v>41696</c:v>
                </c:pt>
                <c:pt idx="35" c:formatCode="yyyy\-mm\-dd">
                  <c:v>41697</c:v>
                </c:pt>
                <c:pt idx="36" c:formatCode="yyyy\-mm\-dd">
                  <c:v>41698</c:v>
                </c:pt>
                <c:pt idx="37" c:formatCode="yyyy\-mm\-dd">
                  <c:v>41701</c:v>
                </c:pt>
                <c:pt idx="38" c:formatCode="yyyy\-mm\-dd">
                  <c:v>41702</c:v>
                </c:pt>
                <c:pt idx="39" c:formatCode="yyyy\-mm\-dd">
                  <c:v>41703</c:v>
                </c:pt>
                <c:pt idx="40" c:formatCode="yyyy\-mm\-dd">
                  <c:v>41704</c:v>
                </c:pt>
                <c:pt idx="41" c:formatCode="yyyy\-mm\-dd">
                  <c:v>41705</c:v>
                </c:pt>
                <c:pt idx="42" c:formatCode="yyyy\-mm\-dd">
                  <c:v>41708</c:v>
                </c:pt>
                <c:pt idx="43" c:formatCode="yyyy\-mm\-dd">
                  <c:v>41709</c:v>
                </c:pt>
                <c:pt idx="44" c:formatCode="yyyy\-mm\-dd">
                  <c:v>41710</c:v>
                </c:pt>
                <c:pt idx="45" c:formatCode="yyyy\-mm\-dd">
                  <c:v>41711</c:v>
                </c:pt>
                <c:pt idx="46" c:formatCode="yyyy\-mm\-dd">
                  <c:v>41712</c:v>
                </c:pt>
                <c:pt idx="47" c:formatCode="yyyy\-mm\-dd">
                  <c:v>41715</c:v>
                </c:pt>
                <c:pt idx="48" c:formatCode="yyyy\-mm\-dd">
                  <c:v>41716</c:v>
                </c:pt>
                <c:pt idx="49" c:formatCode="yyyy\-mm\-dd">
                  <c:v>41717</c:v>
                </c:pt>
                <c:pt idx="50" c:formatCode="yyyy\-mm\-dd">
                  <c:v>41718</c:v>
                </c:pt>
                <c:pt idx="51" c:formatCode="yyyy\-mm\-dd">
                  <c:v>41719</c:v>
                </c:pt>
                <c:pt idx="52" c:formatCode="yyyy\-mm\-dd">
                  <c:v>41722</c:v>
                </c:pt>
                <c:pt idx="53" c:formatCode="yyyy\-mm\-dd">
                  <c:v>41723</c:v>
                </c:pt>
                <c:pt idx="54" c:formatCode="yyyy\-mm\-dd">
                  <c:v>41724</c:v>
                </c:pt>
                <c:pt idx="55" c:formatCode="yyyy\-mm\-dd">
                  <c:v>41725</c:v>
                </c:pt>
                <c:pt idx="56" c:formatCode="yyyy\-mm\-dd">
                  <c:v>41726</c:v>
                </c:pt>
                <c:pt idx="57" c:formatCode="yyyy\-mm\-dd">
                  <c:v>41729</c:v>
                </c:pt>
                <c:pt idx="58" c:formatCode="yyyy\-mm\-dd">
                  <c:v>41730</c:v>
                </c:pt>
                <c:pt idx="59" c:formatCode="yyyy\-mm\-dd">
                  <c:v>41731</c:v>
                </c:pt>
                <c:pt idx="60" c:formatCode="yyyy\-mm\-dd">
                  <c:v>41732</c:v>
                </c:pt>
                <c:pt idx="61" c:formatCode="yyyy\-mm\-dd">
                  <c:v>41733</c:v>
                </c:pt>
                <c:pt idx="62" c:formatCode="yyyy\-mm\-dd">
                  <c:v>41737</c:v>
                </c:pt>
                <c:pt idx="63" c:formatCode="yyyy\-mm\-dd">
                  <c:v>41738</c:v>
                </c:pt>
                <c:pt idx="64" c:formatCode="yyyy\-mm\-dd">
                  <c:v>41739</c:v>
                </c:pt>
                <c:pt idx="65" c:formatCode="yyyy\-mm\-dd">
                  <c:v>41740</c:v>
                </c:pt>
                <c:pt idx="66" c:formatCode="yyyy\-mm\-dd">
                  <c:v>41743</c:v>
                </c:pt>
                <c:pt idx="67" c:formatCode="yyyy\-mm\-dd">
                  <c:v>41744</c:v>
                </c:pt>
                <c:pt idx="68" c:formatCode="yyyy\-mm\-dd">
                  <c:v>41745</c:v>
                </c:pt>
                <c:pt idx="69" c:formatCode="yyyy\-mm\-dd">
                  <c:v>41746</c:v>
                </c:pt>
                <c:pt idx="70" c:formatCode="yyyy\-mm\-dd">
                  <c:v>41747</c:v>
                </c:pt>
                <c:pt idx="71" c:formatCode="yyyy\-mm\-dd">
                  <c:v>41750</c:v>
                </c:pt>
                <c:pt idx="72" c:formatCode="yyyy\-mm\-dd">
                  <c:v>41751</c:v>
                </c:pt>
                <c:pt idx="73" c:formatCode="yyyy\-mm\-dd">
                  <c:v>41752</c:v>
                </c:pt>
                <c:pt idx="74" c:formatCode="yyyy\-mm\-dd">
                  <c:v>41753</c:v>
                </c:pt>
                <c:pt idx="75" c:formatCode="yyyy\-mm\-dd">
                  <c:v>41754</c:v>
                </c:pt>
                <c:pt idx="76" c:formatCode="yyyy\-mm\-dd">
                  <c:v>41757</c:v>
                </c:pt>
                <c:pt idx="77" c:formatCode="yyyy\-mm\-dd">
                  <c:v>41758</c:v>
                </c:pt>
                <c:pt idx="78" c:formatCode="yyyy\-mm\-dd">
                  <c:v>41759</c:v>
                </c:pt>
                <c:pt idx="79" c:formatCode="yyyy\-mm\-dd">
                  <c:v>41764</c:v>
                </c:pt>
                <c:pt idx="80" c:formatCode="yyyy\-mm\-dd">
                  <c:v>41765</c:v>
                </c:pt>
                <c:pt idx="81" c:formatCode="yyyy\-mm\-dd">
                  <c:v>41766</c:v>
                </c:pt>
                <c:pt idx="82" c:formatCode="yyyy\-mm\-dd">
                  <c:v>41767</c:v>
                </c:pt>
                <c:pt idx="83" c:formatCode="yyyy\-mm\-dd">
                  <c:v>41768</c:v>
                </c:pt>
                <c:pt idx="84" c:formatCode="yyyy\-mm\-dd">
                  <c:v>41771</c:v>
                </c:pt>
                <c:pt idx="85" c:formatCode="yyyy\-mm\-dd">
                  <c:v>41772</c:v>
                </c:pt>
                <c:pt idx="86" c:formatCode="yyyy\-mm\-dd">
                  <c:v>41773</c:v>
                </c:pt>
                <c:pt idx="87" c:formatCode="yyyy\-mm\-dd">
                  <c:v>41774</c:v>
                </c:pt>
                <c:pt idx="88" c:formatCode="yyyy\-mm\-dd">
                  <c:v>41775</c:v>
                </c:pt>
                <c:pt idx="89" c:formatCode="yyyy\-mm\-dd">
                  <c:v>41778</c:v>
                </c:pt>
                <c:pt idx="90" c:formatCode="yyyy\-mm\-dd">
                  <c:v>41779</c:v>
                </c:pt>
                <c:pt idx="91" c:formatCode="yyyy\-mm\-dd">
                  <c:v>41780</c:v>
                </c:pt>
                <c:pt idx="92" c:formatCode="yyyy\-mm\-dd">
                  <c:v>41781</c:v>
                </c:pt>
                <c:pt idx="93" c:formatCode="yyyy\-mm\-dd">
                  <c:v>41782</c:v>
                </c:pt>
                <c:pt idx="94" c:formatCode="yyyy\-mm\-dd">
                  <c:v>41785</c:v>
                </c:pt>
                <c:pt idx="95" c:formatCode="yyyy\-mm\-dd">
                  <c:v>41786</c:v>
                </c:pt>
                <c:pt idx="96" c:formatCode="yyyy\-mm\-dd">
                  <c:v>41787</c:v>
                </c:pt>
                <c:pt idx="97" c:formatCode="yyyy\-mm\-dd">
                  <c:v>41788</c:v>
                </c:pt>
                <c:pt idx="98" c:formatCode="yyyy\-mm\-dd">
                  <c:v>41789</c:v>
                </c:pt>
                <c:pt idx="99" c:formatCode="yyyy\-mm\-dd">
                  <c:v>41793</c:v>
                </c:pt>
                <c:pt idx="100" c:formatCode="yyyy\-mm\-dd">
                  <c:v>41794</c:v>
                </c:pt>
                <c:pt idx="101" c:formatCode="yyyy\-mm\-dd">
                  <c:v>41795</c:v>
                </c:pt>
                <c:pt idx="102" c:formatCode="yyyy\-mm\-dd">
                  <c:v>41796</c:v>
                </c:pt>
                <c:pt idx="103" c:formatCode="yyyy\-mm\-dd">
                  <c:v>41799</c:v>
                </c:pt>
                <c:pt idx="104" c:formatCode="yyyy\-mm\-dd">
                  <c:v>41800</c:v>
                </c:pt>
                <c:pt idx="105" c:formatCode="yyyy\-mm\-dd">
                  <c:v>41801</c:v>
                </c:pt>
                <c:pt idx="106" c:formatCode="yyyy\-mm\-dd">
                  <c:v>41802</c:v>
                </c:pt>
                <c:pt idx="107" c:formatCode="yyyy\-mm\-dd">
                  <c:v>41803</c:v>
                </c:pt>
                <c:pt idx="108" c:formatCode="yyyy\-mm\-dd">
                  <c:v>41806</c:v>
                </c:pt>
                <c:pt idx="109" c:formatCode="yyyy\-mm\-dd">
                  <c:v>41807</c:v>
                </c:pt>
                <c:pt idx="110" c:formatCode="yyyy\-mm\-dd">
                  <c:v>41808</c:v>
                </c:pt>
                <c:pt idx="111" c:formatCode="yyyy\-mm\-dd">
                  <c:v>41809</c:v>
                </c:pt>
                <c:pt idx="112" c:formatCode="yyyy\-mm\-dd">
                  <c:v>41810</c:v>
                </c:pt>
                <c:pt idx="113" c:formatCode="yyyy\-mm\-dd">
                  <c:v>41813</c:v>
                </c:pt>
                <c:pt idx="114" c:formatCode="yyyy\-mm\-dd">
                  <c:v>41814</c:v>
                </c:pt>
                <c:pt idx="115" c:formatCode="yyyy\-mm\-dd">
                  <c:v>41815</c:v>
                </c:pt>
                <c:pt idx="116" c:formatCode="yyyy\-mm\-dd">
                  <c:v>41816</c:v>
                </c:pt>
                <c:pt idx="117" c:formatCode="yyyy\-mm\-dd">
                  <c:v>41817</c:v>
                </c:pt>
                <c:pt idx="118" c:formatCode="yyyy\-mm\-dd">
                  <c:v>41820</c:v>
                </c:pt>
                <c:pt idx="119" c:formatCode="yyyy\-mm\-dd">
                  <c:v>41821</c:v>
                </c:pt>
                <c:pt idx="120" c:formatCode="yyyy\-mm\-dd">
                  <c:v>41822</c:v>
                </c:pt>
                <c:pt idx="121" c:formatCode="yyyy\-mm\-dd">
                  <c:v>41823</c:v>
                </c:pt>
                <c:pt idx="122" c:formatCode="yyyy\-mm\-dd">
                  <c:v>41824</c:v>
                </c:pt>
                <c:pt idx="123" c:formatCode="yyyy\-mm\-dd">
                  <c:v>41827</c:v>
                </c:pt>
                <c:pt idx="124" c:formatCode="yyyy\-mm\-dd">
                  <c:v>41828</c:v>
                </c:pt>
                <c:pt idx="125" c:formatCode="yyyy\-mm\-dd">
                  <c:v>41829</c:v>
                </c:pt>
                <c:pt idx="126" c:formatCode="yyyy\-mm\-dd">
                  <c:v>41830</c:v>
                </c:pt>
                <c:pt idx="127" c:formatCode="yyyy\-mm\-dd">
                  <c:v>41831</c:v>
                </c:pt>
                <c:pt idx="128" c:formatCode="yyyy\-mm\-dd">
                  <c:v>41834</c:v>
                </c:pt>
                <c:pt idx="129" c:formatCode="yyyy\-mm\-dd">
                  <c:v>41835</c:v>
                </c:pt>
                <c:pt idx="130" c:formatCode="yyyy\-mm\-dd">
                  <c:v>41836</c:v>
                </c:pt>
                <c:pt idx="131" c:formatCode="yyyy\-mm\-dd">
                  <c:v>41837</c:v>
                </c:pt>
                <c:pt idx="132" c:formatCode="yyyy\-mm\-dd">
                  <c:v>41838</c:v>
                </c:pt>
                <c:pt idx="133" c:formatCode="yyyy\-mm\-dd">
                  <c:v>41841</c:v>
                </c:pt>
                <c:pt idx="134" c:formatCode="yyyy\-mm\-dd">
                  <c:v>41842</c:v>
                </c:pt>
                <c:pt idx="135" c:formatCode="yyyy\-mm\-dd">
                  <c:v>41843</c:v>
                </c:pt>
                <c:pt idx="136" c:formatCode="yyyy\-mm\-dd">
                  <c:v>41844</c:v>
                </c:pt>
                <c:pt idx="137" c:formatCode="yyyy\-mm\-dd">
                  <c:v>41845</c:v>
                </c:pt>
                <c:pt idx="138" c:formatCode="yyyy\-mm\-dd">
                  <c:v>41848</c:v>
                </c:pt>
                <c:pt idx="139" c:formatCode="yyyy\-mm\-dd">
                  <c:v>41849</c:v>
                </c:pt>
                <c:pt idx="140" c:formatCode="yyyy\-mm\-dd">
                  <c:v>41850</c:v>
                </c:pt>
                <c:pt idx="141" c:formatCode="yyyy\-mm\-dd">
                  <c:v>41851</c:v>
                </c:pt>
                <c:pt idx="142" c:formatCode="yyyy\-mm\-dd">
                  <c:v>41852</c:v>
                </c:pt>
                <c:pt idx="143" c:formatCode="yyyy\-mm\-dd">
                  <c:v>41855</c:v>
                </c:pt>
                <c:pt idx="144" c:formatCode="yyyy\-mm\-dd">
                  <c:v>41856</c:v>
                </c:pt>
                <c:pt idx="145" c:formatCode="yyyy\-mm\-dd">
                  <c:v>41857</c:v>
                </c:pt>
                <c:pt idx="146" c:formatCode="yyyy\-mm\-dd">
                  <c:v>41858</c:v>
                </c:pt>
                <c:pt idx="147" c:formatCode="yyyy\-mm\-dd">
                  <c:v>41859</c:v>
                </c:pt>
                <c:pt idx="148" c:formatCode="yyyy\-mm\-dd">
                  <c:v>41862</c:v>
                </c:pt>
                <c:pt idx="149" c:formatCode="yyyy\-mm\-dd">
                  <c:v>41863</c:v>
                </c:pt>
                <c:pt idx="150" c:formatCode="yyyy\-mm\-dd">
                  <c:v>41864</c:v>
                </c:pt>
                <c:pt idx="151" c:formatCode="yyyy\-mm\-dd">
                  <c:v>41865</c:v>
                </c:pt>
                <c:pt idx="152" c:formatCode="yyyy\-mm\-dd">
                  <c:v>41866</c:v>
                </c:pt>
                <c:pt idx="153" c:formatCode="yyyy\-mm\-dd">
                  <c:v>41869</c:v>
                </c:pt>
                <c:pt idx="154" c:formatCode="yyyy\-mm\-dd">
                  <c:v>41870</c:v>
                </c:pt>
                <c:pt idx="155" c:formatCode="yyyy\-mm\-dd">
                  <c:v>41871</c:v>
                </c:pt>
                <c:pt idx="156" c:formatCode="yyyy\-mm\-dd">
                  <c:v>41872</c:v>
                </c:pt>
                <c:pt idx="157" c:formatCode="yyyy\-mm\-dd">
                  <c:v>41873</c:v>
                </c:pt>
                <c:pt idx="158" c:formatCode="yyyy\-mm\-dd">
                  <c:v>41876</c:v>
                </c:pt>
                <c:pt idx="159" c:formatCode="yyyy\-mm\-dd">
                  <c:v>41877</c:v>
                </c:pt>
                <c:pt idx="160" c:formatCode="yyyy\-mm\-dd">
                  <c:v>41878</c:v>
                </c:pt>
                <c:pt idx="161" c:formatCode="yyyy\-mm\-dd">
                  <c:v>41879</c:v>
                </c:pt>
                <c:pt idx="162" c:formatCode="yyyy\-mm\-dd">
                  <c:v>41880</c:v>
                </c:pt>
                <c:pt idx="163" c:formatCode="yyyy\-mm\-dd">
                  <c:v>41883</c:v>
                </c:pt>
                <c:pt idx="164" c:formatCode="yyyy\-mm\-dd">
                  <c:v>41884</c:v>
                </c:pt>
                <c:pt idx="165" c:formatCode="yyyy\-mm\-dd">
                  <c:v>41885</c:v>
                </c:pt>
                <c:pt idx="166" c:formatCode="yyyy\-mm\-dd">
                  <c:v>41886</c:v>
                </c:pt>
                <c:pt idx="167" c:formatCode="yyyy\-mm\-dd">
                  <c:v>41887</c:v>
                </c:pt>
                <c:pt idx="168" c:formatCode="yyyy\-mm\-dd">
                  <c:v>41891</c:v>
                </c:pt>
                <c:pt idx="169" c:formatCode="yyyy\-mm\-dd">
                  <c:v>41892</c:v>
                </c:pt>
                <c:pt idx="170" c:formatCode="yyyy\-mm\-dd">
                  <c:v>41893</c:v>
                </c:pt>
                <c:pt idx="171" c:formatCode="yyyy\-mm\-dd">
                  <c:v>41894</c:v>
                </c:pt>
                <c:pt idx="172" c:formatCode="yyyy\-mm\-dd">
                  <c:v>41897</c:v>
                </c:pt>
                <c:pt idx="173" c:formatCode="yyyy\-mm\-dd">
                  <c:v>41898</c:v>
                </c:pt>
                <c:pt idx="174" c:formatCode="yyyy\-mm\-dd">
                  <c:v>41899</c:v>
                </c:pt>
                <c:pt idx="175" c:formatCode="yyyy\-mm\-dd">
                  <c:v>41900</c:v>
                </c:pt>
                <c:pt idx="176" c:formatCode="yyyy\-mm\-dd">
                  <c:v>41901</c:v>
                </c:pt>
                <c:pt idx="177" c:formatCode="yyyy\-mm\-dd">
                  <c:v>41904</c:v>
                </c:pt>
                <c:pt idx="178" c:formatCode="yyyy\-mm\-dd">
                  <c:v>41905</c:v>
                </c:pt>
                <c:pt idx="179" c:formatCode="yyyy\-mm\-dd">
                  <c:v>41906</c:v>
                </c:pt>
                <c:pt idx="180" c:formatCode="yyyy\-mm\-dd">
                  <c:v>41907</c:v>
                </c:pt>
                <c:pt idx="181" c:formatCode="yyyy\-mm\-dd">
                  <c:v>41908</c:v>
                </c:pt>
                <c:pt idx="182" c:formatCode="yyyy\-mm\-dd">
                  <c:v>41911</c:v>
                </c:pt>
                <c:pt idx="183" c:formatCode="yyyy\-mm\-dd">
                  <c:v>41912</c:v>
                </c:pt>
                <c:pt idx="184" c:formatCode="yyyy\-mm\-dd">
                  <c:v>41920</c:v>
                </c:pt>
                <c:pt idx="185" c:formatCode="yyyy\-mm\-dd">
                  <c:v>41921</c:v>
                </c:pt>
                <c:pt idx="186" c:formatCode="yyyy\-mm\-dd">
                  <c:v>41922</c:v>
                </c:pt>
                <c:pt idx="187" c:formatCode="yyyy\-mm\-dd">
                  <c:v>41925</c:v>
                </c:pt>
                <c:pt idx="188" c:formatCode="yyyy\-mm\-dd">
                  <c:v>41926</c:v>
                </c:pt>
                <c:pt idx="189" c:formatCode="yyyy\-mm\-dd">
                  <c:v>41927</c:v>
                </c:pt>
                <c:pt idx="190" c:formatCode="yyyy\-mm\-dd">
                  <c:v>41928</c:v>
                </c:pt>
                <c:pt idx="191" c:formatCode="yyyy\-mm\-dd">
                  <c:v>41929</c:v>
                </c:pt>
                <c:pt idx="192" c:formatCode="yyyy\-mm\-dd">
                  <c:v>41932</c:v>
                </c:pt>
                <c:pt idx="193" c:formatCode="yyyy\-mm\-dd">
                  <c:v>41933</c:v>
                </c:pt>
                <c:pt idx="194" c:formatCode="yyyy\-mm\-dd">
                  <c:v>41934</c:v>
                </c:pt>
                <c:pt idx="195" c:formatCode="yyyy\-mm\-dd">
                  <c:v>41935</c:v>
                </c:pt>
                <c:pt idx="196" c:formatCode="yyyy\-mm\-dd">
                  <c:v>41936</c:v>
                </c:pt>
                <c:pt idx="197" c:formatCode="yyyy\-mm\-dd">
                  <c:v>41939</c:v>
                </c:pt>
                <c:pt idx="198" c:formatCode="yyyy\-mm\-dd">
                  <c:v>41940</c:v>
                </c:pt>
                <c:pt idx="199" c:formatCode="yyyy\-mm\-dd">
                  <c:v>41941</c:v>
                </c:pt>
                <c:pt idx="200" c:formatCode="yyyy\-mm\-dd">
                  <c:v>41942</c:v>
                </c:pt>
                <c:pt idx="201" c:formatCode="yyyy\-mm\-dd">
                  <c:v>41943</c:v>
                </c:pt>
                <c:pt idx="202" c:formatCode="yyyy\-mm\-dd">
                  <c:v>41946</c:v>
                </c:pt>
                <c:pt idx="203" c:formatCode="yyyy\-mm\-dd">
                  <c:v>41947</c:v>
                </c:pt>
                <c:pt idx="204" c:formatCode="yyyy\-mm\-dd">
                  <c:v>41948</c:v>
                </c:pt>
                <c:pt idx="205" c:formatCode="yyyy\-mm\-dd">
                  <c:v>41949</c:v>
                </c:pt>
                <c:pt idx="206" c:formatCode="yyyy\-mm\-dd">
                  <c:v>41950</c:v>
                </c:pt>
                <c:pt idx="207" c:formatCode="yyyy\-mm\-dd">
                  <c:v>41953</c:v>
                </c:pt>
                <c:pt idx="208" c:formatCode="yyyy\-mm\-dd">
                  <c:v>41954</c:v>
                </c:pt>
                <c:pt idx="209" c:formatCode="yyyy\-mm\-dd">
                  <c:v>41955</c:v>
                </c:pt>
                <c:pt idx="210" c:formatCode="yyyy\-mm\-dd">
                  <c:v>41956</c:v>
                </c:pt>
                <c:pt idx="211" c:formatCode="yyyy\-mm\-dd">
                  <c:v>41957</c:v>
                </c:pt>
                <c:pt idx="212" c:formatCode="yyyy\-mm\-dd">
                  <c:v>41960</c:v>
                </c:pt>
                <c:pt idx="213" c:formatCode="yyyy\-mm\-dd">
                  <c:v>41961</c:v>
                </c:pt>
                <c:pt idx="214" c:formatCode="yyyy\-mm\-dd">
                  <c:v>41962</c:v>
                </c:pt>
                <c:pt idx="215" c:formatCode="yyyy\-mm\-dd">
                  <c:v>41963</c:v>
                </c:pt>
                <c:pt idx="216" c:formatCode="yyyy\-mm\-dd">
                  <c:v>41964</c:v>
                </c:pt>
                <c:pt idx="217" c:formatCode="yyyy\-mm\-dd">
                  <c:v>41967</c:v>
                </c:pt>
                <c:pt idx="218" c:formatCode="yyyy\-mm\-dd">
                  <c:v>41968</c:v>
                </c:pt>
                <c:pt idx="219" c:formatCode="yyyy\-mm\-dd">
                  <c:v>41969</c:v>
                </c:pt>
                <c:pt idx="220" c:formatCode="yyyy\-mm\-dd">
                  <c:v>41970</c:v>
                </c:pt>
                <c:pt idx="221" c:formatCode="yyyy\-mm\-dd">
                  <c:v>41971</c:v>
                </c:pt>
                <c:pt idx="222" c:formatCode="yyyy\-mm\-dd">
                  <c:v>41974</c:v>
                </c:pt>
                <c:pt idx="223" c:formatCode="yyyy\-mm\-dd">
                  <c:v>41975</c:v>
                </c:pt>
                <c:pt idx="224" c:formatCode="yyyy\-mm\-dd">
                  <c:v>41976</c:v>
                </c:pt>
                <c:pt idx="225" c:formatCode="yyyy\-mm\-dd">
                  <c:v>41977</c:v>
                </c:pt>
                <c:pt idx="226" c:formatCode="yyyy\-mm\-dd">
                  <c:v>41978</c:v>
                </c:pt>
                <c:pt idx="227" c:formatCode="yyyy\-mm\-dd">
                  <c:v>41981</c:v>
                </c:pt>
                <c:pt idx="228" c:formatCode="yyyy\-mm\-dd">
                  <c:v>41982</c:v>
                </c:pt>
                <c:pt idx="229" c:formatCode="yyyy\-mm\-dd">
                  <c:v>41983</c:v>
                </c:pt>
                <c:pt idx="230" c:formatCode="yyyy\-mm\-dd">
                  <c:v>41984</c:v>
                </c:pt>
                <c:pt idx="231" c:formatCode="yyyy\-mm\-dd">
                  <c:v>41985</c:v>
                </c:pt>
                <c:pt idx="232" c:formatCode="yyyy\-mm\-dd">
                  <c:v>41988</c:v>
                </c:pt>
                <c:pt idx="233" c:formatCode="yyyy\-mm\-dd">
                  <c:v>41989</c:v>
                </c:pt>
                <c:pt idx="234" c:formatCode="yyyy\-mm\-dd">
                  <c:v>41990</c:v>
                </c:pt>
                <c:pt idx="235" c:formatCode="yyyy\-mm\-dd">
                  <c:v>41991</c:v>
                </c:pt>
                <c:pt idx="236" c:formatCode="yyyy\-mm\-dd">
                  <c:v>41992</c:v>
                </c:pt>
                <c:pt idx="237" c:formatCode="yyyy\-mm\-dd">
                  <c:v>41995</c:v>
                </c:pt>
                <c:pt idx="238" c:formatCode="yyyy\-mm\-dd">
                  <c:v>41996</c:v>
                </c:pt>
                <c:pt idx="239" c:formatCode="yyyy\-mm\-dd">
                  <c:v>41997</c:v>
                </c:pt>
                <c:pt idx="240" c:formatCode="yyyy\-mm\-dd">
                  <c:v>41998</c:v>
                </c:pt>
                <c:pt idx="241" c:formatCode="yyyy\-mm\-dd">
                  <c:v>41999</c:v>
                </c:pt>
                <c:pt idx="242" c:formatCode="yyyy\-mm\-dd">
                  <c:v>42002</c:v>
                </c:pt>
                <c:pt idx="243" c:formatCode="yyyy\-mm\-dd">
                  <c:v>42003</c:v>
                </c:pt>
                <c:pt idx="244" c:formatCode="yyyy\-mm\-dd">
                  <c:v>42004</c:v>
                </c:pt>
                <c:pt idx="245" c:formatCode="yyyy\-mm\-dd">
                  <c:v>42009</c:v>
                </c:pt>
                <c:pt idx="246" c:formatCode="yyyy\-mm\-dd">
                  <c:v>42010</c:v>
                </c:pt>
                <c:pt idx="247" c:formatCode="yyyy\-mm\-dd">
                  <c:v>42011</c:v>
                </c:pt>
                <c:pt idx="248" c:formatCode="yyyy\-mm\-dd">
                  <c:v>42012</c:v>
                </c:pt>
                <c:pt idx="249" c:formatCode="yyyy\-mm\-dd">
                  <c:v>42013</c:v>
                </c:pt>
                <c:pt idx="250" c:formatCode="yyyy\-mm\-dd">
                  <c:v>42016</c:v>
                </c:pt>
                <c:pt idx="251" c:formatCode="yyyy\-mm\-dd">
                  <c:v>42017</c:v>
                </c:pt>
                <c:pt idx="252" c:formatCode="yyyy\-mm\-dd">
                  <c:v>42018</c:v>
                </c:pt>
                <c:pt idx="253" c:formatCode="yyyy\-mm\-dd">
                  <c:v>42019</c:v>
                </c:pt>
                <c:pt idx="254" c:formatCode="yyyy\-mm\-dd">
                  <c:v>42020</c:v>
                </c:pt>
                <c:pt idx="255" c:formatCode="yyyy\-mm\-dd">
                  <c:v>42023</c:v>
                </c:pt>
                <c:pt idx="256" c:formatCode="yyyy\-mm\-dd">
                  <c:v>42024</c:v>
                </c:pt>
                <c:pt idx="257" c:formatCode="yyyy\-mm\-dd">
                  <c:v>42025</c:v>
                </c:pt>
                <c:pt idx="258" c:formatCode="yyyy\-mm\-dd">
                  <c:v>42026</c:v>
                </c:pt>
                <c:pt idx="259" c:formatCode="yyyy\-mm\-dd">
                  <c:v>42027</c:v>
                </c:pt>
                <c:pt idx="260" c:formatCode="yyyy\-mm\-dd">
                  <c:v>42030</c:v>
                </c:pt>
                <c:pt idx="261" c:formatCode="yyyy\-mm\-dd">
                  <c:v>42031</c:v>
                </c:pt>
                <c:pt idx="262" c:formatCode="yyyy\-mm\-dd">
                  <c:v>42032</c:v>
                </c:pt>
                <c:pt idx="263" c:formatCode="yyyy\-mm\-dd">
                  <c:v>42033</c:v>
                </c:pt>
                <c:pt idx="264" c:formatCode="yyyy\-mm\-dd">
                  <c:v>42034</c:v>
                </c:pt>
                <c:pt idx="265" c:formatCode="yyyy\-mm\-dd">
                  <c:v>42037</c:v>
                </c:pt>
                <c:pt idx="266" c:formatCode="yyyy\-mm\-dd">
                  <c:v>42038</c:v>
                </c:pt>
                <c:pt idx="267" c:formatCode="yyyy\-mm\-dd">
                  <c:v>42039</c:v>
                </c:pt>
                <c:pt idx="268" c:formatCode="yyyy\-mm\-dd">
                  <c:v>42040</c:v>
                </c:pt>
                <c:pt idx="269" c:formatCode="yyyy\-mm\-dd">
                  <c:v>42041</c:v>
                </c:pt>
                <c:pt idx="270" c:formatCode="yyyy\-mm\-dd">
                  <c:v>42044</c:v>
                </c:pt>
                <c:pt idx="271" c:formatCode="yyyy\-mm\-dd">
                  <c:v>42045</c:v>
                </c:pt>
                <c:pt idx="272" c:formatCode="yyyy\-mm\-dd">
                  <c:v>42046</c:v>
                </c:pt>
                <c:pt idx="273" c:formatCode="yyyy\-mm\-dd">
                  <c:v>42047</c:v>
                </c:pt>
                <c:pt idx="274" c:formatCode="yyyy\-mm\-dd">
                  <c:v>42048</c:v>
                </c:pt>
                <c:pt idx="275" c:formatCode="yyyy\-mm\-dd">
                  <c:v>42051</c:v>
                </c:pt>
                <c:pt idx="276" c:formatCode="yyyy\-mm\-dd">
                  <c:v>42052</c:v>
                </c:pt>
                <c:pt idx="277" c:formatCode="yyyy\-mm\-dd">
                  <c:v>42060</c:v>
                </c:pt>
                <c:pt idx="278" c:formatCode="yyyy\-mm\-dd">
                  <c:v>42061</c:v>
                </c:pt>
                <c:pt idx="279" c:formatCode="yyyy\-mm\-dd">
                  <c:v>42062</c:v>
                </c:pt>
                <c:pt idx="280" c:formatCode="yyyy\-mm\-dd">
                  <c:v>42065</c:v>
                </c:pt>
                <c:pt idx="281" c:formatCode="yyyy\-mm\-dd">
                  <c:v>42066</c:v>
                </c:pt>
                <c:pt idx="282" c:formatCode="yyyy\-mm\-dd">
                  <c:v>42067</c:v>
                </c:pt>
                <c:pt idx="283" c:formatCode="yyyy\-mm\-dd">
                  <c:v>42068</c:v>
                </c:pt>
                <c:pt idx="284" c:formatCode="yyyy\-mm\-dd">
                  <c:v>42069</c:v>
                </c:pt>
                <c:pt idx="285" c:formatCode="yyyy\-mm\-dd">
                  <c:v>42072</c:v>
                </c:pt>
                <c:pt idx="286" c:formatCode="yyyy\-mm\-dd">
                  <c:v>42073</c:v>
                </c:pt>
                <c:pt idx="287" c:formatCode="yyyy\-mm\-dd">
                  <c:v>42074</c:v>
                </c:pt>
                <c:pt idx="288" c:formatCode="yyyy\-mm\-dd">
                  <c:v>42075</c:v>
                </c:pt>
                <c:pt idx="289" c:formatCode="yyyy\-mm\-dd">
                  <c:v>42076</c:v>
                </c:pt>
                <c:pt idx="290" c:formatCode="yyyy\-mm\-dd">
                  <c:v>42079</c:v>
                </c:pt>
                <c:pt idx="291" c:formatCode="yyyy\-mm\-dd">
                  <c:v>42080</c:v>
                </c:pt>
                <c:pt idx="292" c:formatCode="yyyy\-mm\-dd">
                  <c:v>42081</c:v>
                </c:pt>
                <c:pt idx="293" c:formatCode="yyyy\-mm\-dd">
                  <c:v>42082</c:v>
                </c:pt>
                <c:pt idx="294" c:formatCode="yyyy\-mm\-dd">
                  <c:v>42083</c:v>
                </c:pt>
                <c:pt idx="295" c:formatCode="yyyy\-mm\-dd">
                  <c:v>42086</c:v>
                </c:pt>
                <c:pt idx="296" c:formatCode="yyyy\-mm\-dd">
                  <c:v>42087</c:v>
                </c:pt>
                <c:pt idx="297" c:formatCode="yyyy\-mm\-dd">
                  <c:v>42088</c:v>
                </c:pt>
                <c:pt idx="298" c:formatCode="yyyy\-mm\-dd">
                  <c:v>42089</c:v>
                </c:pt>
                <c:pt idx="299" c:formatCode="yyyy\-mm\-dd">
                  <c:v>42090</c:v>
                </c:pt>
                <c:pt idx="300" c:formatCode="yyyy\-mm\-dd">
                  <c:v>42093</c:v>
                </c:pt>
                <c:pt idx="301" c:formatCode="yyyy\-mm\-dd">
                  <c:v>42094</c:v>
                </c:pt>
                <c:pt idx="302" c:formatCode="yyyy\-mm\-dd">
                  <c:v>42095</c:v>
                </c:pt>
                <c:pt idx="303" c:formatCode="yyyy\-mm\-dd">
                  <c:v>42096</c:v>
                </c:pt>
                <c:pt idx="304" c:formatCode="yyyy\-mm\-dd">
                  <c:v>42097</c:v>
                </c:pt>
                <c:pt idx="305" c:formatCode="yyyy\-mm\-dd">
                  <c:v>42101</c:v>
                </c:pt>
                <c:pt idx="306" c:formatCode="yyyy\-mm\-dd">
                  <c:v>42102</c:v>
                </c:pt>
                <c:pt idx="307" c:formatCode="yyyy\-mm\-dd">
                  <c:v>42103</c:v>
                </c:pt>
                <c:pt idx="308" c:formatCode="yyyy\-mm\-dd">
                  <c:v>42104</c:v>
                </c:pt>
                <c:pt idx="309" c:formatCode="yyyy\-mm\-dd">
                  <c:v>42107</c:v>
                </c:pt>
                <c:pt idx="310" c:formatCode="yyyy\-mm\-dd">
                  <c:v>42108</c:v>
                </c:pt>
                <c:pt idx="311" c:formatCode="yyyy\-mm\-dd">
                  <c:v>42109</c:v>
                </c:pt>
                <c:pt idx="312" c:formatCode="yyyy\-mm\-dd">
                  <c:v>42110</c:v>
                </c:pt>
                <c:pt idx="313" c:formatCode="yyyy\-mm\-dd">
                  <c:v>42111</c:v>
                </c:pt>
                <c:pt idx="314" c:formatCode="yyyy\-mm\-dd">
                  <c:v>42114</c:v>
                </c:pt>
                <c:pt idx="315" c:formatCode="yyyy\-mm\-dd">
                  <c:v>42115</c:v>
                </c:pt>
                <c:pt idx="316" c:formatCode="yyyy\-mm\-dd">
                  <c:v>42116</c:v>
                </c:pt>
                <c:pt idx="317" c:formatCode="yyyy\-mm\-dd">
                  <c:v>42117</c:v>
                </c:pt>
                <c:pt idx="318" c:formatCode="yyyy\-mm\-dd">
                  <c:v>42118</c:v>
                </c:pt>
                <c:pt idx="319" c:formatCode="yyyy\-mm\-dd">
                  <c:v>42121</c:v>
                </c:pt>
                <c:pt idx="320" c:formatCode="yyyy\-mm\-dd">
                  <c:v>42122</c:v>
                </c:pt>
                <c:pt idx="321" c:formatCode="yyyy\-mm\-dd">
                  <c:v>42123</c:v>
                </c:pt>
                <c:pt idx="322" c:formatCode="yyyy\-mm\-dd">
                  <c:v>42124</c:v>
                </c:pt>
                <c:pt idx="323" c:formatCode="yyyy\-mm\-dd">
                  <c:v>42128</c:v>
                </c:pt>
                <c:pt idx="324" c:formatCode="yyyy\-mm\-dd">
                  <c:v>42129</c:v>
                </c:pt>
                <c:pt idx="325" c:formatCode="yyyy\-mm\-dd">
                  <c:v>42130</c:v>
                </c:pt>
                <c:pt idx="326" c:formatCode="yyyy\-mm\-dd">
                  <c:v>42131</c:v>
                </c:pt>
                <c:pt idx="327" c:formatCode="yyyy\-mm\-dd">
                  <c:v>42132</c:v>
                </c:pt>
                <c:pt idx="328" c:formatCode="yyyy\-mm\-dd">
                  <c:v>42135</c:v>
                </c:pt>
                <c:pt idx="329" c:formatCode="yyyy\-mm\-dd">
                  <c:v>42136</c:v>
                </c:pt>
                <c:pt idx="330" c:formatCode="yyyy\-mm\-dd">
                  <c:v>42137</c:v>
                </c:pt>
                <c:pt idx="331" c:formatCode="yyyy\-mm\-dd">
                  <c:v>42138</c:v>
                </c:pt>
                <c:pt idx="332" c:formatCode="yyyy\-mm\-dd">
                  <c:v>42139</c:v>
                </c:pt>
                <c:pt idx="333" c:formatCode="yyyy\-mm\-dd">
                  <c:v>42142</c:v>
                </c:pt>
                <c:pt idx="334" c:formatCode="yyyy\-mm\-dd">
                  <c:v>42143</c:v>
                </c:pt>
                <c:pt idx="335" c:formatCode="yyyy\-mm\-dd">
                  <c:v>42144</c:v>
                </c:pt>
                <c:pt idx="336" c:formatCode="yyyy\-mm\-dd">
                  <c:v>42145</c:v>
                </c:pt>
                <c:pt idx="337" c:formatCode="yyyy\-mm\-dd">
                  <c:v>42146</c:v>
                </c:pt>
                <c:pt idx="338" c:formatCode="yyyy\-mm\-dd">
                  <c:v>42149</c:v>
                </c:pt>
                <c:pt idx="339" c:formatCode="yyyy\-mm\-dd">
                  <c:v>42150</c:v>
                </c:pt>
                <c:pt idx="340" c:formatCode="yyyy\-mm\-dd">
                  <c:v>42151</c:v>
                </c:pt>
                <c:pt idx="341" c:formatCode="yyyy\-mm\-dd">
                  <c:v>42152</c:v>
                </c:pt>
                <c:pt idx="342" c:formatCode="yyyy\-mm\-dd">
                  <c:v>42153</c:v>
                </c:pt>
                <c:pt idx="343" c:formatCode="yyyy\-mm\-dd">
                  <c:v>42156</c:v>
                </c:pt>
                <c:pt idx="344" c:formatCode="yyyy\-mm\-dd">
                  <c:v>42157</c:v>
                </c:pt>
                <c:pt idx="345" c:formatCode="yyyy\-mm\-dd">
                  <c:v>42158</c:v>
                </c:pt>
                <c:pt idx="346" c:formatCode="yyyy\-mm\-dd">
                  <c:v>42159</c:v>
                </c:pt>
                <c:pt idx="347" c:formatCode="yyyy\-mm\-dd">
                  <c:v>42160</c:v>
                </c:pt>
                <c:pt idx="348" c:formatCode="yyyy\-mm\-dd">
                  <c:v>42163</c:v>
                </c:pt>
                <c:pt idx="349" c:formatCode="yyyy\-mm\-dd">
                  <c:v>42164</c:v>
                </c:pt>
                <c:pt idx="350" c:formatCode="yyyy\-mm\-dd">
                  <c:v>42165</c:v>
                </c:pt>
                <c:pt idx="351" c:formatCode="yyyy\-mm\-dd">
                  <c:v>42166</c:v>
                </c:pt>
                <c:pt idx="352" c:formatCode="yyyy\-mm\-dd">
                  <c:v>42167</c:v>
                </c:pt>
                <c:pt idx="353" c:formatCode="yyyy\-mm\-dd">
                  <c:v>42170</c:v>
                </c:pt>
                <c:pt idx="354" c:formatCode="yyyy\-mm\-dd">
                  <c:v>42171</c:v>
                </c:pt>
                <c:pt idx="355" c:formatCode="yyyy\-mm\-dd">
                  <c:v>42172</c:v>
                </c:pt>
                <c:pt idx="356" c:formatCode="yyyy\-mm\-dd">
                  <c:v>42173</c:v>
                </c:pt>
                <c:pt idx="357" c:formatCode="yyyy\-mm\-dd">
                  <c:v>42174</c:v>
                </c:pt>
                <c:pt idx="358" c:formatCode="yyyy\-mm\-dd">
                  <c:v>42178</c:v>
                </c:pt>
                <c:pt idx="359" c:formatCode="yyyy\-mm\-dd">
                  <c:v>42179</c:v>
                </c:pt>
                <c:pt idx="360" c:formatCode="yyyy\-mm\-dd">
                  <c:v>42180</c:v>
                </c:pt>
                <c:pt idx="361" c:formatCode="yyyy\-mm\-dd">
                  <c:v>42181</c:v>
                </c:pt>
                <c:pt idx="362" c:formatCode="yyyy\-mm\-dd">
                  <c:v>42184</c:v>
                </c:pt>
                <c:pt idx="363" c:formatCode="yyyy\-mm\-dd">
                  <c:v>42185</c:v>
                </c:pt>
                <c:pt idx="364" c:formatCode="yyyy\-mm\-dd">
                  <c:v>42186</c:v>
                </c:pt>
                <c:pt idx="365" c:formatCode="yyyy\-mm\-dd">
                  <c:v>42187</c:v>
                </c:pt>
                <c:pt idx="366" c:formatCode="yyyy\-mm\-dd">
                  <c:v>42188</c:v>
                </c:pt>
                <c:pt idx="367" c:formatCode="yyyy\-mm\-dd">
                  <c:v>42191</c:v>
                </c:pt>
                <c:pt idx="368" c:formatCode="yyyy\-mm\-dd">
                  <c:v>42192</c:v>
                </c:pt>
                <c:pt idx="369" c:formatCode="yyyy\-mm\-dd">
                  <c:v>42193</c:v>
                </c:pt>
                <c:pt idx="370" c:formatCode="yyyy\-mm\-dd">
                  <c:v>42194</c:v>
                </c:pt>
                <c:pt idx="371" c:formatCode="yyyy\-mm\-dd">
                  <c:v>42195</c:v>
                </c:pt>
                <c:pt idx="372" c:formatCode="yyyy\-mm\-dd">
                  <c:v>42198</c:v>
                </c:pt>
                <c:pt idx="373" c:formatCode="yyyy\-mm\-dd">
                  <c:v>42199</c:v>
                </c:pt>
                <c:pt idx="374" c:formatCode="yyyy\-mm\-dd">
                  <c:v>42200</c:v>
                </c:pt>
                <c:pt idx="375" c:formatCode="yyyy\-mm\-dd">
                  <c:v>42201</c:v>
                </c:pt>
                <c:pt idx="376" c:formatCode="yyyy\-mm\-dd">
                  <c:v>42202</c:v>
                </c:pt>
                <c:pt idx="377" c:formatCode="yyyy\-mm\-dd">
                  <c:v>42205</c:v>
                </c:pt>
                <c:pt idx="378" c:formatCode="yyyy\-mm\-dd">
                  <c:v>42206</c:v>
                </c:pt>
                <c:pt idx="379" c:formatCode="yyyy\-mm\-dd">
                  <c:v>42207</c:v>
                </c:pt>
                <c:pt idx="380" c:formatCode="yyyy\-mm\-dd">
                  <c:v>42208</c:v>
                </c:pt>
                <c:pt idx="381" c:formatCode="yyyy\-mm\-dd">
                  <c:v>42209</c:v>
                </c:pt>
                <c:pt idx="382" c:formatCode="yyyy\-mm\-dd">
                  <c:v>42212</c:v>
                </c:pt>
                <c:pt idx="383" c:formatCode="yyyy\-mm\-dd">
                  <c:v>42213</c:v>
                </c:pt>
                <c:pt idx="384" c:formatCode="yyyy\-mm\-dd">
                  <c:v>42214</c:v>
                </c:pt>
                <c:pt idx="385" c:formatCode="yyyy\-mm\-dd">
                  <c:v>42215</c:v>
                </c:pt>
                <c:pt idx="386" c:formatCode="yyyy\-mm\-dd">
                  <c:v>42216</c:v>
                </c:pt>
                <c:pt idx="387" c:formatCode="yyyy\-mm\-dd">
                  <c:v>42219</c:v>
                </c:pt>
                <c:pt idx="388" c:formatCode="yyyy\-mm\-dd">
                  <c:v>42220</c:v>
                </c:pt>
                <c:pt idx="389" c:formatCode="yyyy\-mm\-dd">
                  <c:v>42221</c:v>
                </c:pt>
                <c:pt idx="390" c:formatCode="yyyy\-mm\-dd">
                  <c:v>42222</c:v>
                </c:pt>
                <c:pt idx="391" c:formatCode="yyyy\-mm\-dd">
                  <c:v>42223</c:v>
                </c:pt>
                <c:pt idx="392" c:formatCode="yyyy\-mm\-dd">
                  <c:v>42226</c:v>
                </c:pt>
                <c:pt idx="393" c:formatCode="yyyy\-mm\-dd">
                  <c:v>42227</c:v>
                </c:pt>
                <c:pt idx="394" c:formatCode="yyyy\-mm\-dd">
                  <c:v>42228</c:v>
                </c:pt>
                <c:pt idx="395" c:formatCode="yyyy\-mm\-dd">
                  <c:v>42229</c:v>
                </c:pt>
                <c:pt idx="396" c:formatCode="yyyy\-mm\-dd">
                  <c:v>42230</c:v>
                </c:pt>
                <c:pt idx="397" c:formatCode="yyyy\-mm\-dd">
                  <c:v>42233</c:v>
                </c:pt>
                <c:pt idx="398" c:formatCode="yyyy\-mm\-dd">
                  <c:v>42234</c:v>
                </c:pt>
                <c:pt idx="399" c:formatCode="yyyy\-mm\-dd">
                  <c:v>42235</c:v>
                </c:pt>
                <c:pt idx="400" c:formatCode="yyyy\-mm\-dd">
                  <c:v>42236</c:v>
                </c:pt>
                <c:pt idx="401" c:formatCode="yyyy\-mm\-dd">
                  <c:v>42237</c:v>
                </c:pt>
                <c:pt idx="402" c:formatCode="yyyy\-mm\-dd">
                  <c:v>42240</c:v>
                </c:pt>
                <c:pt idx="403" c:formatCode="yyyy\-mm\-dd">
                  <c:v>42241</c:v>
                </c:pt>
                <c:pt idx="404" c:formatCode="yyyy\-mm\-dd">
                  <c:v>42242</c:v>
                </c:pt>
                <c:pt idx="405" c:formatCode="yyyy\-mm\-dd">
                  <c:v>42243</c:v>
                </c:pt>
                <c:pt idx="406" c:formatCode="yyyy\-mm\-dd">
                  <c:v>42244</c:v>
                </c:pt>
                <c:pt idx="407" c:formatCode="yyyy\-mm\-dd">
                  <c:v>42247</c:v>
                </c:pt>
                <c:pt idx="408" c:formatCode="yyyy\-mm\-dd">
                  <c:v>42248</c:v>
                </c:pt>
                <c:pt idx="409" c:formatCode="yyyy\-mm\-dd">
                  <c:v>42249</c:v>
                </c:pt>
                <c:pt idx="410" c:formatCode="yyyy\-mm\-dd">
                  <c:v>42254</c:v>
                </c:pt>
                <c:pt idx="411" c:formatCode="yyyy\-mm\-dd">
                  <c:v>42255</c:v>
                </c:pt>
                <c:pt idx="412" c:formatCode="yyyy\-mm\-dd">
                  <c:v>42256</c:v>
                </c:pt>
                <c:pt idx="413" c:formatCode="yyyy\-mm\-dd">
                  <c:v>42257</c:v>
                </c:pt>
                <c:pt idx="414" c:formatCode="yyyy\-mm\-dd">
                  <c:v>42258</c:v>
                </c:pt>
                <c:pt idx="415" c:formatCode="yyyy\-mm\-dd">
                  <c:v>42261</c:v>
                </c:pt>
                <c:pt idx="416" c:formatCode="yyyy\-mm\-dd">
                  <c:v>42262</c:v>
                </c:pt>
                <c:pt idx="417" c:formatCode="yyyy\-mm\-dd">
                  <c:v>42263</c:v>
                </c:pt>
                <c:pt idx="418" c:formatCode="yyyy\-mm\-dd">
                  <c:v>42264</c:v>
                </c:pt>
                <c:pt idx="419" c:formatCode="yyyy\-mm\-dd">
                  <c:v>42265</c:v>
                </c:pt>
                <c:pt idx="420" c:formatCode="yyyy\-mm\-dd">
                  <c:v>42268</c:v>
                </c:pt>
                <c:pt idx="421" c:formatCode="yyyy\-mm\-dd">
                  <c:v>42269</c:v>
                </c:pt>
                <c:pt idx="422" c:formatCode="yyyy\-mm\-dd">
                  <c:v>42270</c:v>
                </c:pt>
                <c:pt idx="423" c:formatCode="yyyy\-mm\-dd">
                  <c:v>42271</c:v>
                </c:pt>
                <c:pt idx="424" c:formatCode="yyyy\-mm\-dd">
                  <c:v>42272</c:v>
                </c:pt>
                <c:pt idx="425" c:formatCode="yyyy\-mm\-dd">
                  <c:v>42275</c:v>
                </c:pt>
                <c:pt idx="426" c:formatCode="yyyy\-mm\-dd">
                  <c:v>42276</c:v>
                </c:pt>
                <c:pt idx="427" c:formatCode="yyyy\-mm\-dd">
                  <c:v>42277</c:v>
                </c:pt>
                <c:pt idx="428" c:formatCode="yyyy\-mm\-dd">
                  <c:v>42285</c:v>
                </c:pt>
                <c:pt idx="429" c:formatCode="yyyy\-mm\-dd">
                  <c:v>42286</c:v>
                </c:pt>
                <c:pt idx="430" c:formatCode="yyyy\-mm\-dd">
                  <c:v>42289</c:v>
                </c:pt>
                <c:pt idx="431" c:formatCode="yyyy\-mm\-dd">
                  <c:v>42290</c:v>
                </c:pt>
                <c:pt idx="432" c:formatCode="yyyy\-mm\-dd">
                  <c:v>42291</c:v>
                </c:pt>
                <c:pt idx="433" c:formatCode="yyyy\-mm\-dd">
                  <c:v>42292</c:v>
                </c:pt>
                <c:pt idx="434" c:formatCode="yyyy\-mm\-dd">
                  <c:v>42293</c:v>
                </c:pt>
                <c:pt idx="435" c:formatCode="yyyy\-mm\-dd">
                  <c:v>42296</c:v>
                </c:pt>
                <c:pt idx="436" c:formatCode="yyyy\-mm\-dd">
                  <c:v>42297</c:v>
                </c:pt>
                <c:pt idx="437" c:formatCode="yyyy\-mm\-dd">
                  <c:v>42298</c:v>
                </c:pt>
                <c:pt idx="438" c:formatCode="yyyy\-mm\-dd">
                  <c:v>42299</c:v>
                </c:pt>
                <c:pt idx="439" c:formatCode="yyyy\-mm\-dd">
                  <c:v>42300</c:v>
                </c:pt>
                <c:pt idx="440" c:formatCode="yyyy\-mm\-dd">
                  <c:v>42303</c:v>
                </c:pt>
                <c:pt idx="441" c:formatCode="yyyy\-mm\-dd">
                  <c:v>42304</c:v>
                </c:pt>
                <c:pt idx="442" c:formatCode="yyyy\-mm\-dd">
                  <c:v>42305</c:v>
                </c:pt>
                <c:pt idx="443" c:formatCode="yyyy\-mm\-dd">
                  <c:v>42306</c:v>
                </c:pt>
                <c:pt idx="444" c:formatCode="yyyy\-mm\-dd">
                  <c:v>42307</c:v>
                </c:pt>
                <c:pt idx="445" c:formatCode="yyyy\-mm\-dd">
                  <c:v>42310</c:v>
                </c:pt>
                <c:pt idx="446" c:formatCode="yyyy\-mm\-dd">
                  <c:v>42311</c:v>
                </c:pt>
                <c:pt idx="447" c:formatCode="yyyy\-mm\-dd">
                  <c:v>42312</c:v>
                </c:pt>
                <c:pt idx="448" c:formatCode="yyyy\-mm\-dd">
                  <c:v>42313</c:v>
                </c:pt>
                <c:pt idx="449" c:formatCode="yyyy\-mm\-dd">
                  <c:v>42314</c:v>
                </c:pt>
                <c:pt idx="450" c:formatCode="yyyy\-mm\-dd">
                  <c:v>42317</c:v>
                </c:pt>
                <c:pt idx="451" c:formatCode="yyyy\-mm\-dd">
                  <c:v>42318</c:v>
                </c:pt>
                <c:pt idx="452" c:formatCode="yyyy\-mm\-dd">
                  <c:v>42319</c:v>
                </c:pt>
                <c:pt idx="453" c:formatCode="yyyy\-mm\-dd">
                  <c:v>42320</c:v>
                </c:pt>
                <c:pt idx="454" c:formatCode="yyyy\-mm\-dd">
                  <c:v>42321</c:v>
                </c:pt>
                <c:pt idx="455" c:formatCode="yyyy\-mm\-dd">
                  <c:v>42324</c:v>
                </c:pt>
                <c:pt idx="456" c:formatCode="yyyy\-mm\-dd">
                  <c:v>42325</c:v>
                </c:pt>
                <c:pt idx="457" c:formatCode="yyyy\-mm\-dd">
                  <c:v>42326</c:v>
                </c:pt>
                <c:pt idx="458" c:formatCode="yyyy\-mm\-dd">
                  <c:v>42327</c:v>
                </c:pt>
                <c:pt idx="459" c:formatCode="yyyy\-mm\-dd">
                  <c:v>42328</c:v>
                </c:pt>
                <c:pt idx="460" c:formatCode="yyyy\-mm\-dd">
                  <c:v>42331</c:v>
                </c:pt>
                <c:pt idx="461" c:formatCode="yyyy\-mm\-dd">
                  <c:v>42332</c:v>
                </c:pt>
                <c:pt idx="462" c:formatCode="yyyy\-mm\-dd">
                  <c:v>42333</c:v>
                </c:pt>
                <c:pt idx="463" c:formatCode="yyyy\-mm\-dd">
                  <c:v>42334</c:v>
                </c:pt>
                <c:pt idx="464" c:formatCode="yyyy\-mm\-dd">
                  <c:v>42335</c:v>
                </c:pt>
                <c:pt idx="465" c:formatCode="yyyy\-mm\-dd">
                  <c:v>42338</c:v>
                </c:pt>
                <c:pt idx="466" c:formatCode="yyyy\-mm\-dd">
                  <c:v>42339</c:v>
                </c:pt>
                <c:pt idx="467" c:formatCode="yyyy\-mm\-dd">
                  <c:v>42340</c:v>
                </c:pt>
                <c:pt idx="468" c:formatCode="yyyy\-mm\-dd">
                  <c:v>42341</c:v>
                </c:pt>
                <c:pt idx="469" c:formatCode="yyyy\-mm\-dd">
                  <c:v>42342</c:v>
                </c:pt>
                <c:pt idx="470" c:formatCode="yyyy\-mm\-dd">
                  <c:v>42345</c:v>
                </c:pt>
                <c:pt idx="471" c:formatCode="yyyy\-mm\-dd">
                  <c:v>42346</c:v>
                </c:pt>
                <c:pt idx="472" c:formatCode="yyyy\-mm\-dd">
                  <c:v>42347</c:v>
                </c:pt>
                <c:pt idx="473" c:formatCode="yyyy\-mm\-dd">
                  <c:v>42348</c:v>
                </c:pt>
                <c:pt idx="474" c:formatCode="yyyy\-mm\-dd">
                  <c:v>42349</c:v>
                </c:pt>
                <c:pt idx="475" c:formatCode="yyyy\-mm\-dd">
                  <c:v>42352</c:v>
                </c:pt>
                <c:pt idx="476" c:formatCode="yyyy\-mm\-dd">
                  <c:v>42353</c:v>
                </c:pt>
                <c:pt idx="477" c:formatCode="yyyy\-mm\-dd">
                  <c:v>42354</c:v>
                </c:pt>
                <c:pt idx="478" c:formatCode="yyyy\-mm\-dd">
                  <c:v>42355</c:v>
                </c:pt>
                <c:pt idx="479" c:formatCode="yyyy\-mm\-dd">
                  <c:v>42356</c:v>
                </c:pt>
                <c:pt idx="480" c:formatCode="yyyy\-mm\-dd">
                  <c:v>42359</c:v>
                </c:pt>
                <c:pt idx="481" c:formatCode="yyyy\-mm\-dd">
                  <c:v>42360</c:v>
                </c:pt>
                <c:pt idx="482" c:formatCode="yyyy\-mm\-dd">
                  <c:v>42361</c:v>
                </c:pt>
                <c:pt idx="483" c:formatCode="yyyy\-mm\-dd">
                  <c:v>42362</c:v>
                </c:pt>
                <c:pt idx="484" c:formatCode="yyyy\-mm\-dd">
                  <c:v>42363</c:v>
                </c:pt>
                <c:pt idx="485" c:formatCode="yyyy\-mm\-dd">
                  <c:v>42366</c:v>
                </c:pt>
                <c:pt idx="486" c:formatCode="yyyy\-mm\-dd">
                  <c:v>42367</c:v>
                </c:pt>
                <c:pt idx="487" c:formatCode="yyyy\-mm\-dd">
                  <c:v>42368</c:v>
                </c:pt>
                <c:pt idx="488" c:formatCode="yyyy\-mm\-dd">
                  <c:v>42369</c:v>
                </c:pt>
                <c:pt idx="489" c:formatCode="yyyy\-mm\-dd">
                  <c:v>42373</c:v>
                </c:pt>
                <c:pt idx="490" c:formatCode="yyyy\-mm\-dd">
                  <c:v>42374</c:v>
                </c:pt>
                <c:pt idx="491" c:formatCode="yyyy\-mm\-dd">
                  <c:v>42375</c:v>
                </c:pt>
                <c:pt idx="492" c:formatCode="yyyy\-mm\-dd">
                  <c:v>42376</c:v>
                </c:pt>
                <c:pt idx="493" c:formatCode="yyyy\-mm\-dd">
                  <c:v>42377</c:v>
                </c:pt>
                <c:pt idx="494" c:formatCode="yyyy\-mm\-dd">
                  <c:v>42380</c:v>
                </c:pt>
                <c:pt idx="495" c:formatCode="yyyy\-mm\-dd">
                  <c:v>42381</c:v>
                </c:pt>
                <c:pt idx="496" c:formatCode="yyyy\-mm\-dd">
                  <c:v>42382</c:v>
                </c:pt>
                <c:pt idx="497" c:formatCode="yyyy\-mm\-dd">
                  <c:v>42383</c:v>
                </c:pt>
                <c:pt idx="498" c:formatCode="yyyy\-mm\-dd">
                  <c:v>42384</c:v>
                </c:pt>
                <c:pt idx="499" c:formatCode="yyyy\-mm\-dd">
                  <c:v>42387</c:v>
                </c:pt>
                <c:pt idx="500" c:formatCode="yyyy\-mm\-dd">
                  <c:v>42388</c:v>
                </c:pt>
                <c:pt idx="501" c:formatCode="yyyy\-mm\-dd">
                  <c:v>42389</c:v>
                </c:pt>
                <c:pt idx="502" c:formatCode="yyyy\-mm\-dd">
                  <c:v>42390</c:v>
                </c:pt>
                <c:pt idx="503" c:formatCode="yyyy\-mm\-dd">
                  <c:v>42391</c:v>
                </c:pt>
                <c:pt idx="504" c:formatCode="yyyy\-mm\-dd">
                  <c:v>42394</c:v>
                </c:pt>
                <c:pt idx="505" c:formatCode="yyyy\-mm\-dd">
                  <c:v>42395</c:v>
                </c:pt>
                <c:pt idx="506" c:formatCode="yyyy\-mm\-dd">
                  <c:v>42396</c:v>
                </c:pt>
                <c:pt idx="507" c:formatCode="yyyy\-mm\-dd">
                  <c:v>42397</c:v>
                </c:pt>
                <c:pt idx="508" c:formatCode="yyyy\-mm\-dd">
                  <c:v>42398</c:v>
                </c:pt>
                <c:pt idx="509" c:formatCode="yyyy\-mm\-dd">
                  <c:v>42401</c:v>
                </c:pt>
                <c:pt idx="510" c:formatCode="yyyy\-mm\-dd">
                  <c:v>42402</c:v>
                </c:pt>
                <c:pt idx="511" c:formatCode="yyyy\-mm\-dd">
                  <c:v>42403</c:v>
                </c:pt>
                <c:pt idx="512" c:formatCode="yyyy\-mm\-dd">
                  <c:v>42404</c:v>
                </c:pt>
                <c:pt idx="513" c:formatCode="yyyy\-mm\-dd">
                  <c:v>42405</c:v>
                </c:pt>
                <c:pt idx="514" c:formatCode="yyyy\-mm\-dd">
                  <c:v>42415</c:v>
                </c:pt>
                <c:pt idx="515" c:formatCode="yyyy\-mm\-dd">
                  <c:v>42416</c:v>
                </c:pt>
                <c:pt idx="516" c:formatCode="yyyy\-mm\-dd">
                  <c:v>42417</c:v>
                </c:pt>
                <c:pt idx="517" c:formatCode="yyyy\-mm\-dd">
                  <c:v>42418</c:v>
                </c:pt>
                <c:pt idx="518" c:formatCode="yyyy\-mm\-dd">
                  <c:v>42419</c:v>
                </c:pt>
                <c:pt idx="519" c:formatCode="yyyy\-mm\-dd">
                  <c:v>42422</c:v>
                </c:pt>
                <c:pt idx="520" c:formatCode="yyyy\-mm\-dd">
                  <c:v>42423</c:v>
                </c:pt>
                <c:pt idx="521" c:formatCode="yyyy\-mm\-dd">
                  <c:v>42424</c:v>
                </c:pt>
                <c:pt idx="522" c:formatCode="yyyy\-mm\-dd">
                  <c:v>42425</c:v>
                </c:pt>
                <c:pt idx="523" c:formatCode="yyyy\-mm\-dd">
                  <c:v>42426</c:v>
                </c:pt>
                <c:pt idx="524" c:formatCode="yyyy\-mm\-dd">
                  <c:v>42429</c:v>
                </c:pt>
                <c:pt idx="525" c:formatCode="yyyy\-mm\-dd">
                  <c:v>42430</c:v>
                </c:pt>
                <c:pt idx="526" c:formatCode="yyyy\-mm\-dd">
                  <c:v>42431</c:v>
                </c:pt>
                <c:pt idx="527" c:formatCode="yyyy\-mm\-dd">
                  <c:v>42432</c:v>
                </c:pt>
                <c:pt idx="528" c:formatCode="yyyy\-mm\-dd">
                  <c:v>42433</c:v>
                </c:pt>
                <c:pt idx="529" c:formatCode="yyyy\-mm\-dd">
                  <c:v>42436</c:v>
                </c:pt>
                <c:pt idx="530" c:formatCode="yyyy\-mm\-dd">
                  <c:v>42437</c:v>
                </c:pt>
                <c:pt idx="531" c:formatCode="yyyy\-mm\-dd">
                  <c:v>42438</c:v>
                </c:pt>
                <c:pt idx="532" c:formatCode="yyyy\-mm\-dd">
                  <c:v>42439</c:v>
                </c:pt>
                <c:pt idx="533" c:formatCode="yyyy\-mm\-dd">
                  <c:v>42440</c:v>
                </c:pt>
                <c:pt idx="534" c:formatCode="yyyy\-mm\-dd">
                  <c:v>42443</c:v>
                </c:pt>
                <c:pt idx="535" c:formatCode="yyyy\-mm\-dd">
                  <c:v>42444</c:v>
                </c:pt>
                <c:pt idx="536" c:formatCode="yyyy\-mm\-dd">
                  <c:v>42445</c:v>
                </c:pt>
                <c:pt idx="537" c:formatCode="yyyy\-mm\-dd">
                  <c:v>42446</c:v>
                </c:pt>
                <c:pt idx="538" c:formatCode="yyyy\-mm\-dd">
                  <c:v>42447</c:v>
                </c:pt>
                <c:pt idx="539" c:formatCode="yyyy\-mm\-dd">
                  <c:v>42450</c:v>
                </c:pt>
                <c:pt idx="540" c:formatCode="yyyy\-mm\-dd">
                  <c:v>42451</c:v>
                </c:pt>
                <c:pt idx="541" c:formatCode="yyyy\-mm\-dd">
                  <c:v>42452</c:v>
                </c:pt>
                <c:pt idx="542" c:formatCode="yyyy\-mm\-dd">
                  <c:v>42453</c:v>
                </c:pt>
                <c:pt idx="543" c:formatCode="yyyy\-mm\-dd">
                  <c:v>42454</c:v>
                </c:pt>
                <c:pt idx="544" c:formatCode="yyyy\-mm\-dd">
                  <c:v>42457</c:v>
                </c:pt>
                <c:pt idx="545" c:formatCode="yyyy\-mm\-dd">
                  <c:v>42458</c:v>
                </c:pt>
                <c:pt idx="546" c:formatCode="yyyy\-mm\-dd">
                  <c:v>42459</c:v>
                </c:pt>
                <c:pt idx="547" c:formatCode="yyyy\-mm\-dd">
                  <c:v>42460</c:v>
                </c:pt>
                <c:pt idx="548" c:formatCode="yyyy\-mm\-dd">
                  <c:v>42461</c:v>
                </c:pt>
                <c:pt idx="549" c:formatCode="yyyy\-mm\-dd">
                  <c:v>42465</c:v>
                </c:pt>
                <c:pt idx="550" c:formatCode="yyyy\-mm\-dd">
                  <c:v>42466</c:v>
                </c:pt>
                <c:pt idx="551" c:formatCode="yyyy\-mm\-dd">
                  <c:v>42467</c:v>
                </c:pt>
                <c:pt idx="552" c:formatCode="yyyy\-mm\-dd">
                  <c:v>42468</c:v>
                </c:pt>
                <c:pt idx="553" c:formatCode="yyyy\-mm\-dd">
                  <c:v>42471</c:v>
                </c:pt>
                <c:pt idx="554" c:formatCode="yyyy\-mm\-dd">
                  <c:v>42472</c:v>
                </c:pt>
                <c:pt idx="555" c:formatCode="yyyy\-mm\-dd">
                  <c:v>42473</c:v>
                </c:pt>
                <c:pt idx="556" c:formatCode="yyyy\-mm\-dd">
                  <c:v>42474</c:v>
                </c:pt>
                <c:pt idx="557" c:formatCode="yyyy\-mm\-dd">
                  <c:v>42475</c:v>
                </c:pt>
                <c:pt idx="558" c:formatCode="yyyy\-mm\-dd">
                  <c:v>42478</c:v>
                </c:pt>
                <c:pt idx="559" c:formatCode="yyyy\-mm\-dd">
                  <c:v>42479</c:v>
                </c:pt>
                <c:pt idx="560" c:formatCode="yyyy\-mm\-dd">
                  <c:v>42480</c:v>
                </c:pt>
                <c:pt idx="561" c:formatCode="yyyy\-mm\-dd">
                  <c:v>42481</c:v>
                </c:pt>
                <c:pt idx="562" c:formatCode="yyyy\-mm\-dd">
                  <c:v>42482</c:v>
                </c:pt>
                <c:pt idx="563" c:formatCode="yyyy\-mm\-dd">
                  <c:v>42485</c:v>
                </c:pt>
                <c:pt idx="564" c:formatCode="yyyy\-mm\-dd">
                  <c:v>42486</c:v>
                </c:pt>
                <c:pt idx="565" c:formatCode="yyyy\-mm\-dd">
                  <c:v>42487</c:v>
                </c:pt>
                <c:pt idx="566" c:formatCode="yyyy\-mm\-dd">
                  <c:v>42488</c:v>
                </c:pt>
                <c:pt idx="567" c:formatCode="yyyy\-mm\-dd">
                  <c:v>42489</c:v>
                </c:pt>
                <c:pt idx="568" c:formatCode="yyyy\-mm\-dd">
                  <c:v>42493</c:v>
                </c:pt>
                <c:pt idx="569" c:formatCode="yyyy\-mm\-dd">
                  <c:v>42494</c:v>
                </c:pt>
                <c:pt idx="570" c:formatCode="yyyy\-mm\-dd">
                  <c:v>42495</c:v>
                </c:pt>
                <c:pt idx="571" c:formatCode="yyyy\-mm\-dd">
                  <c:v>42496</c:v>
                </c:pt>
                <c:pt idx="572" c:formatCode="yyyy\-mm\-dd">
                  <c:v>42499</c:v>
                </c:pt>
                <c:pt idx="573" c:formatCode="yyyy\-mm\-dd">
                  <c:v>42500</c:v>
                </c:pt>
                <c:pt idx="574" c:formatCode="yyyy\-mm\-dd">
                  <c:v>42501</c:v>
                </c:pt>
                <c:pt idx="575" c:formatCode="yyyy\-mm\-dd">
                  <c:v>42502</c:v>
                </c:pt>
                <c:pt idx="576" c:formatCode="yyyy\-mm\-dd">
                  <c:v>42503</c:v>
                </c:pt>
                <c:pt idx="577" c:formatCode="yyyy\-mm\-dd">
                  <c:v>42506</c:v>
                </c:pt>
                <c:pt idx="578" c:formatCode="yyyy\-mm\-dd">
                  <c:v>42507</c:v>
                </c:pt>
                <c:pt idx="579" c:formatCode="yyyy\-mm\-dd">
                  <c:v>42508</c:v>
                </c:pt>
                <c:pt idx="580" c:formatCode="yyyy\-mm\-dd">
                  <c:v>42509</c:v>
                </c:pt>
                <c:pt idx="581" c:formatCode="yyyy\-mm\-dd">
                  <c:v>42510</c:v>
                </c:pt>
                <c:pt idx="582" c:formatCode="yyyy\-mm\-dd">
                  <c:v>42513</c:v>
                </c:pt>
                <c:pt idx="583" c:formatCode="yyyy\-mm\-dd">
                  <c:v>42514</c:v>
                </c:pt>
                <c:pt idx="584" c:formatCode="yyyy\-mm\-dd">
                  <c:v>42515</c:v>
                </c:pt>
                <c:pt idx="585" c:formatCode="yyyy\-mm\-dd">
                  <c:v>42516</c:v>
                </c:pt>
                <c:pt idx="586" c:formatCode="yyyy\-mm\-dd">
                  <c:v>42517</c:v>
                </c:pt>
                <c:pt idx="587" c:formatCode="yyyy\-mm\-dd">
                  <c:v>42520</c:v>
                </c:pt>
                <c:pt idx="588" c:formatCode="yyyy\-mm\-dd">
                  <c:v>42521</c:v>
                </c:pt>
                <c:pt idx="589" c:formatCode="yyyy\-mm\-dd">
                  <c:v>42522</c:v>
                </c:pt>
                <c:pt idx="590" c:formatCode="yyyy\-mm\-dd">
                  <c:v>42523</c:v>
                </c:pt>
                <c:pt idx="591" c:formatCode="yyyy\-mm\-dd">
                  <c:v>42524</c:v>
                </c:pt>
                <c:pt idx="592" c:formatCode="yyyy\-mm\-dd">
                  <c:v>42527</c:v>
                </c:pt>
                <c:pt idx="593" c:formatCode="yyyy\-mm\-dd">
                  <c:v>42528</c:v>
                </c:pt>
                <c:pt idx="594" c:formatCode="yyyy\-mm\-dd">
                  <c:v>42529</c:v>
                </c:pt>
                <c:pt idx="595" c:formatCode="yyyy\-mm\-dd">
                  <c:v>42534</c:v>
                </c:pt>
                <c:pt idx="596" c:formatCode="yyyy\-mm\-dd">
                  <c:v>42535</c:v>
                </c:pt>
                <c:pt idx="597" c:formatCode="yyyy\-mm\-dd">
                  <c:v>42536</c:v>
                </c:pt>
                <c:pt idx="598" c:formatCode="yyyy\-mm\-dd">
                  <c:v>42537</c:v>
                </c:pt>
                <c:pt idx="599" c:formatCode="yyyy\-mm\-dd">
                  <c:v>42538</c:v>
                </c:pt>
                <c:pt idx="600" c:formatCode="yyyy\-mm\-dd">
                  <c:v>42541</c:v>
                </c:pt>
                <c:pt idx="601" c:formatCode="yyyy\-mm\-dd">
                  <c:v>42542</c:v>
                </c:pt>
                <c:pt idx="602" c:formatCode="yyyy\-mm\-dd">
                  <c:v>42543</c:v>
                </c:pt>
                <c:pt idx="603" c:formatCode="yyyy\-mm\-dd">
                  <c:v>42544</c:v>
                </c:pt>
                <c:pt idx="604" c:formatCode="yyyy\-mm\-dd">
                  <c:v>42545</c:v>
                </c:pt>
                <c:pt idx="605" c:formatCode="yyyy\-mm\-dd">
                  <c:v>42548</c:v>
                </c:pt>
                <c:pt idx="606" c:formatCode="yyyy\-mm\-dd">
                  <c:v>42549</c:v>
                </c:pt>
                <c:pt idx="607" c:formatCode="yyyy\-mm\-dd">
                  <c:v>42550</c:v>
                </c:pt>
                <c:pt idx="608" c:formatCode="yyyy\-mm\-dd">
                  <c:v>42551</c:v>
                </c:pt>
                <c:pt idx="609" c:formatCode="yyyy\-mm\-dd">
                  <c:v>42552</c:v>
                </c:pt>
                <c:pt idx="610" c:formatCode="yyyy\-mm\-dd">
                  <c:v>42555</c:v>
                </c:pt>
                <c:pt idx="611" c:formatCode="yyyy\-mm\-dd">
                  <c:v>42556</c:v>
                </c:pt>
                <c:pt idx="612" c:formatCode="yyyy\-mm\-dd">
                  <c:v>42557</c:v>
                </c:pt>
                <c:pt idx="613" c:formatCode="yyyy\-mm\-dd">
                  <c:v>42558</c:v>
                </c:pt>
                <c:pt idx="614" c:formatCode="yyyy\-mm\-dd">
                  <c:v>42559</c:v>
                </c:pt>
                <c:pt idx="615" c:formatCode="yyyy\-mm\-dd">
                  <c:v>42562</c:v>
                </c:pt>
                <c:pt idx="616" c:formatCode="yyyy\-mm\-dd">
                  <c:v>42563</c:v>
                </c:pt>
                <c:pt idx="617" c:formatCode="yyyy\-mm\-dd">
                  <c:v>42564</c:v>
                </c:pt>
                <c:pt idx="618" c:formatCode="yyyy\-mm\-dd">
                  <c:v>42565</c:v>
                </c:pt>
                <c:pt idx="619" c:formatCode="yyyy\-mm\-dd">
                  <c:v>42566</c:v>
                </c:pt>
                <c:pt idx="620" c:formatCode="yyyy\-mm\-dd">
                  <c:v>42569</c:v>
                </c:pt>
                <c:pt idx="621" c:formatCode="yyyy\-mm\-dd">
                  <c:v>42570</c:v>
                </c:pt>
                <c:pt idx="622" c:formatCode="yyyy\-mm\-dd">
                  <c:v>42571</c:v>
                </c:pt>
                <c:pt idx="623" c:formatCode="yyyy\-mm\-dd">
                  <c:v>42572</c:v>
                </c:pt>
                <c:pt idx="624" c:formatCode="yyyy\-mm\-dd">
                  <c:v>42573</c:v>
                </c:pt>
                <c:pt idx="625" c:formatCode="yyyy\-mm\-dd">
                  <c:v>42576</c:v>
                </c:pt>
                <c:pt idx="626" c:formatCode="yyyy\-mm\-dd">
                  <c:v>42577</c:v>
                </c:pt>
                <c:pt idx="627" c:formatCode="yyyy\-mm\-dd">
                  <c:v>42578</c:v>
                </c:pt>
                <c:pt idx="628" c:formatCode="yyyy\-mm\-dd">
                  <c:v>42579</c:v>
                </c:pt>
                <c:pt idx="629" c:formatCode="yyyy\-mm\-dd">
                  <c:v>42580</c:v>
                </c:pt>
                <c:pt idx="630" c:formatCode="yyyy\-mm\-dd">
                  <c:v>42583</c:v>
                </c:pt>
                <c:pt idx="631" c:formatCode="yyyy\-mm\-dd">
                  <c:v>42584</c:v>
                </c:pt>
                <c:pt idx="632" c:formatCode="yyyy\-mm\-dd">
                  <c:v>42585</c:v>
                </c:pt>
                <c:pt idx="633" c:formatCode="yyyy\-mm\-dd">
                  <c:v>42586</c:v>
                </c:pt>
                <c:pt idx="634" c:formatCode="yyyy\-mm\-dd">
                  <c:v>42587</c:v>
                </c:pt>
                <c:pt idx="635" c:formatCode="yyyy\-mm\-dd">
                  <c:v>42590</c:v>
                </c:pt>
                <c:pt idx="636" c:formatCode="yyyy\-mm\-dd">
                  <c:v>42591</c:v>
                </c:pt>
                <c:pt idx="637" c:formatCode="yyyy\-mm\-dd">
                  <c:v>42592</c:v>
                </c:pt>
                <c:pt idx="638" c:formatCode="yyyy\-mm\-dd">
                  <c:v>42593</c:v>
                </c:pt>
                <c:pt idx="639" c:formatCode="yyyy\-mm\-dd">
                  <c:v>42594</c:v>
                </c:pt>
                <c:pt idx="640" c:formatCode="yyyy\-mm\-dd">
                  <c:v>42597</c:v>
                </c:pt>
                <c:pt idx="641" c:formatCode="yyyy\-mm\-dd">
                  <c:v>42598</c:v>
                </c:pt>
                <c:pt idx="642" c:formatCode="yyyy\-mm\-dd">
                  <c:v>42599</c:v>
                </c:pt>
                <c:pt idx="643" c:formatCode="yyyy\-mm\-dd">
                  <c:v>42600</c:v>
                </c:pt>
                <c:pt idx="644" c:formatCode="yyyy\-mm\-dd">
                  <c:v>42601</c:v>
                </c:pt>
                <c:pt idx="645" c:formatCode="yyyy\-mm\-dd">
                  <c:v>42604</c:v>
                </c:pt>
                <c:pt idx="646" c:formatCode="yyyy\-mm\-dd">
                  <c:v>42605</c:v>
                </c:pt>
                <c:pt idx="647" c:formatCode="yyyy\-mm\-dd">
                  <c:v>42606</c:v>
                </c:pt>
                <c:pt idx="648" c:formatCode="yyyy\-mm\-dd">
                  <c:v>42607</c:v>
                </c:pt>
                <c:pt idx="649" c:formatCode="yyyy\-mm\-dd">
                  <c:v>42608</c:v>
                </c:pt>
                <c:pt idx="650" c:formatCode="yyyy\-mm\-dd">
                  <c:v>42611</c:v>
                </c:pt>
                <c:pt idx="651" c:formatCode="yyyy\-mm\-dd">
                  <c:v>42612</c:v>
                </c:pt>
                <c:pt idx="652" c:formatCode="yyyy\-mm\-dd">
                  <c:v>42613</c:v>
                </c:pt>
                <c:pt idx="653" c:formatCode="yyyy\-mm\-dd">
                  <c:v>42614</c:v>
                </c:pt>
                <c:pt idx="654" c:formatCode="yyyy\-mm\-dd">
                  <c:v>42615</c:v>
                </c:pt>
                <c:pt idx="655" c:formatCode="yyyy\-mm\-dd">
                  <c:v>42618</c:v>
                </c:pt>
                <c:pt idx="656" c:formatCode="yyyy\-mm\-dd">
                  <c:v>42619</c:v>
                </c:pt>
                <c:pt idx="657" c:formatCode="yyyy\-mm\-dd">
                  <c:v>42620</c:v>
                </c:pt>
                <c:pt idx="658" c:formatCode="yyyy\-mm\-dd">
                  <c:v>42621</c:v>
                </c:pt>
                <c:pt idx="659" c:formatCode="yyyy\-mm\-dd">
                  <c:v>42622</c:v>
                </c:pt>
                <c:pt idx="660" c:formatCode="yyyy\-mm\-dd">
                  <c:v>42625</c:v>
                </c:pt>
                <c:pt idx="661" c:formatCode="yyyy\-mm\-dd">
                  <c:v>42626</c:v>
                </c:pt>
                <c:pt idx="662" c:formatCode="yyyy\-mm\-dd">
                  <c:v>42627</c:v>
                </c:pt>
                <c:pt idx="663" c:formatCode="yyyy\-mm\-dd">
                  <c:v>42632</c:v>
                </c:pt>
                <c:pt idx="664" c:formatCode="yyyy\-mm\-dd">
                  <c:v>42633</c:v>
                </c:pt>
                <c:pt idx="665" c:formatCode="yyyy\-mm\-dd">
                  <c:v>42634</c:v>
                </c:pt>
                <c:pt idx="666" c:formatCode="yyyy\-mm\-dd">
                  <c:v>42635</c:v>
                </c:pt>
                <c:pt idx="667" c:formatCode="yyyy\-mm\-dd">
                  <c:v>42636</c:v>
                </c:pt>
                <c:pt idx="668" c:formatCode="yyyy\-mm\-dd">
                  <c:v>42639</c:v>
                </c:pt>
                <c:pt idx="669" c:formatCode="yyyy\-mm\-dd">
                  <c:v>42640</c:v>
                </c:pt>
                <c:pt idx="670" c:formatCode="yyyy\-mm\-dd">
                  <c:v>42641</c:v>
                </c:pt>
                <c:pt idx="671" c:formatCode="yyyy\-mm\-dd">
                  <c:v>42642</c:v>
                </c:pt>
                <c:pt idx="672" c:formatCode="yyyy\-mm\-dd">
                  <c:v>42643</c:v>
                </c:pt>
                <c:pt idx="673" c:formatCode="yyyy\-mm\-dd">
                  <c:v>42653</c:v>
                </c:pt>
                <c:pt idx="674" c:formatCode="yyyy\-mm\-dd">
                  <c:v>42654</c:v>
                </c:pt>
                <c:pt idx="675" c:formatCode="yyyy\-mm\-dd">
                  <c:v>42655</c:v>
                </c:pt>
                <c:pt idx="676" c:formatCode="yyyy\-mm\-dd">
                  <c:v>42656</c:v>
                </c:pt>
                <c:pt idx="677" c:formatCode="yyyy\-mm\-dd">
                  <c:v>42657</c:v>
                </c:pt>
                <c:pt idx="678" c:formatCode="yyyy\-mm\-dd">
                  <c:v>42660</c:v>
                </c:pt>
                <c:pt idx="679" c:formatCode="yyyy\-mm\-dd">
                  <c:v>42661</c:v>
                </c:pt>
                <c:pt idx="680" c:formatCode="yyyy\-mm\-dd">
                  <c:v>42662</c:v>
                </c:pt>
                <c:pt idx="681" c:formatCode="yyyy\-mm\-dd">
                  <c:v>42663</c:v>
                </c:pt>
                <c:pt idx="682" c:formatCode="yyyy\-mm\-dd">
                  <c:v>42664</c:v>
                </c:pt>
                <c:pt idx="683" c:formatCode="yyyy\-mm\-dd">
                  <c:v>42667</c:v>
                </c:pt>
                <c:pt idx="684" c:formatCode="yyyy\-mm\-dd">
                  <c:v>42668</c:v>
                </c:pt>
                <c:pt idx="685" c:formatCode="yyyy\-mm\-dd">
                  <c:v>42669</c:v>
                </c:pt>
                <c:pt idx="686" c:formatCode="yyyy\-mm\-dd">
                  <c:v>42670</c:v>
                </c:pt>
                <c:pt idx="687" c:formatCode="yyyy\-mm\-dd">
                  <c:v>42671</c:v>
                </c:pt>
                <c:pt idx="688" c:formatCode="yyyy\-mm\-dd">
                  <c:v>42674</c:v>
                </c:pt>
                <c:pt idx="689" c:formatCode="yyyy\-mm\-dd">
                  <c:v>42675</c:v>
                </c:pt>
                <c:pt idx="690" c:formatCode="yyyy\-mm\-dd">
                  <c:v>42676</c:v>
                </c:pt>
                <c:pt idx="691" c:formatCode="yyyy\-mm\-dd">
                  <c:v>42677</c:v>
                </c:pt>
                <c:pt idx="692" c:formatCode="yyyy\-mm\-dd">
                  <c:v>42678</c:v>
                </c:pt>
                <c:pt idx="693" c:formatCode="yyyy\-mm\-dd">
                  <c:v>42681</c:v>
                </c:pt>
                <c:pt idx="694" c:formatCode="yyyy\-mm\-dd">
                  <c:v>42682</c:v>
                </c:pt>
                <c:pt idx="695" c:formatCode="yyyy\-mm\-dd">
                  <c:v>42683</c:v>
                </c:pt>
                <c:pt idx="696" c:formatCode="yyyy\-mm\-dd">
                  <c:v>42684</c:v>
                </c:pt>
                <c:pt idx="697" c:formatCode="yyyy\-mm\-dd">
                  <c:v>42685</c:v>
                </c:pt>
                <c:pt idx="698" c:formatCode="yyyy\-mm\-dd">
                  <c:v>42688</c:v>
                </c:pt>
                <c:pt idx="699" c:formatCode="yyyy\-mm\-dd">
                  <c:v>42689</c:v>
                </c:pt>
                <c:pt idx="700" c:formatCode="yyyy\-mm\-dd">
                  <c:v>42690</c:v>
                </c:pt>
                <c:pt idx="701" c:formatCode="yyyy\-mm\-dd">
                  <c:v>42691</c:v>
                </c:pt>
                <c:pt idx="702" c:formatCode="yyyy\-mm\-dd">
                  <c:v>42692</c:v>
                </c:pt>
                <c:pt idx="703" c:formatCode="yyyy\-mm\-dd">
                  <c:v>42695</c:v>
                </c:pt>
                <c:pt idx="704" c:formatCode="yyyy\-mm\-dd">
                  <c:v>42696</c:v>
                </c:pt>
                <c:pt idx="705" c:formatCode="yyyy\-mm\-dd">
                  <c:v>42697</c:v>
                </c:pt>
                <c:pt idx="706" c:formatCode="yyyy\-mm\-dd">
                  <c:v>42698</c:v>
                </c:pt>
                <c:pt idx="707" c:formatCode="yyyy\-mm\-dd">
                  <c:v>42699</c:v>
                </c:pt>
                <c:pt idx="708" c:formatCode="yyyy\-mm\-dd">
                  <c:v>42702</c:v>
                </c:pt>
                <c:pt idx="709" c:formatCode="yyyy\-mm\-dd">
                  <c:v>42703</c:v>
                </c:pt>
                <c:pt idx="710" c:formatCode="yyyy\-mm\-dd">
                  <c:v>42704</c:v>
                </c:pt>
                <c:pt idx="711" c:formatCode="yyyy\-mm\-dd">
                  <c:v>42705</c:v>
                </c:pt>
                <c:pt idx="712" c:formatCode="yyyy\-mm\-dd">
                  <c:v>42706</c:v>
                </c:pt>
                <c:pt idx="713" c:formatCode="yyyy\-mm\-dd">
                  <c:v>42709</c:v>
                </c:pt>
                <c:pt idx="714" c:formatCode="yyyy\-mm\-dd">
                  <c:v>42710</c:v>
                </c:pt>
                <c:pt idx="715" c:formatCode="yyyy\-mm\-dd">
                  <c:v>42711</c:v>
                </c:pt>
                <c:pt idx="716" c:formatCode="yyyy\-mm\-dd">
                  <c:v>42712</c:v>
                </c:pt>
                <c:pt idx="717" c:formatCode="yyyy\-mm\-dd">
                  <c:v>42713</c:v>
                </c:pt>
                <c:pt idx="718" c:formatCode="yyyy\-mm\-dd">
                  <c:v>42716</c:v>
                </c:pt>
                <c:pt idx="719" c:formatCode="yyyy\-mm\-dd">
                  <c:v>42717</c:v>
                </c:pt>
                <c:pt idx="720" c:formatCode="yyyy\-mm\-dd">
                  <c:v>42718</c:v>
                </c:pt>
                <c:pt idx="721" c:formatCode="yyyy\-mm\-dd">
                  <c:v>42719</c:v>
                </c:pt>
                <c:pt idx="722" c:formatCode="yyyy\-mm\-dd">
                  <c:v>42720</c:v>
                </c:pt>
                <c:pt idx="723" c:formatCode="yyyy\-mm\-dd">
                  <c:v>42723</c:v>
                </c:pt>
                <c:pt idx="724" c:formatCode="yyyy\-mm\-dd">
                  <c:v>42724</c:v>
                </c:pt>
                <c:pt idx="725" c:formatCode="yyyy\-mm\-dd">
                  <c:v>42725</c:v>
                </c:pt>
                <c:pt idx="726" c:formatCode="yyyy\-mm\-dd">
                  <c:v>42726</c:v>
                </c:pt>
                <c:pt idx="727" c:formatCode="yyyy\-mm\-dd">
                  <c:v>42727</c:v>
                </c:pt>
                <c:pt idx="728" c:formatCode="yyyy\-mm\-dd">
                  <c:v>42730</c:v>
                </c:pt>
                <c:pt idx="729" c:formatCode="yyyy\-mm\-dd">
                  <c:v>42731</c:v>
                </c:pt>
                <c:pt idx="730" c:formatCode="yyyy\-mm\-dd">
                  <c:v>42732</c:v>
                </c:pt>
                <c:pt idx="731" c:formatCode="yyyy\-mm\-dd">
                  <c:v>42733</c:v>
                </c:pt>
                <c:pt idx="732" c:formatCode="yyyy\-mm\-dd">
                  <c:v>42734</c:v>
                </c:pt>
                <c:pt idx="733" c:formatCode="yyyy\-mm\-dd">
                  <c:v>42738</c:v>
                </c:pt>
                <c:pt idx="734" c:formatCode="yyyy\-mm\-dd">
                  <c:v>42739</c:v>
                </c:pt>
                <c:pt idx="735" c:formatCode="yyyy\-mm\-dd">
                  <c:v>42740</c:v>
                </c:pt>
                <c:pt idx="736" c:formatCode="yyyy\-mm\-dd">
                  <c:v>42741</c:v>
                </c:pt>
                <c:pt idx="737" c:formatCode="yyyy\-mm\-dd">
                  <c:v>42744</c:v>
                </c:pt>
                <c:pt idx="738" c:formatCode="yyyy\-mm\-dd">
                  <c:v>42745</c:v>
                </c:pt>
                <c:pt idx="739" c:formatCode="yyyy\-mm\-dd">
                  <c:v>42746</c:v>
                </c:pt>
                <c:pt idx="740" c:formatCode="yyyy\-mm\-dd">
                  <c:v>42747</c:v>
                </c:pt>
                <c:pt idx="741" c:formatCode="yyyy\-mm\-dd">
                  <c:v>42748</c:v>
                </c:pt>
                <c:pt idx="742" c:formatCode="yyyy\-mm\-dd">
                  <c:v>42751</c:v>
                </c:pt>
                <c:pt idx="743" c:formatCode="yyyy\-mm\-dd">
                  <c:v>42752</c:v>
                </c:pt>
                <c:pt idx="744" c:formatCode="yyyy\-mm\-dd">
                  <c:v>42753</c:v>
                </c:pt>
                <c:pt idx="745" c:formatCode="yyyy\-mm\-dd">
                  <c:v>42754</c:v>
                </c:pt>
                <c:pt idx="746" c:formatCode="yyyy\-mm\-dd">
                  <c:v>42755</c:v>
                </c:pt>
                <c:pt idx="747" c:formatCode="yyyy\-mm\-dd">
                  <c:v>42758</c:v>
                </c:pt>
                <c:pt idx="748" c:formatCode="yyyy\-mm\-dd">
                  <c:v>42759</c:v>
                </c:pt>
                <c:pt idx="749" c:formatCode="yyyy\-mm\-dd">
                  <c:v>42760</c:v>
                </c:pt>
                <c:pt idx="750" c:formatCode="yyyy\-mm\-dd">
                  <c:v>42761</c:v>
                </c:pt>
                <c:pt idx="751" c:formatCode="yyyy\-mm\-dd">
                  <c:v>42769</c:v>
                </c:pt>
                <c:pt idx="752" c:formatCode="yyyy\-mm\-dd">
                  <c:v>42772</c:v>
                </c:pt>
                <c:pt idx="753" c:formatCode="yyyy\-mm\-dd">
                  <c:v>42773</c:v>
                </c:pt>
                <c:pt idx="754" c:formatCode="yyyy\-mm\-dd">
                  <c:v>42774</c:v>
                </c:pt>
                <c:pt idx="755" c:formatCode="yyyy\-mm\-dd">
                  <c:v>42775</c:v>
                </c:pt>
                <c:pt idx="756" c:formatCode="yyyy\-mm\-dd">
                  <c:v>42776</c:v>
                </c:pt>
                <c:pt idx="757" c:formatCode="yyyy\-mm\-dd">
                  <c:v>42779</c:v>
                </c:pt>
                <c:pt idx="758" c:formatCode="yyyy\-mm\-dd">
                  <c:v>42780</c:v>
                </c:pt>
                <c:pt idx="759" c:formatCode="yyyy\-mm\-dd">
                  <c:v>42781</c:v>
                </c:pt>
                <c:pt idx="760" c:formatCode="yyyy\-mm\-dd">
                  <c:v>42782</c:v>
                </c:pt>
                <c:pt idx="761" c:formatCode="yyyy\-mm\-dd">
                  <c:v>42783</c:v>
                </c:pt>
                <c:pt idx="762" c:formatCode="yyyy\-mm\-dd">
                  <c:v>42786</c:v>
                </c:pt>
                <c:pt idx="763" c:formatCode="yyyy\-mm\-dd">
                  <c:v>42787</c:v>
                </c:pt>
                <c:pt idx="764" c:formatCode="yyyy\-mm\-dd">
                  <c:v>42788</c:v>
                </c:pt>
                <c:pt idx="765" c:formatCode="yyyy\-mm\-dd">
                  <c:v>42789</c:v>
                </c:pt>
                <c:pt idx="766" c:formatCode="yyyy\-mm\-dd">
                  <c:v>42790</c:v>
                </c:pt>
                <c:pt idx="767" c:formatCode="yyyy\-mm\-dd">
                  <c:v>42793</c:v>
                </c:pt>
                <c:pt idx="768" c:formatCode="yyyy\-mm\-dd">
                  <c:v>42794</c:v>
                </c:pt>
                <c:pt idx="769" c:formatCode="yyyy\-mm\-dd">
                  <c:v>42795</c:v>
                </c:pt>
                <c:pt idx="770" c:formatCode="yyyy\-mm\-dd">
                  <c:v>42796</c:v>
                </c:pt>
                <c:pt idx="771" c:formatCode="yyyy\-mm\-dd">
                  <c:v>42797</c:v>
                </c:pt>
                <c:pt idx="772" c:formatCode="yyyy\-mm\-dd">
                  <c:v>42800</c:v>
                </c:pt>
                <c:pt idx="773" c:formatCode="yyyy\-mm\-dd">
                  <c:v>42801</c:v>
                </c:pt>
                <c:pt idx="774" c:formatCode="yyyy\-mm\-dd">
                  <c:v>42802</c:v>
                </c:pt>
                <c:pt idx="775" c:formatCode="yyyy\-mm\-dd">
                  <c:v>42803</c:v>
                </c:pt>
                <c:pt idx="776" c:formatCode="yyyy\-mm\-dd">
                  <c:v>42804</c:v>
                </c:pt>
                <c:pt idx="777" c:formatCode="yyyy\-mm\-dd">
                  <c:v>42807</c:v>
                </c:pt>
                <c:pt idx="778" c:formatCode="yyyy\-mm\-dd">
                  <c:v>42808</c:v>
                </c:pt>
                <c:pt idx="779" c:formatCode="yyyy\-mm\-dd">
                  <c:v>42809</c:v>
                </c:pt>
                <c:pt idx="780" c:formatCode="yyyy\-mm\-dd">
                  <c:v>42810</c:v>
                </c:pt>
                <c:pt idx="781" c:formatCode="yyyy\-mm\-dd">
                  <c:v>42811</c:v>
                </c:pt>
                <c:pt idx="782" c:formatCode="yyyy\-mm\-dd">
                  <c:v>42814</c:v>
                </c:pt>
                <c:pt idx="783" c:formatCode="yyyy\-mm\-dd">
                  <c:v>42815</c:v>
                </c:pt>
                <c:pt idx="784" c:formatCode="yyyy\-mm\-dd">
                  <c:v>42816</c:v>
                </c:pt>
                <c:pt idx="785" c:formatCode="yyyy\-mm\-dd">
                  <c:v>42817</c:v>
                </c:pt>
                <c:pt idx="786" c:formatCode="yyyy\-mm\-dd">
                  <c:v>42818</c:v>
                </c:pt>
                <c:pt idx="787" c:formatCode="yyyy\-mm\-dd">
                  <c:v>42821</c:v>
                </c:pt>
                <c:pt idx="788" c:formatCode="yyyy\-mm\-dd">
                  <c:v>42822</c:v>
                </c:pt>
                <c:pt idx="789" c:formatCode="yyyy\-mm\-dd">
                  <c:v>42823</c:v>
                </c:pt>
                <c:pt idx="790" c:formatCode="yyyy\-mm\-dd">
                  <c:v>42824</c:v>
                </c:pt>
                <c:pt idx="791" c:formatCode="yyyy\-mm\-dd">
                  <c:v>42825</c:v>
                </c:pt>
                <c:pt idx="792" c:formatCode="yyyy\-mm\-dd">
                  <c:v>42830</c:v>
                </c:pt>
                <c:pt idx="793" c:formatCode="yyyy\-mm\-dd">
                  <c:v>42831</c:v>
                </c:pt>
                <c:pt idx="794" c:formatCode="yyyy\-mm\-dd">
                  <c:v>42832</c:v>
                </c:pt>
                <c:pt idx="795" c:formatCode="yyyy\-mm\-dd">
                  <c:v>42835</c:v>
                </c:pt>
                <c:pt idx="796" c:formatCode="yyyy\-mm\-dd">
                  <c:v>42836</c:v>
                </c:pt>
                <c:pt idx="797" c:formatCode="yyyy\-mm\-dd">
                  <c:v>42837</c:v>
                </c:pt>
                <c:pt idx="798" c:formatCode="yyyy\-mm\-dd">
                  <c:v>42838</c:v>
                </c:pt>
                <c:pt idx="799" c:formatCode="yyyy\-mm\-dd">
                  <c:v>42839</c:v>
                </c:pt>
                <c:pt idx="800" c:formatCode="yyyy\-mm\-dd">
                  <c:v>42842</c:v>
                </c:pt>
                <c:pt idx="801" c:formatCode="yyyy\-mm\-dd">
                  <c:v>42843</c:v>
                </c:pt>
                <c:pt idx="802" c:formatCode="yyyy\-mm\-dd">
                  <c:v>42844</c:v>
                </c:pt>
                <c:pt idx="803" c:formatCode="yyyy\-mm\-dd">
                  <c:v>42845</c:v>
                </c:pt>
                <c:pt idx="804" c:formatCode="yyyy\-mm\-dd">
                  <c:v>42846</c:v>
                </c:pt>
                <c:pt idx="805" c:formatCode="yyyy\-mm\-dd">
                  <c:v>42849</c:v>
                </c:pt>
                <c:pt idx="806" c:formatCode="yyyy\-mm\-dd">
                  <c:v>42850</c:v>
                </c:pt>
                <c:pt idx="807" c:formatCode="yyyy\-mm\-dd">
                  <c:v>42851</c:v>
                </c:pt>
                <c:pt idx="808" c:formatCode="yyyy\-mm\-dd">
                  <c:v>42852</c:v>
                </c:pt>
                <c:pt idx="809" c:formatCode="yyyy\-mm\-dd">
                  <c:v>42853</c:v>
                </c:pt>
                <c:pt idx="810" c:formatCode="yyyy\-mm\-dd">
                  <c:v>42857</c:v>
                </c:pt>
                <c:pt idx="811" c:formatCode="yyyy\-mm\-dd">
                  <c:v>42858</c:v>
                </c:pt>
                <c:pt idx="812" c:formatCode="yyyy\-mm\-dd">
                  <c:v>42859</c:v>
                </c:pt>
                <c:pt idx="813" c:formatCode="yyyy\-mm\-dd">
                  <c:v>42860</c:v>
                </c:pt>
                <c:pt idx="814" c:formatCode="yyyy\-mm\-dd">
                  <c:v>42863</c:v>
                </c:pt>
                <c:pt idx="815" c:formatCode="yyyy\-mm\-dd">
                  <c:v>42864</c:v>
                </c:pt>
                <c:pt idx="816" c:formatCode="yyyy\-mm\-dd">
                  <c:v>42865</c:v>
                </c:pt>
                <c:pt idx="817" c:formatCode="yyyy\-mm\-dd">
                  <c:v>42866</c:v>
                </c:pt>
                <c:pt idx="818" c:formatCode="yyyy\-mm\-dd">
                  <c:v>42867</c:v>
                </c:pt>
                <c:pt idx="819" c:formatCode="yyyy\-mm\-dd">
                  <c:v>42870</c:v>
                </c:pt>
                <c:pt idx="820" c:formatCode="yyyy\-mm\-dd">
                  <c:v>42871</c:v>
                </c:pt>
                <c:pt idx="821" c:formatCode="yyyy\-mm\-dd">
                  <c:v>42872</c:v>
                </c:pt>
                <c:pt idx="822" c:formatCode="yyyy\-mm\-dd">
                  <c:v>42873</c:v>
                </c:pt>
                <c:pt idx="823" c:formatCode="yyyy\-mm\-dd">
                  <c:v>42874</c:v>
                </c:pt>
                <c:pt idx="824" c:formatCode="yyyy\-mm\-dd">
                  <c:v>42877</c:v>
                </c:pt>
                <c:pt idx="825" c:formatCode="yyyy\-mm\-dd">
                  <c:v>42878</c:v>
                </c:pt>
                <c:pt idx="826" c:formatCode="yyyy\-mm\-dd">
                  <c:v>42879</c:v>
                </c:pt>
                <c:pt idx="827" c:formatCode="yyyy\-mm\-dd">
                  <c:v>42880</c:v>
                </c:pt>
                <c:pt idx="828" c:formatCode="yyyy\-mm\-dd">
                  <c:v>42881</c:v>
                </c:pt>
                <c:pt idx="829" c:formatCode="yyyy\-mm\-dd">
                  <c:v>42886</c:v>
                </c:pt>
                <c:pt idx="830" c:formatCode="yyyy\-mm\-dd">
                  <c:v>42887</c:v>
                </c:pt>
                <c:pt idx="831" c:formatCode="yyyy\-mm\-dd">
                  <c:v>42888</c:v>
                </c:pt>
                <c:pt idx="832" c:formatCode="yyyy\-mm\-dd">
                  <c:v>42891</c:v>
                </c:pt>
                <c:pt idx="833" c:formatCode="yyyy\-mm\-dd">
                  <c:v>42892</c:v>
                </c:pt>
                <c:pt idx="834" c:formatCode="yyyy\-mm\-dd">
                  <c:v>42893</c:v>
                </c:pt>
                <c:pt idx="835" c:formatCode="yyyy\-mm\-dd">
                  <c:v>42894</c:v>
                </c:pt>
                <c:pt idx="836" c:formatCode="yyyy\-mm\-dd">
                  <c:v>42895</c:v>
                </c:pt>
                <c:pt idx="837" c:formatCode="yyyy\-mm\-dd">
                  <c:v>42898</c:v>
                </c:pt>
                <c:pt idx="838" c:formatCode="yyyy\-mm\-dd">
                  <c:v>42899</c:v>
                </c:pt>
                <c:pt idx="839" c:formatCode="yyyy\-mm\-dd">
                  <c:v>42900</c:v>
                </c:pt>
                <c:pt idx="840" c:formatCode="yyyy\-mm\-dd">
                  <c:v>42901</c:v>
                </c:pt>
                <c:pt idx="841" c:formatCode="yyyy\-mm\-dd">
                  <c:v>42902</c:v>
                </c:pt>
                <c:pt idx="842" c:formatCode="yyyy\-mm\-dd">
                  <c:v>42905</c:v>
                </c:pt>
                <c:pt idx="843" c:formatCode="yyyy\-mm\-dd">
                  <c:v>42906</c:v>
                </c:pt>
                <c:pt idx="844" c:formatCode="yyyy\-mm\-dd">
                  <c:v>42907</c:v>
                </c:pt>
                <c:pt idx="845" c:formatCode="yyyy\-mm\-dd">
                  <c:v>42908</c:v>
                </c:pt>
                <c:pt idx="846" c:formatCode="yyyy\-mm\-dd">
                  <c:v>42909</c:v>
                </c:pt>
                <c:pt idx="847" c:formatCode="yyyy\-mm\-dd">
                  <c:v>42912</c:v>
                </c:pt>
                <c:pt idx="848" c:formatCode="yyyy\-mm\-dd">
                  <c:v>42913</c:v>
                </c:pt>
                <c:pt idx="849" c:formatCode="yyyy\-mm\-dd">
                  <c:v>42914</c:v>
                </c:pt>
                <c:pt idx="850" c:formatCode="yyyy\-mm\-dd">
                  <c:v>42915</c:v>
                </c:pt>
                <c:pt idx="851" c:formatCode="yyyy\-mm\-dd">
                  <c:v>42916</c:v>
                </c:pt>
                <c:pt idx="852" c:formatCode="yyyy\-mm\-dd">
                  <c:v>42919</c:v>
                </c:pt>
                <c:pt idx="853" c:formatCode="yyyy\-mm\-dd">
                  <c:v>42920</c:v>
                </c:pt>
                <c:pt idx="854" c:formatCode="yyyy\-mm\-dd">
                  <c:v>42921</c:v>
                </c:pt>
                <c:pt idx="855" c:formatCode="yyyy\-mm\-dd">
                  <c:v>42922</c:v>
                </c:pt>
                <c:pt idx="856" c:formatCode="yyyy\-mm\-dd">
                  <c:v>42923</c:v>
                </c:pt>
                <c:pt idx="857" c:formatCode="yyyy\-mm\-dd">
                  <c:v>42926</c:v>
                </c:pt>
                <c:pt idx="858" c:formatCode="yyyy\-mm\-dd">
                  <c:v>42927</c:v>
                </c:pt>
                <c:pt idx="859" c:formatCode="yyyy\-mm\-dd">
                  <c:v>42928</c:v>
                </c:pt>
                <c:pt idx="860" c:formatCode="yyyy\-mm\-dd">
                  <c:v>42929</c:v>
                </c:pt>
                <c:pt idx="861" c:formatCode="yyyy\-mm\-dd">
                  <c:v>42930</c:v>
                </c:pt>
                <c:pt idx="862" c:formatCode="yyyy\-mm\-dd">
                  <c:v>42933</c:v>
                </c:pt>
                <c:pt idx="863" c:formatCode="yyyy\-mm\-dd">
                  <c:v>42934</c:v>
                </c:pt>
                <c:pt idx="864" c:formatCode="yyyy\-mm\-dd">
                  <c:v>42935</c:v>
                </c:pt>
                <c:pt idx="865" c:formatCode="yyyy\-mm\-dd">
                  <c:v>42936</c:v>
                </c:pt>
                <c:pt idx="866" c:formatCode="yyyy\-mm\-dd">
                  <c:v>42937</c:v>
                </c:pt>
                <c:pt idx="867" c:formatCode="yyyy\-mm\-dd">
                  <c:v>42940</c:v>
                </c:pt>
                <c:pt idx="868" c:formatCode="yyyy\-mm\-dd">
                  <c:v>42941</c:v>
                </c:pt>
                <c:pt idx="869" c:formatCode="yyyy\-mm\-dd">
                  <c:v>42942</c:v>
                </c:pt>
                <c:pt idx="870" c:formatCode="yyyy\-mm\-dd">
                  <c:v>42943</c:v>
                </c:pt>
                <c:pt idx="871" c:formatCode="yyyy\-mm\-dd">
                  <c:v>42944</c:v>
                </c:pt>
                <c:pt idx="872" c:formatCode="yyyy\-mm\-dd">
                  <c:v>42947</c:v>
                </c:pt>
                <c:pt idx="873" c:formatCode="yyyy\-mm\-dd">
                  <c:v>42948</c:v>
                </c:pt>
                <c:pt idx="874" c:formatCode="yyyy\-mm\-dd">
                  <c:v>42949</c:v>
                </c:pt>
                <c:pt idx="875" c:formatCode="yyyy\-mm\-dd">
                  <c:v>42950</c:v>
                </c:pt>
                <c:pt idx="876" c:formatCode="yyyy\-mm\-dd">
                  <c:v>42951</c:v>
                </c:pt>
                <c:pt idx="877" c:formatCode="yyyy\-mm\-dd">
                  <c:v>42954</c:v>
                </c:pt>
                <c:pt idx="878" c:formatCode="yyyy\-mm\-dd">
                  <c:v>42955</c:v>
                </c:pt>
                <c:pt idx="879" c:formatCode="yyyy\-mm\-dd">
                  <c:v>42956</c:v>
                </c:pt>
                <c:pt idx="880" c:formatCode="yyyy\-mm\-dd">
                  <c:v>42957</c:v>
                </c:pt>
                <c:pt idx="881" c:formatCode="yyyy\-mm\-dd">
                  <c:v>42958</c:v>
                </c:pt>
                <c:pt idx="882" c:formatCode="yyyy\-mm\-dd">
                  <c:v>42961</c:v>
                </c:pt>
                <c:pt idx="883" c:formatCode="yyyy\-mm\-dd">
                  <c:v>42962</c:v>
                </c:pt>
                <c:pt idx="884" c:formatCode="yyyy\-mm\-dd">
                  <c:v>42963</c:v>
                </c:pt>
                <c:pt idx="885" c:formatCode="yyyy\-mm\-dd">
                  <c:v>42964</c:v>
                </c:pt>
                <c:pt idx="886" c:formatCode="yyyy\-mm\-dd">
                  <c:v>42965</c:v>
                </c:pt>
                <c:pt idx="887" c:formatCode="yyyy\-mm\-dd">
                  <c:v>42968</c:v>
                </c:pt>
                <c:pt idx="888" c:formatCode="yyyy\-mm\-dd">
                  <c:v>42969</c:v>
                </c:pt>
                <c:pt idx="889" c:formatCode="yyyy\-mm\-dd">
                  <c:v>42970</c:v>
                </c:pt>
                <c:pt idx="890" c:formatCode="yyyy\-mm\-dd">
                  <c:v>42971</c:v>
                </c:pt>
                <c:pt idx="891" c:formatCode="yyyy\-mm\-dd">
                  <c:v>42972</c:v>
                </c:pt>
                <c:pt idx="892" c:formatCode="yyyy\-mm\-dd">
                  <c:v>42975</c:v>
                </c:pt>
                <c:pt idx="893" c:formatCode="yyyy\-mm\-dd">
                  <c:v>42976</c:v>
                </c:pt>
                <c:pt idx="894" c:formatCode="yyyy\-mm\-dd">
                  <c:v>42977</c:v>
                </c:pt>
                <c:pt idx="895" c:formatCode="yyyy\-mm\-dd">
                  <c:v>42978</c:v>
                </c:pt>
                <c:pt idx="896" c:formatCode="yyyy\-mm\-dd">
                  <c:v>42979</c:v>
                </c:pt>
                <c:pt idx="897" c:formatCode="yyyy\-mm\-dd">
                  <c:v>42982</c:v>
                </c:pt>
                <c:pt idx="898" c:formatCode="yyyy\-mm\-dd">
                  <c:v>42983</c:v>
                </c:pt>
                <c:pt idx="899" c:formatCode="yyyy\-mm\-dd">
                  <c:v>42984</c:v>
                </c:pt>
                <c:pt idx="900" c:formatCode="yyyy\-mm\-dd">
                  <c:v>42985</c:v>
                </c:pt>
                <c:pt idx="901" c:formatCode="yyyy\-mm\-dd">
                  <c:v>42986</c:v>
                </c:pt>
                <c:pt idx="902" c:formatCode="yyyy\-mm\-dd">
                  <c:v>42989</c:v>
                </c:pt>
                <c:pt idx="903" c:formatCode="yyyy\-mm\-dd">
                  <c:v>42990</c:v>
                </c:pt>
                <c:pt idx="904" c:formatCode="yyyy\-mm\-dd">
                  <c:v>42991</c:v>
                </c:pt>
                <c:pt idx="905" c:formatCode="yyyy\-mm\-dd">
                  <c:v>42992</c:v>
                </c:pt>
                <c:pt idx="906" c:formatCode="yyyy\-mm\-dd">
                  <c:v>42993</c:v>
                </c:pt>
                <c:pt idx="907" c:formatCode="yyyy\-mm\-dd">
                  <c:v>42996</c:v>
                </c:pt>
                <c:pt idx="908" c:formatCode="yyyy\-mm\-dd">
                  <c:v>42997</c:v>
                </c:pt>
                <c:pt idx="909" c:formatCode="yyyy\-mm\-dd">
                  <c:v>42998</c:v>
                </c:pt>
                <c:pt idx="910" c:formatCode="yyyy\-mm\-dd">
                  <c:v>42999</c:v>
                </c:pt>
                <c:pt idx="911" c:formatCode="yyyy\-mm\-dd">
                  <c:v>43000</c:v>
                </c:pt>
                <c:pt idx="912" c:formatCode="yyyy\-mm\-dd">
                  <c:v>43003</c:v>
                </c:pt>
                <c:pt idx="913" c:formatCode="yyyy\-mm\-dd">
                  <c:v>43004</c:v>
                </c:pt>
                <c:pt idx="914" c:formatCode="yyyy\-mm\-dd">
                  <c:v>43005</c:v>
                </c:pt>
                <c:pt idx="915" c:formatCode="yyyy\-mm\-dd">
                  <c:v>43006</c:v>
                </c:pt>
                <c:pt idx="916" c:formatCode="yyyy\-mm\-dd">
                  <c:v>43007</c:v>
                </c:pt>
                <c:pt idx="917" c:formatCode="yyyy\-mm\-dd">
                  <c:v>43017</c:v>
                </c:pt>
                <c:pt idx="918" c:formatCode="yyyy\-mm\-dd">
                  <c:v>43018</c:v>
                </c:pt>
                <c:pt idx="919" c:formatCode="yyyy\-mm\-dd">
                  <c:v>43019</c:v>
                </c:pt>
                <c:pt idx="920" c:formatCode="yyyy\-mm\-dd">
                  <c:v>43020</c:v>
                </c:pt>
                <c:pt idx="921" c:formatCode="yyyy\-mm\-dd">
                  <c:v>43021</c:v>
                </c:pt>
                <c:pt idx="922" c:formatCode="yyyy\-mm\-dd">
                  <c:v>43024</c:v>
                </c:pt>
                <c:pt idx="923" c:formatCode="yyyy\-mm\-dd">
                  <c:v>43025</c:v>
                </c:pt>
                <c:pt idx="924" c:formatCode="yyyy\-mm\-dd">
                  <c:v>43026</c:v>
                </c:pt>
                <c:pt idx="925" c:formatCode="yyyy\-mm\-dd">
                  <c:v>43027</c:v>
                </c:pt>
                <c:pt idx="926" c:formatCode="yyyy\-mm\-dd">
                  <c:v>43028</c:v>
                </c:pt>
                <c:pt idx="927" c:formatCode="yyyy\-mm\-dd">
                  <c:v>43031</c:v>
                </c:pt>
                <c:pt idx="928" c:formatCode="yyyy\-mm\-dd">
                  <c:v>43032</c:v>
                </c:pt>
                <c:pt idx="929" c:formatCode="yyyy\-mm\-dd">
                  <c:v>43033</c:v>
                </c:pt>
                <c:pt idx="930" c:formatCode="yyyy\-mm\-dd">
                  <c:v>43034</c:v>
                </c:pt>
                <c:pt idx="931" c:formatCode="yyyy\-mm\-dd">
                  <c:v>43035</c:v>
                </c:pt>
                <c:pt idx="932" c:formatCode="yyyy\-mm\-dd">
                  <c:v>43038</c:v>
                </c:pt>
                <c:pt idx="933" c:formatCode="yyyy\-mm\-dd">
                  <c:v>43039</c:v>
                </c:pt>
                <c:pt idx="934" c:formatCode="yyyy\-mm\-dd">
                  <c:v>43040</c:v>
                </c:pt>
                <c:pt idx="935" c:formatCode="yyyy\-mm\-dd">
                  <c:v>43041</c:v>
                </c:pt>
                <c:pt idx="936" c:formatCode="yyyy\-mm\-dd">
                  <c:v>43042</c:v>
                </c:pt>
                <c:pt idx="937" c:formatCode="yyyy\-mm\-dd">
                  <c:v>43045</c:v>
                </c:pt>
                <c:pt idx="938" c:formatCode="yyyy\-mm\-dd">
                  <c:v>43046</c:v>
                </c:pt>
                <c:pt idx="939" c:formatCode="yyyy\-mm\-dd">
                  <c:v>43047</c:v>
                </c:pt>
                <c:pt idx="940" c:formatCode="yyyy\-mm\-dd">
                  <c:v>43048</c:v>
                </c:pt>
                <c:pt idx="941" c:formatCode="yyyy\-mm\-dd">
                  <c:v>43049</c:v>
                </c:pt>
                <c:pt idx="942" c:formatCode="yyyy\-mm\-dd">
                  <c:v>43052</c:v>
                </c:pt>
                <c:pt idx="943" c:formatCode="yyyy\-mm\-dd">
                  <c:v>43053</c:v>
                </c:pt>
                <c:pt idx="944" c:formatCode="yyyy\-mm\-dd">
                  <c:v>43054</c:v>
                </c:pt>
                <c:pt idx="945" c:formatCode="yyyy\-mm\-dd">
                  <c:v>43055</c:v>
                </c:pt>
                <c:pt idx="946" c:formatCode="yyyy\-mm\-dd">
                  <c:v>43056</c:v>
                </c:pt>
                <c:pt idx="947" c:formatCode="yyyy\-mm\-dd">
                  <c:v>43059</c:v>
                </c:pt>
                <c:pt idx="948" c:formatCode="yyyy\-mm\-dd">
                  <c:v>43060</c:v>
                </c:pt>
                <c:pt idx="949" c:formatCode="yyyy\-mm\-dd">
                  <c:v>43061</c:v>
                </c:pt>
                <c:pt idx="950" c:formatCode="yyyy\-mm\-dd">
                  <c:v>43062</c:v>
                </c:pt>
                <c:pt idx="951" c:formatCode="yyyy\-mm\-dd">
                  <c:v>43063</c:v>
                </c:pt>
                <c:pt idx="952" c:formatCode="yyyy\-mm\-dd">
                  <c:v>43066</c:v>
                </c:pt>
                <c:pt idx="953" c:formatCode="yyyy\-mm\-dd">
                  <c:v>43067</c:v>
                </c:pt>
                <c:pt idx="954" c:formatCode="yyyy\-mm\-dd">
                  <c:v>43068</c:v>
                </c:pt>
                <c:pt idx="955" c:formatCode="yyyy\-mm\-dd">
                  <c:v>43069</c:v>
                </c:pt>
                <c:pt idx="956" c:formatCode="yyyy\-mm\-dd">
                  <c:v>43070</c:v>
                </c:pt>
                <c:pt idx="957" c:formatCode="yyyy\-mm\-dd">
                  <c:v>43073</c:v>
                </c:pt>
                <c:pt idx="958" c:formatCode="yyyy\-mm\-dd">
                  <c:v>43074</c:v>
                </c:pt>
                <c:pt idx="959" c:formatCode="yyyy\-mm\-dd">
                  <c:v>43075</c:v>
                </c:pt>
                <c:pt idx="960" c:formatCode="yyyy\-mm\-dd">
                  <c:v>43076</c:v>
                </c:pt>
                <c:pt idx="961" c:formatCode="yyyy\-mm\-dd">
                  <c:v>43077</c:v>
                </c:pt>
                <c:pt idx="962" c:formatCode="yyyy\-mm\-dd">
                  <c:v>43080</c:v>
                </c:pt>
                <c:pt idx="963" c:formatCode="yyyy\-mm\-dd">
                  <c:v>43081</c:v>
                </c:pt>
                <c:pt idx="964" c:formatCode="yyyy\-mm\-dd">
                  <c:v>43082</c:v>
                </c:pt>
                <c:pt idx="965" c:formatCode="yyyy\-mm\-dd">
                  <c:v>43083</c:v>
                </c:pt>
                <c:pt idx="966" c:formatCode="yyyy\-mm\-dd">
                  <c:v>43084</c:v>
                </c:pt>
                <c:pt idx="967" c:formatCode="yyyy\-mm\-dd">
                  <c:v>43087</c:v>
                </c:pt>
                <c:pt idx="968" c:formatCode="yyyy\-mm\-dd">
                  <c:v>43088</c:v>
                </c:pt>
                <c:pt idx="969" c:formatCode="yyyy\-mm\-dd">
                  <c:v>43089</c:v>
                </c:pt>
                <c:pt idx="970" c:formatCode="yyyy\-mm\-dd">
                  <c:v>43090</c:v>
                </c:pt>
                <c:pt idx="971" c:formatCode="yyyy\-mm\-dd">
                  <c:v>43091</c:v>
                </c:pt>
                <c:pt idx="972" c:formatCode="yyyy\-mm\-dd">
                  <c:v>43094</c:v>
                </c:pt>
                <c:pt idx="973" c:formatCode="yyyy\-mm\-dd">
                  <c:v>43095</c:v>
                </c:pt>
                <c:pt idx="974" c:formatCode="yyyy\-mm\-dd">
                  <c:v>43096</c:v>
                </c:pt>
                <c:pt idx="975" c:formatCode="yyyy\-mm\-dd">
                  <c:v>43097</c:v>
                </c:pt>
                <c:pt idx="976" c:formatCode="yyyy\-mm\-dd">
                  <c:v>43098</c:v>
                </c:pt>
                <c:pt idx="977" c:formatCode="yyyy\-mm\-dd">
                  <c:v>43102</c:v>
                </c:pt>
                <c:pt idx="978" c:formatCode="yyyy\-mm\-dd">
                  <c:v>43103</c:v>
                </c:pt>
                <c:pt idx="979" c:formatCode="yyyy\-mm\-dd">
                  <c:v>43104</c:v>
                </c:pt>
                <c:pt idx="980" c:formatCode="yyyy\-mm\-dd">
                  <c:v>43105</c:v>
                </c:pt>
                <c:pt idx="981" c:formatCode="yyyy\-mm\-dd">
                  <c:v>43108</c:v>
                </c:pt>
                <c:pt idx="982" c:formatCode="yyyy\-mm\-dd">
                  <c:v>43109</c:v>
                </c:pt>
                <c:pt idx="983" c:formatCode="yyyy\-mm\-dd">
                  <c:v>43110</c:v>
                </c:pt>
                <c:pt idx="984" c:formatCode="yyyy\-mm\-dd">
                  <c:v>43111</c:v>
                </c:pt>
                <c:pt idx="985" c:formatCode="yyyy\-mm\-dd">
                  <c:v>43112</c:v>
                </c:pt>
                <c:pt idx="986" c:formatCode="yyyy\-mm\-dd">
                  <c:v>43115</c:v>
                </c:pt>
                <c:pt idx="987" c:formatCode="yyyy\-mm\-dd">
                  <c:v>43116</c:v>
                </c:pt>
                <c:pt idx="988" c:formatCode="yyyy\-mm\-dd">
                  <c:v>43117</c:v>
                </c:pt>
                <c:pt idx="989" c:formatCode="yyyy\-mm\-dd">
                  <c:v>43118</c:v>
                </c:pt>
                <c:pt idx="990" c:formatCode="yyyy\-mm\-dd">
                  <c:v>43119</c:v>
                </c:pt>
                <c:pt idx="991" c:formatCode="yyyy\-mm\-dd">
                  <c:v>43122</c:v>
                </c:pt>
                <c:pt idx="992" c:formatCode="yyyy\-mm\-dd">
                  <c:v>43123</c:v>
                </c:pt>
                <c:pt idx="993" c:formatCode="yyyy\-mm\-dd">
                  <c:v>43124</c:v>
                </c:pt>
                <c:pt idx="994" c:formatCode="yyyy\-mm\-dd">
                  <c:v>43125</c:v>
                </c:pt>
                <c:pt idx="995" c:formatCode="yyyy\-mm\-dd">
                  <c:v>43126</c:v>
                </c:pt>
                <c:pt idx="996" c:formatCode="yyyy\-mm\-dd">
                  <c:v>43129</c:v>
                </c:pt>
                <c:pt idx="997" c:formatCode="yyyy\-mm\-dd">
                  <c:v>43130</c:v>
                </c:pt>
                <c:pt idx="998" c:formatCode="yyyy\-mm\-dd">
                  <c:v>43131</c:v>
                </c:pt>
                <c:pt idx="999" c:formatCode="yyyy\-mm\-dd">
                  <c:v>43132</c:v>
                </c:pt>
                <c:pt idx="1000" c:formatCode="yyyy\-mm\-dd">
                  <c:v>43133</c:v>
                </c:pt>
                <c:pt idx="1001" c:formatCode="yyyy\-mm\-dd">
                  <c:v>43136</c:v>
                </c:pt>
                <c:pt idx="1002" c:formatCode="yyyy\-mm\-dd">
                  <c:v>43137</c:v>
                </c:pt>
                <c:pt idx="1003" c:formatCode="yyyy\-mm\-dd">
                  <c:v>43138</c:v>
                </c:pt>
                <c:pt idx="1004" c:formatCode="yyyy\-mm\-dd">
                  <c:v>43139</c:v>
                </c:pt>
                <c:pt idx="1005" c:formatCode="yyyy\-mm\-dd">
                  <c:v>43140</c:v>
                </c:pt>
                <c:pt idx="1006" c:formatCode="yyyy\-mm\-dd">
                  <c:v>43143</c:v>
                </c:pt>
                <c:pt idx="1007" c:formatCode="yyyy\-mm\-dd">
                  <c:v>43144</c:v>
                </c:pt>
                <c:pt idx="1008" c:formatCode="yyyy\-mm\-dd">
                  <c:v>43145</c:v>
                </c:pt>
                <c:pt idx="1009" c:formatCode="yyyy\-mm\-dd">
                  <c:v>43153</c:v>
                </c:pt>
                <c:pt idx="1010" c:formatCode="yyyy\-mm\-dd">
                  <c:v>43154</c:v>
                </c:pt>
                <c:pt idx="1011" c:formatCode="yyyy\-mm\-dd">
                  <c:v>43157</c:v>
                </c:pt>
                <c:pt idx="1012" c:formatCode="yyyy\-mm\-dd">
                  <c:v>43158</c:v>
                </c:pt>
                <c:pt idx="1013" c:formatCode="yyyy\-mm\-dd">
                  <c:v>43159</c:v>
                </c:pt>
                <c:pt idx="1014" c:formatCode="yyyy\-mm\-dd">
                  <c:v>43160</c:v>
                </c:pt>
                <c:pt idx="1015" c:formatCode="yyyy\-mm\-dd">
                  <c:v>43161</c:v>
                </c:pt>
                <c:pt idx="1016" c:formatCode="yyyy\-mm\-dd">
                  <c:v>43164</c:v>
                </c:pt>
                <c:pt idx="1017" c:formatCode="yyyy\-mm\-dd">
                  <c:v>43165</c:v>
                </c:pt>
                <c:pt idx="1018" c:formatCode="yyyy\-mm\-dd">
                  <c:v>43166</c:v>
                </c:pt>
                <c:pt idx="1019" c:formatCode="yyyy\-mm\-dd">
                  <c:v>43167</c:v>
                </c:pt>
                <c:pt idx="1020" c:formatCode="yyyy\-mm\-dd">
                  <c:v>43168</c:v>
                </c:pt>
                <c:pt idx="1021" c:formatCode="yyyy\-mm\-dd">
                  <c:v>43171</c:v>
                </c:pt>
                <c:pt idx="1022" c:formatCode="yyyy\-mm\-dd">
                  <c:v>43172</c:v>
                </c:pt>
                <c:pt idx="1023" c:formatCode="yyyy\-mm\-dd">
                  <c:v>43173</c:v>
                </c:pt>
                <c:pt idx="1024" c:formatCode="yyyy\-mm\-dd">
                  <c:v>43174</c:v>
                </c:pt>
                <c:pt idx="1025" c:formatCode="yyyy\-mm\-dd">
                  <c:v>43175</c:v>
                </c:pt>
                <c:pt idx="1026" c:formatCode="yyyy\-mm\-dd">
                  <c:v>43178</c:v>
                </c:pt>
                <c:pt idx="1027" c:formatCode="yyyy\-mm\-dd">
                  <c:v>43179</c:v>
                </c:pt>
                <c:pt idx="1028" c:formatCode="yyyy\-mm\-dd">
                  <c:v>43180</c:v>
                </c:pt>
                <c:pt idx="1029" c:formatCode="yyyy\-mm\-dd">
                  <c:v>43181</c:v>
                </c:pt>
                <c:pt idx="1030" c:formatCode="yyyy\-mm\-dd">
                  <c:v>43182</c:v>
                </c:pt>
                <c:pt idx="1031" c:formatCode="yyyy\-mm\-dd">
                  <c:v>43185</c:v>
                </c:pt>
                <c:pt idx="1032" c:formatCode="yyyy\-mm\-dd">
                  <c:v>43186</c:v>
                </c:pt>
                <c:pt idx="1033" c:formatCode="yyyy\-mm\-dd">
                  <c:v>43187</c:v>
                </c:pt>
                <c:pt idx="1034" c:formatCode="yyyy\-mm\-dd">
                  <c:v>43188</c:v>
                </c:pt>
                <c:pt idx="1035" c:formatCode="yyyy\-mm\-dd">
                  <c:v>43189</c:v>
                </c:pt>
                <c:pt idx="1036" c:formatCode="yyyy\-mm\-dd">
                  <c:v>43192</c:v>
                </c:pt>
                <c:pt idx="1037" c:formatCode="yyyy\-mm\-dd">
                  <c:v>43193</c:v>
                </c:pt>
                <c:pt idx="1038" c:formatCode="yyyy\-mm\-dd">
                  <c:v>43194</c:v>
                </c:pt>
                <c:pt idx="1039" c:formatCode="yyyy\-mm\-dd">
                  <c:v>43199</c:v>
                </c:pt>
                <c:pt idx="1040" c:formatCode="yyyy\-mm\-dd">
                  <c:v>43200</c:v>
                </c:pt>
                <c:pt idx="1041" c:formatCode="yyyy\-mm\-dd">
                  <c:v>43201</c:v>
                </c:pt>
                <c:pt idx="1042" c:formatCode="yyyy\-mm\-dd">
                  <c:v>43202</c:v>
                </c:pt>
                <c:pt idx="1043" c:formatCode="yyyy\-mm\-dd">
                  <c:v>43203</c:v>
                </c:pt>
                <c:pt idx="1044" c:formatCode="yyyy\-mm\-dd">
                  <c:v>43206</c:v>
                </c:pt>
                <c:pt idx="1045" c:formatCode="yyyy\-mm\-dd">
                  <c:v>43207</c:v>
                </c:pt>
                <c:pt idx="1046" c:formatCode="yyyy\-mm\-dd">
                  <c:v>43208</c:v>
                </c:pt>
                <c:pt idx="1047" c:formatCode="yyyy\-mm\-dd">
                  <c:v>43209</c:v>
                </c:pt>
                <c:pt idx="1048" c:formatCode="yyyy\-mm\-dd">
                  <c:v>43210</c:v>
                </c:pt>
                <c:pt idx="1049" c:formatCode="yyyy\-mm\-dd">
                  <c:v>43213</c:v>
                </c:pt>
                <c:pt idx="1050" c:formatCode="yyyy\-mm\-dd">
                  <c:v>43214</c:v>
                </c:pt>
                <c:pt idx="1051" c:formatCode="yyyy\-mm\-dd">
                  <c:v>43215</c:v>
                </c:pt>
                <c:pt idx="1052" c:formatCode="yyyy\-mm\-dd">
                  <c:v>43216</c:v>
                </c:pt>
                <c:pt idx="1053" c:formatCode="yyyy\-mm\-dd">
                  <c:v>43217</c:v>
                </c:pt>
                <c:pt idx="1054" c:formatCode="yyyy\-mm\-dd">
                  <c:v>43222</c:v>
                </c:pt>
                <c:pt idx="1055" c:formatCode="yyyy\-mm\-dd">
                  <c:v>43223</c:v>
                </c:pt>
                <c:pt idx="1056" c:formatCode="yyyy\-mm\-dd">
                  <c:v>43224</c:v>
                </c:pt>
                <c:pt idx="1057" c:formatCode="yyyy\-mm\-dd">
                  <c:v>43227</c:v>
                </c:pt>
                <c:pt idx="1058" c:formatCode="yyyy\-mm\-dd">
                  <c:v>43228</c:v>
                </c:pt>
                <c:pt idx="1059" c:formatCode="yyyy\-mm\-dd">
                  <c:v>43229</c:v>
                </c:pt>
                <c:pt idx="1060" c:formatCode="yyyy\-mm\-dd">
                  <c:v>43230</c:v>
                </c:pt>
                <c:pt idx="1061" c:formatCode="yyyy\-mm\-dd">
                  <c:v>43231</c:v>
                </c:pt>
                <c:pt idx="1062" c:formatCode="yyyy\-mm\-dd">
                  <c:v>43234</c:v>
                </c:pt>
                <c:pt idx="1063" c:formatCode="yyyy\-mm\-dd">
                  <c:v>43235</c:v>
                </c:pt>
                <c:pt idx="1064" c:formatCode="yyyy\-mm\-dd">
                  <c:v>43236</c:v>
                </c:pt>
                <c:pt idx="1065" c:formatCode="yyyy\-mm\-dd">
                  <c:v>43237</c:v>
                </c:pt>
                <c:pt idx="1066" c:formatCode="yyyy\-mm\-dd">
                  <c:v>43238</c:v>
                </c:pt>
                <c:pt idx="1067" c:formatCode="yyyy\-mm\-dd">
                  <c:v>43241</c:v>
                </c:pt>
                <c:pt idx="1068" c:formatCode="yyyy\-mm\-dd">
                  <c:v>43242</c:v>
                </c:pt>
                <c:pt idx="1069" c:formatCode="yyyy\-mm\-dd">
                  <c:v>43243</c:v>
                </c:pt>
                <c:pt idx="1070" c:formatCode="yyyy\-mm\-dd">
                  <c:v>43244</c:v>
                </c:pt>
                <c:pt idx="1071" c:formatCode="yyyy\-mm\-dd">
                  <c:v>43245</c:v>
                </c:pt>
                <c:pt idx="1072" c:formatCode="yyyy\-mm\-dd">
                  <c:v>43248</c:v>
                </c:pt>
                <c:pt idx="1073" c:formatCode="yyyy\-mm\-dd">
                  <c:v>43249</c:v>
                </c:pt>
                <c:pt idx="1074" c:formatCode="yyyy\-mm\-dd">
                  <c:v>43250</c:v>
                </c:pt>
                <c:pt idx="1075" c:formatCode="yyyy\-mm\-dd">
                  <c:v>43251</c:v>
                </c:pt>
                <c:pt idx="1076" c:formatCode="yyyy\-mm\-dd">
                  <c:v>43252</c:v>
                </c:pt>
                <c:pt idx="1077" c:formatCode="yyyy\-mm\-dd">
                  <c:v>43255</c:v>
                </c:pt>
                <c:pt idx="1078" c:formatCode="yyyy\-mm\-dd">
                  <c:v>43256</c:v>
                </c:pt>
                <c:pt idx="1079" c:formatCode="yyyy\-mm\-dd">
                  <c:v>43257</c:v>
                </c:pt>
                <c:pt idx="1080" c:formatCode="yyyy\-mm\-dd">
                  <c:v>43258</c:v>
                </c:pt>
                <c:pt idx="1081" c:formatCode="yyyy\-mm\-dd">
                  <c:v>43259</c:v>
                </c:pt>
                <c:pt idx="1082" c:formatCode="yyyy\-mm\-dd">
                  <c:v>43262</c:v>
                </c:pt>
                <c:pt idx="1083" c:formatCode="yyyy\-mm\-dd">
                  <c:v>43263</c:v>
                </c:pt>
                <c:pt idx="1084" c:formatCode="yyyy\-mm\-dd">
                  <c:v>43264</c:v>
                </c:pt>
                <c:pt idx="1085" c:formatCode="yyyy\-mm\-dd">
                  <c:v>43265</c:v>
                </c:pt>
                <c:pt idx="1086" c:formatCode="yyyy\-mm\-dd">
                  <c:v>43266</c:v>
                </c:pt>
                <c:pt idx="1087" c:formatCode="yyyy\-mm\-dd">
                  <c:v>43270</c:v>
                </c:pt>
                <c:pt idx="1088" c:formatCode="yyyy\-mm\-dd">
                  <c:v>43271</c:v>
                </c:pt>
                <c:pt idx="1089" c:formatCode="yyyy\-mm\-dd">
                  <c:v>43272</c:v>
                </c:pt>
                <c:pt idx="1090" c:formatCode="yyyy\-mm\-dd">
                  <c:v>43273</c:v>
                </c:pt>
                <c:pt idx="1091" c:formatCode="yyyy\-mm\-dd">
                  <c:v>43276</c:v>
                </c:pt>
                <c:pt idx="1092" c:formatCode="yyyy\-mm\-dd">
                  <c:v>43277</c:v>
                </c:pt>
                <c:pt idx="1093" c:formatCode="yyyy\-mm\-dd">
                  <c:v>43278</c:v>
                </c:pt>
                <c:pt idx="1094" c:formatCode="yyyy\-mm\-dd">
                  <c:v>43279</c:v>
                </c:pt>
                <c:pt idx="1095" c:formatCode="yyyy\-mm\-dd">
                  <c:v>43280</c:v>
                </c:pt>
                <c:pt idx="1096" c:formatCode="yyyy\-mm\-dd">
                  <c:v>43283</c:v>
                </c:pt>
                <c:pt idx="1097" c:formatCode="yyyy\-mm\-dd">
                  <c:v>43284</c:v>
                </c:pt>
                <c:pt idx="1098" c:formatCode="yyyy\-mm\-dd">
                  <c:v>43285</c:v>
                </c:pt>
                <c:pt idx="1099" c:formatCode="yyyy\-mm\-dd">
                  <c:v>43286</c:v>
                </c:pt>
                <c:pt idx="1100" c:formatCode="yyyy\-mm\-dd">
                  <c:v>43287</c:v>
                </c:pt>
                <c:pt idx="1101" c:formatCode="yyyy\-mm\-dd">
                  <c:v>43290</c:v>
                </c:pt>
                <c:pt idx="1102" c:formatCode="yyyy\-mm\-dd">
                  <c:v>43291</c:v>
                </c:pt>
                <c:pt idx="1103" c:formatCode="yyyy\-mm\-dd">
                  <c:v>43292</c:v>
                </c:pt>
                <c:pt idx="1104" c:formatCode="yyyy\-mm\-dd">
                  <c:v>43293</c:v>
                </c:pt>
                <c:pt idx="1105" c:formatCode="yyyy\-mm\-dd">
                  <c:v>43294</c:v>
                </c:pt>
                <c:pt idx="1106" c:formatCode="yyyy\-mm\-dd">
                  <c:v>43297</c:v>
                </c:pt>
                <c:pt idx="1107" c:formatCode="yyyy\-mm\-dd">
                  <c:v>43298</c:v>
                </c:pt>
                <c:pt idx="1108" c:formatCode="yyyy\-mm\-dd">
                  <c:v>43299</c:v>
                </c:pt>
                <c:pt idx="1109" c:formatCode="yyyy\-mm\-dd">
                  <c:v>43300</c:v>
                </c:pt>
                <c:pt idx="1110" c:formatCode="yyyy\-mm\-dd">
                  <c:v>43301</c:v>
                </c:pt>
                <c:pt idx="1111" c:formatCode="yyyy\-mm\-dd">
                  <c:v>43304</c:v>
                </c:pt>
                <c:pt idx="1112" c:formatCode="yyyy\-mm\-dd">
                  <c:v>43305</c:v>
                </c:pt>
                <c:pt idx="1113" c:formatCode="yyyy\-mm\-dd">
                  <c:v>43306</c:v>
                </c:pt>
                <c:pt idx="1114" c:formatCode="yyyy\-mm\-dd">
                  <c:v>43307</c:v>
                </c:pt>
                <c:pt idx="1115" c:formatCode="yyyy\-mm\-dd">
                  <c:v>43308</c:v>
                </c:pt>
                <c:pt idx="1116" c:formatCode="yyyy\-mm\-dd">
                  <c:v>43311</c:v>
                </c:pt>
                <c:pt idx="1117" c:formatCode="yyyy\-mm\-dd">
                  <c:v>43312</c:v>
                </c:pt>
                <c:pt idx="1118" c:formatCode="yyyy\-mm\-dd">
                  <c:v>43313</c:v>
                </c:pt>
                <c:pt idx="1119" c:formatCode="yyyy\-mm\-dd">
                  <c:v>43314</c:v>
                </c:pt>
                <c:pt idx="1120" c:formatCode="yyyy\-mm\-dd">
                  <c:v>43315</c:v>
                </c:pt>
                <c:pt idx="1121" c:formatCode="yyyy\-mm\-dd">
                  <c:v>43318</c:v>
                </c:pt>
                <c:pt idx="1122" c:formatCode="yyyy\-mm\-dd">
                  <c:v>43319</c:v>
                </c:pt>
                <c:pt idx="1123" c:formatCode="yyyy\-mm\-dd">
                  <c:v>43320</c:v>
                </c:pt>
                <c:pt idx="1124" c:formatCode="yyyy\-mm\-dd">
                  <c:v>43321</c:v>
                </c:pt>
                <c:pt idx="1125" c:formatCode="yyyy\-mm\-dd">
                  <c:v>43322</c:v>
                </c:pt>
                <c:pt idx="1126" c:formatCode="yyyy\-mm\-dd">
                  <c:v>43325</c:v>
                </c:pt>
                <c:pt idx="1127" c:formatCode="yyyy\-mm\-dd">
                  <c:v>43326</c:v>
                </c:pt>
                <c:pt idx="1128" c:formatCode="yyyy\-mm\-dd">
                  <c:v>43327</c:v>
                </c:pt>
                <c:pt idx="1129" c:formatCode="yyyy\-mm\-dd">
                  <c:v>43328</c:v>
                </c:pt>
                <c:pt idx="1130" c:formatCode="yyyy\-mm\-dd">
                  <c:v>43329</c:v>
                </c:pt>
                <c:pt idx="1131" c:formatCode="yyyy\-mm\-dd">
                  <c:v>43332</c:v>
                </c:pt>
                <c:pt idx="1132" c:formatCode="yyyy\-mm\-dd">
                  <c:v>43333</c:v>
                </c:pt>
                <c:pt idx="1133" c:formatCode="yyyy\-mm\-dd">
                  <c:v>43334</c:v>
                </c:pt>
                <c:pt idx="1134" c:formatCode="yyyy\-mm\-dd">
                  <c:v>43335</c:v>
                </c:pt>
                <c:pt idx="1135" c:formatCode="yyyy\-mm\-dd">
                  <c:v>43336</c:v>
                </c:pt>
                <c:pt idx="1136" c:formatCode="yyyy\-mm\-dd">
                  <c:v>43339</c:v>
                </c:pt>
                <c:pt idx="1137" c:formatCode="yyyy\-mm\-dd">
                  <c:v>43340</c:v>
                </c:pt>
                <c:pt idx="1138" c:formatCode="yyyy\-mm\-dd">
                  <c:v>43341</c:v>
                </c:pt>
                <c:pt idx="1139" c:formatCode="yyyy\-mm\-dd">
                  <c:v>43342</c:v>
                </c:pt>
                <c:pt idx="1140" c:formatCode="yyyy\-mm\-dd">
                  <c:v>43343</c:v>
                </c:pt>
                <c:pt idx="1141" c:formatCode="yyyy\-mm\-dd">
                  <c:v>43346</c:v>
                </c:pt>
                <c:pt idx="1142" c:formatCode="yyyy\-mm\-dd">
                  <c:v>43347</c:v>
                </c:pt>
                <c:pt idx="1143" c:formatCode="yyyy\-mm\-dd">
                  <c:v>43348</c:v>
                </c:pt>
                <c:pt idx="1144" c:formatCode="yyyy\-mm\-dd">
                  <c:v>43349</c:v>
                </c:pt>
                <c:pt idx="1145" c:formatCode="yyyy\-mm\-dd">
                  <c:v>43350</c:v>
                </c:pt>
                <c:pt idx="1146" c:formatCode="yyyy\-mm\-dd">
                  <c:v>43353</c:v>
                </c:pt>
                <c:pt idx="1147" c:formatCode="yyyy\-mm\-dd">
                  <c:v>43354</c:v>
                </c:pt>
                <c:pt idx="1148" c:formatCode="yyyy\-mm\-dd">
                  <c:v>43355</c:v>
                </c:pt>
                <c:pt idx="1149" c:formatCode="yyyy\-mm\-dd">
                  <c:v>43356</c:v>
                </c:pt>
                <c:pt idx="1150" c:formatCode="yyyy\-mm\-dd">
                  <c:v>43357</c:v>
                </c:pt>
                <c:pt idx="1151" c:formatCode="yyyy\-mm\-dd">
                  <c:v>43360</c:v>
                </c:pt>
                <c:pt idx="1152" c:formatCode="yyyy\-mm\-dd">
                  <c:v>43361</c:v>
                </c:pt>
                <c:pt idx="1153" c:formatCode="yyyy\-mm\-dd">
                  <c:v>43362</c:v>
                </c:pt>
                <c:pt idx="1154" c:formatCode="yyyy\-mm\-dd">
                  <c:v>43363</c:v>
                </c:pt>
                <c:pt idx="1155" c:formatCode="yyyy\-mm\-dd">
                  <c:v>43364</c:v>
                </c:pt>
                <c:pt idx="1156" c:formatCode="yyyy\-mm\-dd">
                  <c:v>43368</c:v>
                </c:pt>
                <c:pt idx="1157" c:formatCode="yyyy\-mm\-dd">
                  <c:v>43369</c:v>
                </c:pt>
                <c:pt idx="1158" c:formatCode="yyyy\-mm\-dd">
                  <c:v>43370</c:v>
                </c:pt>
                <c:pt idx="1159" c:formatCode="yyyy\-mm\-dd">
                  <c:v>43371</c:v>
                </c:pt>
                <c:pt idx="1160" c:formatCode="yyyy\-mm\-dd">
                  <c:v>43381</c:v>
                </c:pt>
                <c:pt idx="1161" c:formatCode="yyyy\-mm\-dd">
                  <c:v>43382</c:v>
                </c:pt>
                <c:pt idx="1162" c:formatCode="yyyy\-mm\-dd">
                  <c:v>43383</c:v>
                </c:pt>
                <c:pt idx="1163" c:formatCode="yyyy\-mm\-dd">
                  <c:v>43384</c:v>
                </c:pt>
                <c:pt idx="1164" c:formatCode="yyyy\-mm\-dd">
                  <c:v>43385</c:v>
                </c:pt>
                <c:pt idx="1165" c:formatCode="yyyy\-mm\-dd">
                  <c:v>43388</c:v>
                </c:pt>
                <c:pt idx="1166" c:formatCode="yyyy\-mm\-dd">
                  <c:v>43389</c:v>
                </c:pt>
                <c:pt idx="1167" c:formatCode="yyyy\-mm\-dd">
                  <c:v>43390</c:v>
                </c:pt>
                <c:pt idx="1168" c:formatCode="yyyy\-mm\-dd">
                  <c:v>43391</c:v>
                </c:pt>
                <c:pt idx="1169" c:formatCode="yyyy\-mm\-dd">
                  <c:v>43392</c:v>
                </c:pt>
                <c:pt idx="1170" c:formatCode="yyyy\-mm\-dd">
                  <c:v>43395</c:v>
                </c:pt>
                <c:pt idx="1171" c:formatCode="yyyy\-mm\-dd">
                  <c:v>43396</c:v>
                </c:pt>
                <c:pt idx="1172" c:formatCode="yyyy\-mm\-dd">
                  <c:v>43397</c:v>
                </c:pt>
                <c:pt idx="1173" c:formatCode="yyyy\-mm\-dd">
                  <c:v>43398</c:v>
                </c:pt>
                <c:pt idx="1174" c:formatCode="yyyy\-mm\-dd">
                  <c:v>43399</c:v>
                </c:pt>
                <c:pt idx="1175" c:formatCode="yyyy\-mm\-dd">
                  <c:v>43402</c:v>
                </c:pt>
                <c:pt idx="1176" c:formatCode="yyyy\-mm\-dd">
                  <c:v>43403</c:v>
                </c:pt>
                <c:pt idx="1177" c:formatCode="yyyy\-mm\-dd">
                  <c:v>43404</c:v>
                </c:pt>
                <c:pt idx="1178" c:formatCode="yyyy\-mm\-dd">
                  <c:v>43405</c:v>
                </c:pt>
                <c:pt idx="1179" c:formatCode="yyyy\-mm\-dd">
                  <c:v>43406</c:v>
                </c:pt>
                <c:pt idx="1180" c:formatCode="yyyy\-mm\-dd">
                  <c:v>43409</c:v>
                </c:pt>
                <c:pt idx="1181" c:formatCode="yyyy\-mm\-dd">
                  <c:v>43410</c:v>
                </c:pt>
                <c:pt idx="1182" c:formatCode="yyyy\-mm\-dd">
                  <c:v>43411</c:v>
                </c:pt>
                <c:pt idx="1183" c:formatCode="yyyy\-mm\-dd">
                  <c:v>43412</c:v>
                </c:pt>
                <c:pt idx="1184" c:formatCode="yyyy\-mm\-dd">
                  <c:v>43413</c:v>
                </c:pt>
                <c:pt idx="1185" c:formatCode="yyyy\-mm\-dd">
                  <c:v>43416</c:v>
                </c:pt>
                <c:pt idx="1186" c:formatCode="yyyy\-mm\-dd">
                  <c:v>43417</c:v>
                </c:pt>
                <c:pt idx="1187" c:formatCode="yyyy\-mm\-dd">
                  <c:v>43418</c:v>
                </c:pt>
                <c:pt idx="1188" c:formatCode="yyyy\-mm\-dd">
                  <c:v>43419</c:v>
                </c:pt>
                <c:pt idx="1189" c:formatCode="yyyy\-mm\-dd">
                  <c:v>43420</c:v>
                </c:pt>
                <c:pt idx="1190" c:formatCode="yyyy\-mm\-dd">
                  <c:v>43423</c:v>
                </c:pt>
                <c:pt idx="1191" c:formatCode="yyyy\-mm\-dd">
                  <c:v>43424</c:v>
                </c:pt>
                <c:pt idx="1192" c:formatCode="yyyy\-mm\-dd">
                  <c:v>43425</c:v>
                </c:pt>
                <c:pt idx="1193" c:formatCode="yyyy\-mm\-dd">
                  <c:v>43426</c:v>
                </c:pt>
                <c:pt idx="1194" c:formatCode="yyyy\-mm\-dd">
                  <c:v>43427</c:v>
                </c:pt>
                <c:pt idx="1195" c:formatCode="yyyy\-mm\-dd">
                  <c:v>43430</c:v>
                </c:pt>
                <c:pt idx="1196" c:formatCode="yyyy\-mm\-dd">
                  <c:v>43431</c:v>
                </c:pt>
                <c:pt idx="1197" c:formatCode="yyyy\-mm\-dd">
                  <c:v>43432</c:v>
                </c:pt>
                <c:pt idx="1198" c:formatCode="yyyy\-mm\-dd">
                  <c:v>43433</c:v>
                </c:pt>
                <c:pt idx="1199" c:formatCode="yyyy\-mm\-dd">
                  <c:v>43434</c:v>
                </c:pt>
                <c:pt idx="1200" c:formatCode="yyyy\-mm\-dd">
                  <c:v>43437</c:v>
                </c:pt>
                <c:pt idx="1201" c:formatCode="yyyy\-mm\-dd">
                  <c:v>43438</c:v>
                </c:pt>
                <c:pt idx="1202" c:formatCode="yyyy\-mm\-dd">
                  <c:v>43439</c:v>
                </c:pt>
                <c:pt idx="1203" c:formatCode="yyyy\-mm\-dd">
                  <c:v>43440</c:v>
                </c:pt>
                <c:pt idx="1204" c:formatCode="yyyy\-mm\-dd">
                  <c:v>43441</c:v>
                </c:pt>
                <c:pt idx="1205" c:formatCode="yyyy\-mm\-dd">
                  <c:v>43444</c:v>
                </c:pt>
                <c:pt idx="1206" c:formatCode="yyyy\-mm\-dd">
                  <c:v>43445</c:v>
                </c:pt>
                <c:pt idx="1207" c:formatCode="yyyy\-mm\-dd">
                  <c:v>43446</c:v>
                </c:pt>
                <c:pt idx="1208" c:formatCode="yyyy\-mm\-dd">
                  <c:v>43447</c:v>
                </c:pt>
                <c:pt idx="1209" c:formatCode="yyyy\-mm\-dd">
                  <c:v>43448</c:v>
                </c:pt>
                <c:pt idx="1210" c:formatCode="yyyy\-mm\-dd">
                  <c:v>43451</c:v>
                </c:pt>
                <c:pt idx="1211" c:formatCode="yyyy\-mm\-dd">
                  <c:v>43452</c:v>
                </c:pt>
                <c:pt idx="1212" c:formatCode="yyyy\-mm\-dd">
                  <c:v>43453</c:v>
                </c:pt>
                <c:pt idx="1213" c:formatCode="yyyy\-mm\-dd">
                  <c:v>43454</c:v>
                </c:pt>
                <c:pt idx="1214" c:formatCode="yyyy\-mm\-dd">
                  <c:v>43455</c:v>
                </c:pt>
                <c:pt idx="1215" c:formatCode="yyyy\-mm\-dd">
                  <c:v>43458</c:v>
                </c:pt>
                <c:pt idx="1216" c:formatCode="yyyy\-mm\-dd">
                  <c:v>43459</c:v>
                </c:pt>
                <c:pt idx="1217" c:formatCode="yyyy\-mm\-dd">
                  <c:v>43460</c:v>
                </c:pt>
                <c:pt idx="1218" c:formatCode="yyyy\-mm\-dd">
                  <c:v>43461</c:v>
                </c:pt>
                <c:pt idx="1219" c:formatCode="yyyy\-mm\-dd">
                  <c:v>43462</c:v>
                </c:pt>
                <c:pt idx="1220" c:formatCode="yyyy\-mm\-dd">
                  <c:v>43467</c:v>
                </c:pt>
                <c:pt idx="1221" c:formatCode="yyyy\-mm\-dd">
                  <c:v>43468</c:v>
                </c:pt>
                <c:pt idx="1222" c:formatCode="yyyy\-mm\-dd">
                  <c:v>43469</c:v>
                </c:pt>
                <c:pt idx="1223" c:formatCode="yyyy\-mm\-dd">
                  <c:v>43472</c:v>
                </c:pt>
                <c:pt idx="1224" c:formatCode="yyyy\-mm\-dd">
                  <c:v>43473</c:v>
                </c:pt>
                <c:pt idx="1225" c:formatCode="yyyy\-mm\-dd">
                  <c:v>43474</c:v>
                </c:pt>
                <c:pt idx="1226" c:formatCode="yyyy\-mm\-dd">
                  <c:v>43475</c:v>
                </c:pt>
                <c:pt idx="1227" c:formatCode="yyyy\-mm\-dd">
                  <c:v>43476</c:v>
                </c:pt>
                <c:pt idx="1228" c:formatCode="yyyy\-mm\-dd">
                  <c:v>43479</c:v>
                </c:pt>
                <c:pt idx="1229" c:formatCode="yyyy\-mm\-dd">
                  <c:v>43480</c:v>
                </c:pt>
                <c:pt idx="1230" c:formatCode="yyyy\-mm\-dd">
                  <c:v>43481</c:v>
                </c:pt>
                <c:pt idx="1231" c:formatCode="yyyy\-mm\-dd">
                  <c:v>43482</c:v>
                </c:pt>
                <c:pt idx="1232" c:formatCode="yyyy\-mm\-dd">
                  <c:v>43483</c:v>
                </c:pt>
                <c:pt idx="1233" c:formatCode="yyyy\-mm\-dd">
                  <c:v>43486</c:v>
                </c:pt>
                <c:pt idx="1234" c:formatCode="yyyy\-mm\-dd">
                  <c:v>43487</c:v>
                </c:pt>
                <c:pt idx="1235" c:formatCode="yyyy\-mm\-dd">
                  <c:v>43488</c:v>
                </c:pt>
                <c:pt idx="1236" c:formatCode="yyyy\-mm\-dd">
                  <c:v>43489</c:v>
                </c:pt>
                <c:pt idx="1237" c:formatCode="yyyy\-mm\-dd">
                  <c:v>43490</c:v>
                </c:pt>
                <c:pt idx="1238" c:formatCode="yyyy\-mm\-dd">
                  <c:v>43493</c:v>
                </c:pt>
                <c:pt idx="1239" c:formatCode="yyyy\-mm\-dd">
                  <c:v>43494</c:v>
                </c:pt>
                <c:pt idx="1240" c:formatCode="yyyy\-mm\-dd">
                  <c:v>43495</c:v>
                </c:pt>
                <c:pt idx="1241" c:formatCode="yyyy\-mm\-dd">
                  <c:v>43496</c:v>
                </c:pt>
                <c:pt idx="1242" c:formatCode="yyyy\-mm\-dd">
                  <c:v>43497</c:v>
                </c:pt>
                <c:pt idx="1243" c:formatCode="yyyy\-mm\-dd">
                  <c:v>43507</c:v>
                </c:pt>
                <c:pt idx="1244" c:formatCode="yyyy\-mm\-dd">
                  <c:v>43508</c:v>
                </c:pt>
                <c:pt idx="1245" c:formatCode="yyyy\-mm\-dd">
                  <c:v>43509</c:v>
                </c:pt>
                <c:pt idx="1246" c:formatCode="yyyy\-mm\-dd">
                  <c:v>43510</c:v>
                </c:pt>
                <c:pt idx="1247" c:formatCode="yyyy\-mm\-dd">
                  <c:v>43511</c:v>
                </c:pt>
                <c:pt idx="1248" c:formatCode="yyyy\-mm\-dd">
                  <c:v>43514</c:v>
                </c:pt>
                <c:pt idx="1249" c:formatCode="yyyy\-mm\-dd">
                  <c:v>43515</c:v>
                </c:pt>
                <c:pt idx="1250" c:formatCode="yyyy\-mm\-dd">
                  <c:v>43516</c:v>
                </c:pt>
                <c:pt idx="1251" c:formatCode="yyyy\-mm\-dd">
                  <c:v>43517</c:v>
                </c:pt>
                <c:pt idx="1252" c:formatCode="yyyy\-mm\-dd">
                  <c:v>43518</c:v>
                </c:pt>
                <c:pt idx="1253" c:formatCode="yyyy\-mm\-dd">
                  <c:v>43521</c:v>
                </c:pt>
                <c:pt idx="1254" c:formatCode="yyyy\-mm\-dd">
                  <c:v>43522</c:v>
                </c:pt>
                <c:pt idx="1255" c:formatCode="yyyy\-mm\-dd">
                  <c:v>43523</c:v>
                </c:pt>
                <c:pt idx="1256" c:formatCode="yyyy\-mm\-dd">
                  <c:v>43524</c:v>
                </c:pt>
                <c:pt idx="1257" c:formatCode="yyyy\-mm\-dd">
                  <c:v>43525</c:v>
                </c:pt>
                <c:pt idx="1258" c:formatCode="yyyy\-mm\-dd">
                  <c:v>43528</c:v>
                </c:pt>
                <c:pt idx="1259" c:formatCode="yyyy\-mm\-dd">
                  <c:v>43529</c:v>
                </c:pt>
                <c:pt idx="1260" c:formatCode="yyyy\-mm\-dd">
                  <c:v>43530</c:v>
                </c:pt>
                <c:pt idx="1261" c:formatCode="yyyy\-mm\-dd">
                  <c:v>43531</c:v>
                </c:pt>
                <c:pt idx="1262" c:formatCode="yyyy\-mm\-dd">
                  <c:v>43532</c:v>
                </c:pt>
                <c:pt idx="1263" c:formatCode="yyyy\-mm\-dd">
                  <c:v>43535</c:v>
                </c:pt>
                <c:pt idx="1264" c:formatCode="yyyy\-mm\-dd">
                  <c:v>43536</c:v>
                </c:pt>
                <c:pt idx="1265" c:formatCode="yyyy\-mm\-dd">
                  <c:v>43537</c:v>
                </c:pt>
                <c:pt idx="1266" c:formatCode="yyyy\-mm\-dd">
                  <c:v>43538</c:v>
                </c:pt>
                <c:pt idx="1267" c:formatCode="yyyy\-mm\-dd">
                  <c:v>43539</c:v>
                </c:pt>
                <c:pt idx="1268" c:formatCode="yyyy\-mm\-dd">
                  <c:v>43542</c:v>
                </c:pt>
                <c:pt idx="1269" c:formatCode="yyyy\-mm\-dd">
                  <c:v>43543</c:v>
                </c:pt>
                <c:pt idx="1270" c:formatCode="yyyy\-mm\-dd">
                  <c:v>43544</c:v>
                </c:pt>
                <c:pt idx="1271" c:formatCode="yyyy\-mm\-dd">
                  <c:v>43545</c:v>
                </c:pt>
                <c:pt idx="1272" c:formatCode="yyyy\-mm\-dd">
                  <c:v>43546</c:v>
                </c:pt>
                <c:pt idx="1273" c:formatCode="yyyy\-mm\-dd">
                  <c:v>43549</c:v>
                </c:pt>
                <c:pt idx="1274" c:formatCode="yyyy\-mm\-dd">
                  <c:v>43550</c:v>
                </c:pt>
                <c:pt idx="1275" c:formatCode="yyyy\-mm\-dd">
                  <c:v>43551</c:v>
                </c:pt>
                <c:pt idx="1276" c:formatCode="yyyy\-mm\-dd">
                  <c:v>43552</c:v>
                </c:pt>
                <c:pt idx="1277" c:formatCode="yyyy\-mm\-dd">
                  <c:v>43553</c:v>
                </c:pt>
                <c:pt idx="1278" c:formatCode="yyyy\-mm\-dd">
                  <c:v>43556</c:v>
                </c:pt>
                <c:pt idx="1279" c:formatCode="yyyy\-mm\-dd">
                  <c:v>43557</c:v>
                </c:pt>
                <c:pt idx="1280" c:formatCode="yyyy\-mm\-dd">
                  <c:v>43558</c:v>
                </c:pt>
                <c:pt idx="1281" c:formatCode="yyyy\-mm\-dd">
                  <c:v>43559</c:v>
                </c:pt>
                <c:pt idx="1282" c:formatCode="yyyy\-mm\-dd">
                  <c:v>43563</c:v>
                </c:pt>
                <c:pt idx="1283" c:formatCode="yyyy\-mm\-dd">
                  <c:v>43564</c:v>
                </c:pt>
                <c:pt idx="1284" c:formatCode="yyyy\-mm\-dd">
                  <c:v>43565</c:v>
                </c:pt>
                <c:pt idx="1285" c:formatCode="yyyy\-mm\-dd">
                  <c:v>43566</c:v>
                </c:pt>
                <c:pt idx="1286" c:formatCode="yyyy\-mm\-dd">
                  <c:v>43567</c:v>
                </c:pt>
                <c:pt idx="1287" c:formatCode="yyyy\-mm\-dd">
                  <c:v>43570</c:v>
                </c:pt>
                <c:pt idx="1288" c:formatCode="yyyy\-mm\-dd">
                  <c:v>43571</c:v>
                </c:pt>
                <c:pt idx="1289" c:formatCode="yyyy\-mm\-dd">
                  <c:v>43572</c:v>
                </c:pt>
                <c:pt idx="1290" c:formatCode="yyyy\-mm\-dd">
                  <c:v>43573</c:v>
                </c:pt>
                <c:pt idx="1291" c:formatCode="yyyy\-mm\-dd">
                  <c:v>43574</c:v>
                </c:pt>
                <c:pt idx="1292" c:formatCode="yyyy\-mm\-dd">
                  <c:v>43577</c:v>
                </c:pt>
                <c:pt idx="1293" c:formatCode="yyyy\-mm\-dd">
                  <c:v>43578</c:v>
                </c:pt>
                <c:pt idx="1294" c:formatCode="yyyy\-mm\-dd">
                  <c:v>43579</c:v>
                </c:pt>
                <c:pt idx="1295" c:formatCode="yyyy\-mm\-dd">
                  <c:v>43580</c:v>
                </c:pt>
                <c:pt idx="1296" c:formatCode="yyyy\-mm\-dd">
                  <c:v>43581</c:v>
                </c:pt>
                <c:pt idx="1297" c:formatCode="yyyy\-mm\-dd">
                  <c:v>43584</c:v>
                </c:pt>
                <c:pt idx="1298" c:formatCode="yyyy\-mm\-dd">
                  <c:v>43585</c:v>
                </c:pt>
                <c:pt idx="1299" c:formatCode="yyyy\-mm\-dd">
                  <c:v>43591</c:v>
                </c:pt>
                <c:pt idx="1300" c:formatCode="yyyy\-mm\-dd">
                  <c:v>43592</c:v>
                </c:pt>
                <c:pt idx="1301" c:formatCode="yyyy\-mm\-dd">
                  <c:v>43593</c:v>
                </c:pt>
                <c:pt idx="1302" c:formatCode="yyyy\-mm\-dd">
                  <c:v>43594</c:v>
                </c:pt>
                <c:pt idx="1303" c:formatCode="yyyy\-mm\-dd">
                  <c:v>43595</c:v>
                </c:pt>
                <c:pt idx="1304" c:formatCode="yyyy\-mm\-dd">
                  <c:v>43598</c:v>
                </c:pt>
                <c:pt idx="1305" c:formatCode="yyyy\-mm\-dd">
                  <c:v>43599</c:v>
                </c:pt>
                <c:pt idx="1306" c:formatCode="yyyy\-mm\-dd">
                  <c:v>43600</c:v>
                </c:pt>
                <c:pt idx="1307" c:formatCode="yyyy\-mm\-dd">
                  <c:v>43601</c:v>
                </c:pt>
                <c:pt idx="1308" c:formatCode="yyyy\-mm\-dd">
                  <c:v>43602</c:v>
                </c:pt>
                <c:pt idx="1309" c:formatCode="yyyy\-mm\-dd">
                  <c:v>43605</c:v>
                </c:pt>
                <c:pt idx="1310" c:formatCode="yyyy\-mm\-dd">
                  <c:v>43606</c:v>
                </c:pt>
                <c:pt idx="1311" c:formatCode="yyyy\-mm\-dd">
                  <c:v>43607</c:v>
                </c:pt>
                <c:pt idx="1312" c:formatCode="yyyy\-mm\-dd">
                  <c:v>43608</c:v>
                </c:pt>
                <c:pt idx="1313" c:formatCode="yyyy\-mm\-dd">
                  <c:v>43609</c:v>
                </c:pt>
                <c:pt idx="1314" c:formatCode="yyyy\-mm\-dd">
                  <c:v>43612</c:v>
                </c:pt>
                <c:pt idx="1315" c:formatCode="yyyy\-mm\-dd">
                  <c:v>43613</c:v>
                </c:pt>
                <c:pt idx="1316" c:formatCode="yyyy\-mm\-dd">
                  <c:v>43614</c:v>
                </c:pt>
                <c:pt idx="1317" c:formatCode="yyyy\-mm\-dd">
                  <c:v>43615</c:v>
                </c:pt>
                <c:pt idx="1318" c:formatCode="yyyy\-mm\-dd">
                  <c:v>43616</c:v>
                </c:pt>
                <c:pt idx="1319" c:formatCode="yyyy\-mm\-dd">
                  <c:v>43619</c:v>
                </c:pt>
                <c:pt idx="1320" c:formatCode="yyyy\-mm\-dd">
                  <c:v>43620</c:v>
                </c:pt>
                <c:pt idx="1321" c:formatCode="yyyy\-mm\-dd">
                  <c:v>43621</c:v>
                </c:pt>
                <c:pt idx="1322" c:formatCode="yyyy\-mm\-dd">
                  <c:v>43622</c:v>
                </c:pt>
                <c:pt idx="1323" c:formatCode="yyyy\-mm\-dd">
                  <c:v>43626</c:v>
                </c:pt>
                <c:pt idx="1324" c:formatCode="yyyy\-mm\-dd">
                  <c:v>43627</c:v>
                </c:pt>
                <c:pt idx="1325" c:formatCode="yyyy\-mm\-dd">
                  <c:v>43628</c:v>
                </c:pt>
                <c:pt idx="1326" c:formatCode="yyyy\-mm\-dd">
                  <c:v>43629</c:v>
                </c:pt>
                <c:pt idx="1327" c:formatCode="yyyy\-mm\-dd">
                  <c:v>43630</c:v>
                </c:pt>
                <c:pt idx="1328" c:formatCode="yyyy\-mm\-dd">
                  <c:v>43633</c:v>
                </c:pt>
                <c:pt idx="1329" c:formatCode="yyyy\-mm\-dd">
                  <c:v>43634</c:v>
                </c:pt>
                <c:pt idx="1330" c:formatCode="yyyy\-mm\-dd">
                  <c:v>43635</c:v>
                </c:pt>
                <c:pt idx="1331" c:formatCode="yyyy\-mm\-dd">
                  <c:v>43636</c:v>
                </c:pt>
                <c:pt idx="1332" c:formatCode="yyyy\-mm\-dd">
                  <c:v>43637</c:v>
                </c:pt>
                <c:pt idx="1333" c:formatCode="yyyy\-mm\-dd">
                  <c:v>43640</c:v>
                </c:pt>
                <c:pt idx="1334" c:formatCode="yyyy\-mm\-dd">
                  <c:v>43641</c:v>
                </c:pt>
                <c:pt idx="1335" c:formatCode="yyyy\-mm\-dd">
                  <c:v>43642</c:v>
                </c:pt>
                <c:pt idx="1336" c:formatCode="yyyy\-mm\-dd">
                  <c:v>43643</c:v>
                </c:pt>
                <c:pt idx="1337" c:formatCode="yyyy\-mm\-dd">
                  <c:v>43644</c:v>
                </c:pt>
                <c:pt idx="1338" c:formatCode="yyyy\-mm\-dd">
                  <c:v>43647</c:v>
                </c:pt>
                <c:pt idx="1339" c:formatCode="yyyy\-mm\-dd">
                  <c:v>43648</c:v>
                </c:pt>
                <c:pt idx="1340" c:formatCode="yyyy\-mm\-dd">
                  <c:v>43649</c:v>
                </c:pt>
                <c:pt idx="1341" c:formatCode="yyyy\-mm\-dd">
                  <c:v>43650</c:v>
                </c:pt>
                <c:pt idx="1342" c:formatCode="yyyy\-mm\-dd">
                  <c:v>43651</c:v>
                </c:pt>
                <c:pt idx="1343" c:formatCode="yyyy\-mm\-dd">
                  <c:v>43654</c:v>
                </c:pt>
                <c:pt idx="1344" c:formatCode="yyyy\-mm\-dd">
                  <c:v>43655</c:v>
                </c:pt>
                <c:pt idx="1345" c:formatCode="yyyy\-mm\-dd">
                  <c:v>43656</c:v>
                </c:pt>
                <c:pt idx="1346" c:formatCode="yyyy\-mm\-dd">
                  <c:v>43657</c:v>
                </c:pt>
                <c:pt idx="1347" c:formatCode="yyyy\-mm\-dd">
                  <c:v>43658</c:v>
                </c:pt>
                <c:pt idx="1348" c:formatCode="yyyy\-mm\-dd">
                  <c:v>43661</c:v>
                </c:pt>
                <c:pt idx="1349" c:formatCode="yyyy\-mm\-dd">
                  <c:v>43662</c:v>
                </c:pt>
                <c:pt idx="1350" c:formatCode="yyyy\-mm\-dd">
                  <c:v>43663</c:v>
                </c:pt>
                <c:pt idx="1351" c:formatCode="yyyy\-mm\-dd">
                  <c:v>43664</c:v>
                </c:pt>
                <c:pt idx="1352" c:formatCode="yyyy\-mm\-dd">
                  <c:v>43665</c:v>
                </c:pt>
                <c:pt idx="1353" c:formatCode="yyyy\-mm\-dd">
                  <c:v>43668</c:v>
                </c:pt>
                <c:pt idx="1354" c:formatCode="yyyy\-mm\-dd">
                  <c:v>43669</c:v>
                </c:pt>
                <c:pt idx="1355" c:formatCode="yyyy\-mm\-dd">
                  <c:v>43670</c:v>
                </c:pt>
                <c:pt idx="1356" c:formatCode="yyyy\-mm\-dd">
                  <c:v>43671</c:v>
                </c:pt>
                <c:pt idx="1357" c:formatCode="yyyy\-mm\-dd">
                  <c:v>43672</c:v>
                </c:pt>
                <c:pt idx="1358" c:formatCode="yyyy\-mm\-dd">
                  <c:v>43675</c:v>
                </c:pt>
                <c:pt idx="1359" c:formatCode="yyyy\-mm\-dd">
                  <c:v>43676</c:v>
                </c:pt>
                <c:pt idx="1360" c:formatCode="yyyy\-mm\-dd">
                  <c:v>43677</c:v>
                </c:pt>
                <c:pt idx="1361" c:formatCode="yyyy\-mm\-dd">
                  <c:v>43678</c:v>
                </c:pt>
                <c:pt idx="1362" c:formatCode="yyyy\-mm\-dd">
                  <c:v>43679</c:v>
                </c:pt>
                <c:pt idx="1363" c:formatCode="yyyy\-mm\-dd">
                  <c:v>43682</c:v>
                </c:pt>
                <c:pt idx="1364" c:formatCode="yyyy\-mm\-dd">
                  <c:v>43683</c:v>
                </c:pt>
                <c:pt idx="1365" c:formatCode="yyyy\-mm\-dd">
                  <c:v>43684</c:v>
                </c:pt>
                <c:pt idx="1366" c:formatCode="yyyy\-mm\-dd">
                  <c:v>43685</c:v>
                </c:pt>
                <c:pt idx="1367" c:formatCode="yyyy\-mm\-dd">
                  <c:v>43686</c:v>
                </c:pt>
                <c:pt idx="1368" c:formatCode="yyyy\-mm\-dd">
                  <c:v>43689</c:v>
                </c:pt>
                <c:pt idx="1369" c:formatCode="yyyy\-mm\-dd">
                  <c:v>43690</c:v>
                </c:pt>
                <c:pt idx="1370" c:formatCode="yyyy\-mm\-dd">
                  <c:v>43691</c:v>
                </c:pt>
                <c:pt idx="1371" c:formatCode="yyyy\-mm\-dd">
                  <c:v>43692</c:v>
                </c:pt>
                <c:pt idx="1372" c:formatCode="yyyy\-mm\-dd">
                  <c:v>43693</c:v>
                </c:pt>
                <c:pt idx="1373" c:formatCode="yyyy\-mm\-dd">
                  <c:v>43696</c:v>
                </c:pt>
                <c:pt idx="1374" c:formatCode="yyyy\-mm\-dd">
                  <c:v>43697</c:v>
                </c:pt>
                <c:pt idx="1375" c:formatCode="yyyy\-mm\-dd">
                  <c:v>43698</c:v>
                </c:pt>
                <c:pt idx="1376" c:formatCode="yyyy\-mm\-dd">
                  <c:v>43699</c:v>
                </c:pt>
                <c:pt idx="1377" c:formatCode="yyyy\-mm\-dd">
                  <c:v>43700</c:v>
                </c:pt>
                <c:pt idx="1378" c:formatCode="yyyy\-mm\-dd">
                  <c:v>43703</c:v>
                </c:pt>
                <c:pt idx="1379" c:formatCode="yyyy\-mm\-dd">
                  <c:v>43704</c:v>
                </c:pt>
                <c:pt idx="1380" c:formatCode="yyyy\-mm\-dd">
                  <c:v>43705</c:v>
                </c:pt>
                <c:pt idx="1381" c:formatCode="yyyy\-mm\-dd">
                  <c:v>43706</c:v>
                </c:pt>
                <c:pt idx="1382" c:formatCode="yyyy\-mm\-dd">
                  <c:v>43707</c:v>
                </c:pt>
                <c:pt idx="1383" c:formatCode="yyyy\-mm\-dd">
                  <c:v>43710</c:v>
                </c:pt>
                <c:pt idx="1384" c:formatCode="yyyy\-mm\-dd">
                  <c:v>43711</c:v>
                </c:pt>
                <c:pt idx="1385" c:formatCode="yyyy\-mm\-dd">
                  <c:v>43712</c:v>
                </c:pt>
                <c:pt idx="1386" c:formatCode="yyyy\-mm\-dd">
                  <c:v>43713</c:v>
                </c:pt>
                <c:pt idx="1387" c:formatCode="yyyy\-mm\-dd">
                  <c:v>43714</c:v>
                </c:pt>
                <c:pt idx="1388" c:formatCode="yyyy\-mm\-dd">
                  <c:v>43717</c:v>
                </c:pt>
                <c:pt idx="1389" c:formatCode="yyyy\-mm\-dd">
                  <c:v>43718</c:v>
                </c:pt>
                <c:pt idx="1390" c:formatCode="yyyy\-mm\-dd">
                  <c:v>43719</c:v>
                </c:pt>
                <c:pt idx="1391" c:formatCode="yyyy\-mm\-dd">
                  <c:v>43720</c:v>
                </c:pt>
                <c:pt idx="1392" c:formatCode="yyyy\-mm\-dd">
                  <c:v>43724</c:v>
                </c:pt>
                <c:pt idx="1393" c:formatCode="yyyy\-mm\-dd">
                  <c:v>43725</c:v>
                </c:pt>
                <c:pt idx="1394" c:formatCode="yyyy\-mm\-dd">
                  <c:v>43726</c:v>
                </c:pt>
                <c:pt idx="1395" c:formatCode="yyyy\-mm\-dd">
                  <c:v>43727</c:v>
                </c:pt>
                <c:pt idx="1396" c:formatCode="yyyy\-mm\-dd">
                  <c:v>43728</c:v>
                </c:pt>
                <c:pt idx="1397" c:formatCode="yyyy\-mm\-dd">
                  <c:v>43731</c:v>
                </c:pt>
                <c:pt idx="1398" c:formatCode="yyyy\-mm\-dd">
                  <c:v>43732</c:v>
                </c:pt>
                <c:pt idx="1399" c:formatCode="yyyy\-mm\-dd">
                  <c:v>43733</c:v>
                </c:pt>
                <c:pt idx="1400" c:formatCode="yyyy\-mm\-dd">
                  <c:v>43734</c:v>
                </c:pt>
                <c:pt idx="1401" c:formatCode="yyyy\-mm\-dd">
                  <c:v>43735</c:v>
                </c:pt>
                <c:pt idx="1402" c:formatCode="yyyy\-mm\-dd">
                  <c:v>43738</c:v>
                </c:pt>
                <c:pt idx="1403" c:formatCode="yyyy\-mm\-dd">
                  <c:v>43746</c:v>
                </c:pt>
                <c:pt idx="1404" c:formatCode="yyyy\-mm\-dd">
                  <c:v>43747</c:v>
                </c:pt>
                <c:pt idx="1405" c:formatCode="yyyy\-mm\-dd">
                  <c:v>43748</c:v>
                </c:pt>
                <c:pt idx="1406" c:formatCode="yyyy\-mm\-dd">
                  <c:v>43749</c:v>
                </c:pt>
                <c:pt idx="1407" c:formatCode="yyyy\-mm\-dd">
                  <c:v>43752</c:v>
                </c:pt>
                <c:pt idx="1408" c:formatCode="yyyy\-mm\-dd">
                  <c:v>43753</c:v>
                </c:pt>
                <c:pt idx="1409" c:formatCode="yyyy\-mm\-dd">
                  <c:v>43754</c:v>
                </c:pt>
                <c:pt idx="1410" c:formatCode="yyyy\-mm\-dd">
                  <c:v>43755</c:v>
                </c:pt>
                <c:pt idx="1411" c:formatCode="yyyy\-mm\-dd">
                  <c:v>43756</c:v>
                </c:pt>
                <c:pt idx="1412" c:formatCode="yyyy\-mm\-dd">
                  <c:v>43759</c:v>
                </c:pt>
                <c:pt idx="1413" c:formatCode="yyyy\-mm\-dd">
                  <c:v>43760</c:v>
                </c:pt>
                <c:pt idx="1414" c:formatCode="yyyy\-mm\-dd">
                  <c:v>43761</c:v>
                </c:pt>
                <c:pt idx="1415" c:formatCode="yyyy\-mm\-dd">
                  <c:v>43762</c:v>
                </c:pt>
                <c:pt idx="1416" c:formatCode="yyyy\-mm\-dd">
                  <c:v>43763</c:v>
                </c:pt>
                <c:pt idx="1417" c:formatCode="yyyy\-mm\-dd">
                  <c:v>43766</c:v>
                </c:pt>
                <c:pt idx="1418" c:formatCode="yyyy\-mm\-dd">
                  <c:v>43767</c:v>
                </c:pt>
                <c:pt idx="1419" c:formatCode="yyyy\-mm\-dd">
                  <c:v>43768</c:v>
                </c:pt>
                <c:pt idx="1420" c:formatCode="yyyy\-mm\-dd">
                  <c:v>43769</c:v>
                </c:pt>
                <c:pt idx="1421" c:formatCode="yyyy\-mm\-dd">
                  <c:v>43770</c:v>
                </c:pt>
                <c:pt idx="1422" c:formatCode="yyyy\-mm\-dd">
                  <c:v>43773</c:v>
                </c:pt>
                <c:pt idx="1423" c:formatCode="yyyy\-mm\-dd">
                  <c:v>43774</c:v>
                </c:pt>
                <c:pt idx="1424" c:formatCode="yyyy\-mm\-dd">
                  <c:v>43775</c:v>
                </c:pt>
                <c:pt idx="1425" c:formatCode="yyyy\-mm\-dd">
                  <c:v>43776</c:v>
                </c:pt>
                <c:pt idx="1426" c:formatCode="yyyy\-mm\-dd">
                  <c:v>43777</c:v>
                </c:pt>
                <c:pt idx="1427" c:formatCode="yyyy\-mm\-dd">
                  <c:v>43780</c:v>
                </c:pt>
                <c:pt idx="1428" c:formatCode="yyyy\-mm\-dd">
                  <c:v>43781</c:v>
                </c:pt>
                <c:pt idx="1429" c:formatCode="yyyy\-mm\-dd">
                  <c:v>43782</c:v>
                </c:pt>
                <c:pt idx="1430" c:formatCode="yyyy\-mm\-dd">
                  <c:v>43783</c:v>
                </c:pt>
                <c:pt idx="1431" c:formatCode="yyyy\-mm\-dd">
                  <c:v>43784</c:v>
                </c:pt>
                <c:pt idx="1432" c:formatCode="yyyy\-mm\-dd">
                  <c:v>43787</c:v>
                </c:pt>
                <c:pt idx="1433" c:formatCode="yyyy\-mm\-dd">
                  <c:v>43788</c:v>
                </c:pt>
                <c:pt idx="1434" c:formatCode="yyyy\-mm\-dd">
                  <c:v>43789</c:v>
                </c:pt>
                <c:pt idx="1435" c:formatCode="yyyy\-mm\-dd">
                  <c:v>43790</c:v>
                </c:pt>
                <c:pt idx="1436" c:formatCode="yyyy\-mm\-dd">
                  <c:v>43791</c:v>
                </c:pt>
                <c:pt idx="1437" c:formatCode="yyyy\-mm\-dd">
                  <c:v>43794</c:v>
                </c:pt>
                <c:pt idx="1438" c:formatCode="yyyy\-mm\-dd">
                  <c:v>43795</c:v>
                </c:pt>
                <c:pt idx="1439" c:formatCode="yyyy\-mm\-dd">
                  <c:v>43796</c:v>
                </c:pt>
                <c:pt idx="1440" c:formatCode="yyyy\-mm\-dd">
                  <c:v>43797</c:v>
                </c:pt>
                <c:pt idx="1441" c:formatCode="yyyy\-mm\-dd">
                  <c:v>43798</c:v>
                </c:pt>
                <c:pt idx="1442" c:formatCode="yyyy\-mm\-dd">
                  <c:v>43801</c:v>
                </c:pt>
                <c:pt idx="1443" c:formatCode="yyyy\-mm\-dd">
                  <c:v>43802</c:v>
                </c:pt>
                <c:pt idx="1444" c:formatCode="yyyy\-mm\-dd">
                  <c:v>43803</c:v>
                </c:pt>
                <c:pt idx="1445" c:formatCode="yyyy\-mm\-dd">
                  <c:v>43804</c:v>
                </c:pt>
                <c:pt idx="1446" c:formatCode="yyyy\-mm\-dd">
                  <c:v>43805</c:v>
                </c:pt>
                <c:pt idx="1447" c:formatCode="yyyy\-mm\-dd">
                  <c:v>43808</c:v>
                </c:pt>
                <c:pt idx="1448" c:formatCode="yyyy\-mm\-dd">
                  <c:v>43809</c:v>
                </c:pt>
                <c:pt idx="1449" c:formatCode="yyyy\-mm\-dd">
                  <c:v>43810</c:v>
                </c:pt>
                <c:pt idx="1450" c:formatCode="yyyy\-mm\-dd">
                  <c:v>43811</c:v>
                </c:pt>
                <c:pt idx="1451" c:formatCode="yyyy\-mm\-dd">
                  <c:v>43812</c:v>
                </c:pt>
                <c:pt idx="1452" c:formatCode="yyyy\-mm\-dd">
                  <c:v>43815</c:v>
                </c:pt>
                <c:pt idx="1453" c:formatCode="yyyy\-mm\-dd">
                  <c:v>43816</c:v>
                </c:pt>
                <c:pt idx="1454" c:formatCode="yyyy\-mm\-dd">
                  <c:v>43817</c:v>
                </c:pt>
                <c:pt idx="1455" c:formatCode="yyyy\-mm\-dd">
                  <c:v>43818</c:v>
                </c:pt>
                <c:pt idx="1456" c:formatCode="yyyy\-mm\-dd">
                  <c:v>43819</c:v>
                </c:pt>
                <c:pt idx="1457" c:formatCode="yyyy\-mm\-dd">
                  <c:v>43822</c:v>
                </c:pt>
                <c:pt idx="1458" c:formatCode="yyyy\-mm\-dd">
                  <c:v>43823</c:v>
                </c:pt>
                <c:pt idx="1459" c:formatCode="yyyy\-mm\-dd">
                  <c:v>43824</c:v>
                </c:pt>
                <c:pt idx="1460" c:formatCode="yyyy\-mm\-dd">
                  <c:v>43825</c:v>
                </c:pt>
                <c:pt idx="1461" c:formatCode="yyyy\-mm\-dd">
                  <c:v>43826</c:v>
                </c:pt>
                <c:pt idx="1462" c:formatCode="yyyy\-mm\-dd">
                  <c:v>43829</c:v>
                </c:pt>
                <c:pt idx="1463" c:formatCode="yyyy\-mm\-dd">
                  <c:v>43830</c:v>
                </c:pt>
                <c:pt idx="1464" c:formatCode="yyyy\-mm\-dd">
                  <c:v>43832</c:v>
                </c:pt>
                <c:pt idx="1465" c:formatCode="yyyy\-mm\-dd">
                  <c:v>43833</c:v>
                </c:pt>
                <c:pt idx="1466" c:formatCode="yyyy\-mm\-dd">
                  <c:v>43836</c:v>
                </c:pt>
                <c:pt idx="1467" c:formatCode="yyyy\-mm\-dd">
                  <c:v>43837</c:v>
                </c:pt>
                <c:pt idx="1468" c:formatCode="yyyy\-mm\-dd">
                  <c:v>43838</c:v>
                </c:pt>
                <c:pt idx="1469" c:formatCode="yyyy\-mm\-dd">
                  <c:v>43839</c:v>
                </c:pt>
                <c:pt idx="1470" c:formatCode="yyyy\-mm\-dd">
                  <c:v>43840</c:v>
                </c:pt>
                <c:pt idx="1471" c:formatCode="yyyy\-mm\-dd">
                  <c:v>43843</c:v>
                </c:pt>
                <c:pt idx="1472" c:formatCode="yyyy\-mm\-dd">
                  <c:v>43844</c:v>
                </c:pt>
                <c:pt idx="1473" c:formatCode="yyyy\-mm\-dd">
                  <c:v>43845</c:v>
                </c:pt>
                <c:pt idx="1474" c:formatCode="yyyy\-mm\-dd">
                  <c:v>43846</c:v>
                </c:pt>
                <c:pt idx="1475" c:formatCode="yyyy\-mm\-dd">
                  <c:v>43847</c:v>
                </c:pt>
                <c:pt idx="1476" c:formatCode="yyyy\-mm\-dd">
                  <c:v>43850</c:v>
                </c:pt>
                <c:pt idx="1477" c:formatCode="yyyy\-mm\-dd">
                  <c:v>43851</c:v>
                </c:pt>
                <c:pt idx="1478" c:formatCode="yyyy\-mm\-dd">
                  <c:v>43852</c:v>
                </c:pt>
                <c:pt idx="1479" c:formatCode="yyyy\-mm\-dd">
                  <c:v>43853</c:v>
                </c:pt>
                <c:pt idx="1480" c:formatCode="yyyy\-mm\-dd">
                  <c:v>43864</c:v>
                </c:pt>
                <c:pt idx="1481" c:formatCode="yyyy\-mm\-dd">
                  <c:v>43865</c:v>
                </c:pt>
                <c:pt idx="1482" c:formatCode="yyyy\-mm\-dd">
                  <c:v>43866</c:v>
                </c:pt>
                <c:pt idx="1483" c:formatCode="yyyy\-mm\-dd">
                  <c:v>43867</c:v>
                </c:pt>
                <c:pt idx="1484" c:formatCode="yyyy\-mm\-dd">
                  <c:v>43868</c:v>
                </c:pt>
                <c:pt idx="1485" c:formatCode="yyyy\-mm\-dd">
                  <c:v>43871</c:v>
                </c:pt>
                <c:pt idx="1486" c:formatCode="yyyy\-mm\-dd">
                  <c:v>43872</c:v>
                </c:pt>
                <c:pt idx="1487" c:formatCode="yyyy\-mm\-dd">
                  <c:v>43873</c:v>
                </c:pt>
                <c:pt idx="1488" c:formatCode="yyyy\-mm\-dd">
                  <c:v>43874</c:v>
                </c:pt>
                <c:pt idx="1489" c:formatCode="yyyy\-mm\-dd">
                  <c:v>43875</c:v>
                </c:pt>
                <c:pt idx="1490" c:formatCode="yyyy\-mm\-dd">
                  <c:v>43878</c:v>
                </c:pt>
                <c:pt idx="1491" c:formatCode="yyyy\-mm\-dd">
                  <c:v>43879</c:v>
                </c:pt>
                <c:pt idx="1492" c:formatCode="yyyy\-mm\-dd">
                  <c:v>43880</c:v>
                </c:pt>
                <c:pt idx="1493" c:formatCode="yyyy\-mm\-dd">
                  <c:v>43881</c:v>
                </c:pt>
                <c:pt idx="1494" c:formatCode="yyyy\-mm\-dd">
                  <c:v>43882</c:v>
                </c:pt>
                <c:pt idx="1495" c:formatCode="yyyy\-mm\-dd">
                  <c:v>43885</c:v>
                </c:pt>
                <c:pt idx="1496" c:formatCode="yyyy\-mm\-dd">
                  <c:v>43886</c:v>
                </c:pt>
                <c:pt idx="1497" c:formatCode="yyyy\-mm\-dd">
                  <c:v>43887</c:v>
                </c:pt>
                <c:pt idx="1498" c:formatCode="yyyy\-mm\-dd">
                  <c:v>43888</c:v>
                </c:pt>
                <c:pt idx="1499" c:formatCode="yyyy\-mm\-dd">
                  <c:v>43889</c:v>
                </c:pt>
                <c:pt idx="1500" c:formatCode="yyyy\-mm\-dd">
                  <c:v>43892</c:v>
                </c:pt>
                <c:pt idx="1501" c:formatCode="yyyy\-mm\-dd">
                  <c:v>43893</c:v>
                </c:pt>
                <c:pt idx="1502" c:formatCode="yyyy\-mm\-dd">
                  <c:v>43894</c:v>
                </c:pt>
                <c:pt idx="1503" c:formatCode="yyyy\-mm\-dd">
                  <c:v>43895</c:v>
                </c:pt>
                <c:pt idx="1504" c:formatCode="yyyy\-mm\-dd">
                  <c:v>43896</c:v>
                </c:pt>
                <c:pt idx="1505" c:formatCode="yyyy\-mm\-dd">
                  <c:v>43899</c:v>
                </c:pt>
                <c:pt idx="1506" c:formatCode="yyyy\-mm\-dd">
                  <c:v>43900</c:v>
                </c:pt>
                <c:pt idx="1507" c:formatCode="yyyy\-mm\-dd">
                  <c:v>43901</c:v>
                </c:pt>
                <c:pt idx="1508" c:formatCode="yyyy\-mm\-dd">
                  <c:v>43902</c:v>
                </c:pt>
                <c:pt idx="1509" c:formatCode="yyyy\-mm\-dd">
                  <c:v>43903</c:v>
                </c:pt>
                <c:pt idx="1510" c:formatCode="yyyy\-mm\-dd">
                  <c:v>43906</c:v>
                </c:pt>
                <c:pt idx="1511" c:formatCode="yyyy\-mm\-dd">
                  <c:v>43907</c:v>
                </c:pt>
                <c:pt idx="1512" c:formatCode="yyyy\-mm\-dd">
                  <c:v>43908</c:v>
                </c:pt>
                <c:pt idx="1513" c:formatCode="yyyy\-mm\-dd">
                  <c:v>43909</c:v>
                </c:pt>
                <c:pt idx="1514" c:formatCode="yyyy\-mm\-dd">
                  <c:v>43910</c:v>
                </c:pt>
                <c:pt idx="1515" c:formatCode="yyyy\-mm\-dd">
                  <c:v>43913</c:v>
                </c:pt>
                <c:pt idx="1516" c:formatCode="yyyy\-mm\-dd">
                  <c:v>43914</c:v>
                </c:pt>
                <c:pt idx="1517" c:formatCode="yyyy\-mm\-dd">
                  <c:v>43915</c:v>
                </c:pt>
                <c:pt idx="1518" c:formatCode="yyyy\-mm\-dd">
                  <c:v>43916</c:v>
                </c:pt>
                <c:pt idx="1519" c:formatCode="yyyy\-mm\-dd">
                  <c:v>43917</c:v>
                </c:pt>
                <c:pt idx="1520" c:formatCode="yyyy\-mm\-dd">
                  <c:v>43920</c:v>
                </c:pt>
                <c:pt idx="1521" c:formatCode="yyyy\-mm\-dd">
                  <c:v>43921</c:v>
                </c:pt>
                <c:pt idx="1522" c:formatCode="yyyy\-mm\-dd">
                  <c:v>43922</c:v>
                </c:pt>
                <c:pt idx="1523" c:formatCode="yyyy\-mm\-dd">
                  <c:v>43923</c:v>
                </c:pt>
                <c:pt idx="1524" c:formatCode="yyyy\-mm\-dd">
                  <c:v>43924</c:v>
                </c:pt>
                <c:pt idx="1525" c:formatCode="yyyy\-mm\-dd">
                  <c:v>43928</c:v>
                </c:pt>
                <c:pt idx="1526" c:formatCode="yyyy\-mm\-dd">
                  <c:v>43929</c:v>
                </c:pt>
                <c:pt idx="1527" c:formatCode="yyyy\-mm\-dd">
                  <c:v>43930</c:v>
                </c:pt>
                <c:pt idx="1528" c:formatCode="yyyy\-mm\-dd">
                  <c:v>43931</c:v>
                </c:pt>
                <c:pt idx="1529" c:formatCode="yyyy\-mm\-dd">
                  <c:v>43934</c:v>
                </c:pt>
                <c:pt idx="1530" c:formatCode="yyyy\-mm\-dd">
                  <c:v>43935</c:v>
                </c:pt>
                <c:pt idx="1531" c:formatCode="yyyy\-mm\-dd">
                  <c:v>43936</c:v>
                </c:pt>
                <c:pt idx="1532" c:formatCode="yyyy\-mm\-dd">
                  <c:v>43937</c:v>
                </c:pt>
                <c:pt idx="1533" c:formatCode="yyyy\-mm\-dd">
                  <c:v>43938</c:v>
                </c:pt>
                <c:pt idx="1534" c:formatCode="yyyy\-mm\-dd">
                  <c:v>43941</c:v>
                </c:pt>
                <c:pt idx="1535" c:formatCode="yyyy\-mm\-dd">
                  <c:v>43942</c:v>
                </c:pt>
                <c:pt idx="1536" c:formatCode="yyyy\-mm\-dd">
                  <c:v>43943</c:v>
                </c:pt>
                <c:pt idx="1537" c:formatCode="yyyy\-mm\-dd">
                  <c:v>43944</c:v>
                </c:pt>
                <c:pt idx="1538" c:formatCode="yyyy\-mm\-dd">
                  <c:v>43945</c:v>
                </c:pt>
                <c:pt idx="1539" c:formatCode="yyyy\-mm\-dd">
                  <c:v>43948</c:v>
                </c:pt>
                <c:pt idx="1540" c:formatCode="yyyy\-mm\-dd">
                  <c:v>43949</c:v>
                </c:pt>
                <c:pt idx="1541" c:formatCode="yyyy\-mm\-dd">
                  <c:v>43950</c:v>
                </c:pt>
                <c:pt idx="1542" c:formatCode="yyyy\-mm\-dd">
                  <c:v>43951</c:v>
                </c:pt>
                <c:pt idx="1543" c:formatCode="yyyy\-mm\-dd">
                  <c:v>43957</c:v>
                </c:pt>
                <c:pt idx="1544" c:formatCode="yyyy\-mm\-dd">
                  <c:v>43958</c:v>
                </c:pt>
                <c:pt idx="1545" c:formatCode="yyyy\-mm\-dd">
                  <c:v>43959</c:v>
                </c:pt>
                <c:pt idx="1546" c:formatCode="yyyy\-mm\-dd">
                  <c:v>43962</c:v>
                </c:pt>
                <c:pt idx="1547" c:formatCode="yyyy\-mm\-dd">
                  <c:v>43963</c:v>
                </c:pt>
                <c:pt idx="1548" c:formatCode="yyyy\-mm\-dd">
                  <c:v>43964</c:v>
                </c:pt>
                <c:pt idx="1549" c:formatCode="yyyy\-mm\-dd">
                  <c:v>43965</c:v>
                </c:pt>
                <c:pt idx="1550" c:formatCode="yyyy\-mm\-dd">
                  <c:v>43966</c:v>
                </c:pt>
                <c:pt idx="1551" c:formatCode="yyyy\-mm\-dd">
                  <c:v>43969</c:v>
                </c:pt>
                <c:pt idx="1552" c:formatCode="yyyy\-mm\-dd">
                  <c:v>43970</c:v>
                </c:pt>
                <c:pt idx="1553" c:formatCode="yyyy\-mm\-dd">
                  <c:v>43971</c:v>
                </c:pt>
                <c:pt idx="1554" c:formatCode="yyyy\-mm\-dd">
                  <c:v>43972</c:v>
                </c:pt>
                <c:pt idx="1555" c:formatCode="yyyy\-mm\-dd">
                  <c:v>43973</c:v>
                </c:pt>
                <c:pt idx="1556" c:formatCode="yyyy\-mm\-dd">
                  <c:v>43976</c:v>
                </c:pt>
                <c:pt idx="1557" c:formatCode="yyyy\-mm\-dd">
                  <c:v>43977</c:v>
                </c:pt>
                <c:pt idx="1558" c:formatCode="yyyy\-mm\-dd">
                  <c:v>43978</c:v>
                </c:pt>
                <c:pt idx="1559" c:formatCode="yyyy\-mm\-dd">
                  <c:v>43979</c:v>
                </c:pt>
                <c:pt idx="1560" c:formatCode="yyyy\-mm\-dd">
                  <c:v>43980</c:v>
                </c:pt>
                <c:pt idx="1561" c:formatCode="yyyy\-mm\-dd">
                  <c:v>43983</c:v>
                </c:pt>
                <c:pt idx="1562" c:formatCode="yyyy\-mm\-dd">
                  <c:v>43984</c:v>
                </c:pt>
                <c:pt idx="1563" c:formatCode="yyyy\-mm\-dd">
                  <c:v>43985</c:v>
                </c:pt>
                <c:pt idx="1564" c:formatCode="yyyy\-mm\-dd">
                  <c:v>43986</c:v>
                </c:pt>
                <c:pt idx="1565" c:formatCode="yyyy\-mm\-dd">
                  <c:v>43987</c:v>
                </c:pt>
                <c:pt idx="1566" c:formatCode="yyyy\-mm\-dd">
                  <c:v>43990</c:v>
                </c:pt>
                <c:pt idx="1567" c:formatCode="yyyy\-mm\-dd">
                  <c:v>43991</c:v>
                </c:pt>
                <c:pt idx="1568" c:formatCode="yyyy\-mm\-dd">
                  <c:v>43992</c:v>
                </c:pt>
                <c:pt idx="1569" c:formatCode="yyyy\-mm\-dd">
                  <c:v>43993</c:v>
                </c:pt>
                <c:pt idx="1570" c:formatCode="yyyy\-mm\-dd">
                  <c:v>43994</c:v>
                </c:pt>
                <c:pt idx="1571" c:formatCode="yyyy\-mm\-dd">
                  <c:v>43997</c:v>
                </c:pt>
                <c:pt idx="1572" c:formatCode="yyyy\-mm\-dd">
                  <c:v>43998</c:v>
                </c:pt>
                <c:pt idx="1573" c:formatCode="yyyy\-mm\-dd">
                  <c:v>43999</c:v>
                </c:pt>
                <c:pt idx="1574" c:formatCode="yyyy\-mm\-dd">
                  <c:v>44000</c:v>
                </c:pt>
                <c:pt idx="1575" c:formatCode="yyyy\-mm\-dd">
                  <c:v>44001</c:v>
                </c:pt>
                <c:pt idx="1576" c:formatCode="yyyy\-mm\-dd">
                  <c:v>44004</c:v>
                </c:pt>
                <c:pt idx="1577" c:formatCode="yyyy\-mm\-dd">
                  <c:v>44005</c:v>
                </c:pt>
                <c:pt idx="1578" c:formatCode="yyyy\-mm\-dd">
                  <c:v>44006</c:v>
                </c:pt>
                <c:pt idx="1579" c:formatCode="yyyy\-mm\-dd">
                  <c:v>44011</c:v>
                </c:pt>
                <c:pt idx="1580" c:formatCode="yyyy\-mm\-dd">
                  <c:v>44012</c:v>
                </c:pt>
                <c:pt idx="1581" c:formatCode="yyyy\-mm\-dd">
                  <c:v>44013</c:v>
                </c:pt>
                <c:pt idx="1582" c:formatCode="yyyy\-mm\-dd">
                  <c:v>44014</c:v>
                </c:pt>
                <c:pt idx="1583" c:formatCode="yyyy\-mm\-dd">
                  <c:v>44015</c:v>
                </c:pt>
                <c:pt idx="1584" c:formatCode="yyyy\-mm\-dd">
                  <c:v>44018</c:v>
                </c:pt>
                <c:pt idx="1585" c:formatCode="yyyy\-mm\-dd">
                  <c:v>44019</c:v>
                </c:pt>
                <c:pt idx="1586" c:formatCode="yyyy\-mm\-dd">
                  <c:v>44020</c:v>
                </c:pt>
                <c:pt idx="1587" c:formatCode="yyyy\-mm\-dd">
                  <c:v>44021</c:v>
                </c:pt>
                <c:pt idx="1588" c:formatCode="yyyy\-mm\-dd">
                  <c:v>44022</c:v>
                </c:pt>
                <c:pt idx="1589" c:formatCode="yyyy\-mm\-dd">
                  <c:v>44025</c:v>
                </c:pt>
                <c:pt idx="1590" c:formatCode="yyyy\-mm\-dd">
                  <c:v>44026</c:v>
                </c:pt>
                <c:pt idx="1591" c:formatCode="yyyy\-mm\-dd">
                  <c:v>44027</c:v>
                </c:pt>
                <c:pt idx="1592" c:formatCode="yyyy\-mm\-dd">
                  <c:v>44028</c:v>
                </c:pt>
                <c:pt idx="1593" c:formatCode="yyyy\-mm\-dd">
                  <c:v>44029</c:v>
                </c:pt>
                <c:pt idx="1594" c:formatCode="yyyy\-mm\-dd">
                  <c:v>44032</c:v>
                </c:pt>
                <c:pt idx="1595" c:formatCode="yyyy\-mm\-dd">
                  <c:v>44033</c:v>
                </c:pt>
                <c:pt idx="1596" c:formatCode="yyyy\-mm\-dd">
                  <c:v>44034</c:v>
                </c:pt>
                <c:pt idx="1597" c:formatCode="yyyy\-mm\-dd">
                  <c:v>44035</c:v>
                </c:pt>
                <c:pt idx="1598" c:formatCode="yyyy\-mm\-dd">
                  <c:v>44036</c:v>
                </c:pt>
                <c:pt idx="1599" c:formatCode="yyyy\-mm\-dd">
                  <c:v>44039</c:v>
                </c:pt>
                <c:pt idx="1600" c:formatCode="yyyy\-mm\-dd">
                  <c:v>44040</c:v>
                </c:pt>
                <c:pt idx="1601" c:formatCode="yyyy\-mm\-dd">
                  <c:v>44041</c:v>
                </c:pt>
                <c:pt idx="1602" c:formatCode="yyyy\-mm\-dd">
                  <c:v>44042</c:v>
                </c:pt>
                <c:pt idx="1603" c:formatCode="yyyy\-mm\-dd">
                  <c:v>44043</c:v>
                </c:pt>
                <c:pt idx="1604" c:formatCode="yyyy\-mm\-dd">
                  <c:v>44046</c:v>
                </c:pt>
                <c:pt idx="1605" c:formatCode="yyyy\-mm\-dd">
                  <c:v>44047</c:v>
                </c:pt>
                <c:pt idx="1606" c:formatCode="yyyy\-mm\-dd">
                  <c:v>44048</c:v>
                </c:pt>
                <c:pt idx="1607" c:formatCode="yyyy\-mm\-dd">
                  <c:v>44049</c:v>
                </c:pt>
                <c:pt idx="1608" c:formatCode="yyyy\-mm\-dd">
                  <c:v>44050</c:v>
                </c:pt>
                <c:pt idx="1609" c:formatCode="yyyy\-mm\-dd">
                  <c:v>44053</c:v>
                </c:pt>
                <c:pt idx="1610" c:formatCode="yyyy\-mm\-dd">
                  <c:v>44054</c:v>
                </c:pt>
                <c:pt idx="1611" c:formatCode="yyyy\-mm\-dd">
                  <c:v>44055</c:v>
                </c:pt>
                <c:pt idx="1612" c:formatCode="yyyy\-mm\-dd">
                  <c:v>44056</c:v>
                </c:pt>
                <c:pt idx="1613" c:formatCode="yyyy\-mm\-dd">
                  <c:v>44057</c:v>
                </c:pt>
                <c:pt idx="1614" c:formatCode="yyyy\-mm\-dd">
                  <c:v>44060</c:v>
                </c:pt>
                <c:pt idx="1615" c:formatCode="yyyy\-mm\-dd">
                  <c:v>44061</c:v>
                </c:pt>
                <c:pt idx="1616" c:formatCode="yyyy\-mm\-dd">
                  <c:v>44062</c:v>
                </c:pt>
                <c:pt idx="1617" c:formatCode="yyyy\-mm\-dd">
                  <c:v>44063</c:v>
                </c:pt>
                <c:pt idx="1618" c:formatCode="yyyy\-mm\-dd">
                  <c:v>44064</c:v>
                </c:pt>
                <c:pt idx="1619" c:formatCode="yyyy\-mm\-dd">
                  <c:v>44067</c:v>
                </c:pt>
                <c:pt idx="1620" c:formatCode="yyyy\-mm\-dd">
                  <c:v>44068</c:v>
                </c:pt>
                <c:pt idx="1621" c:formatCode="yyyy\-mm\-dd">
                  <c:v>44069</c:v>
                </c:pt>
                <c:pt idx="1622" c:formatCode="yyyy\-mm\-dd">
                  <c:v>44070</c:v>
                </c:pt>
                <c:pt idx="1623" c:formatCode="yyyy\-mm\-dd">
                  <c:v>44071</c:v>
                </c:pt>
                <c:pt idx="1624" c:formatCode="yyyy\-mm\-dd">
                  <c:v>44074</c:v>
                </c:pt>
                <c:pt idx="1625" c:formatCode="yyyy\-mm\-dd">
                  <c:v>44075</c:v>
                </c:pt>
                <c:pt idx="1626" c:formatCode="yyyy\-mm\-dd">
                  <c:v>44076</c:v>
                </c:pt>
                <c:pt idx="1627" c:formatCode="yyyy\-mm\-dd">
                  <c:v>44077</c:v>
                </c:pt>
                <c:pt idx="1628" c:formatCode="yyyy\-mm\-dd">
                  <c:v>44078</c:v>
                </c:pt>
                <c:pt idx="1629" c:formatCode="yyyy\-mm\-dd">
                  <c:v>44081</c:v>
                </c:pt>
                <c:pt idx="1630" c:formatCode="yyyy\-mm\-dd">
                  <c:v>44082</c:v>
                </c:pt>
                <c:pt idx="1631" c:formatCode="yyyy\-mm\-dd">
                  <c:v>44083</c:v>
                </c:pt>
                <c:pt idx="1632" c:formatCode="yyyy\-mm\-dd">
                  <c:v>44084</c:v>
                </c:pt>
                <c:pt idx="1633" c:formatCode="yyyy\-mm\-dd">
                  <c:v>44085</c:v>
                </c:pt>
                <c:pt idx="1634" c:formatCode="yyyy\-mm\-dd">
                  <c:v>44088</c:v>
                </c:pt>
                <c:pt idx="1635" c:formatCode="yyyy\-mm\-dd">
                  <c:v>44089</c:v>
                </c:pt>
                <c:pt idx="1636" c:formatCode="yyyy\-mm\-dd">
                  <c:v>44090</c:v>
                </c:pt>
                <c:pt idx="1637" c:formatCode="yyyy\-mm\-dd">
                  <c:v>44091</c:v>
                </c:pt>
                <c:pt idx="1638" c:formatCode="yyyy\-mm\-dd">
                  <c:v>44092</c:v>
                </c:pt>
                <c:pt idx="1639" c:formatCode="yyyy\-mm\-dd">
                  <c:v>44095</c:v>
                </c:pt>
                <c:pt idx="1640" c:formatCode="yyyy\-mm\-dd">
                  <c:v>44096</c:v>
                </c:pt>
                <c:pt idx="1641" c:formatCode="yyyy\-mm\-dd">
                  <c:v>44097</c:v>
                </c:pt>
                <c:pt idx="1642" c:formatCode="yyyy\-mm\-dd">
                  <c:v>44098</c:v>
                </c:pt>
                <c:pt idx="1643" c:formatCode="yyyy\-mm\-dd">
                  <c:v>44099</c:v>
                </c:pt>
                <c:pt idx="1644" c:formatCode="yyyy\-mm\-dd">
                  <c:v>44102</c:v>
                </c:pt>
                <c:pt idx="1645" c:formatCode="yyyy\-mm\-dd">
                  <c:v>44103</c:v>
                </c:pt>
                <c:pt idx="1646" c:formatCode="yyyy\-mm\-dd">
                  <c:v>44104</c:v>
                </c:pt>
                <c:pt idx="1647" c:formatCode="yyyy\-mm\-dd">
                  <c:v>44113</c:v>
                </c:pt>
                <c:pt idx="1648" c:formatCode="yyyy\-mm\-dd">
                  <c:v>44116</c:v>
                </c:pt>
                <c:pt idx="1649" c:formatCode="yyyy\-mm\-dd">
                  <c:v>44117</c:v>
                </c:pt>
                <c:pt idx="1650" c:formatCode="yyyy\-mm\-dd">
                  <c:v>44118</c:v>
                </c:pt>
                <c:pt idx="1651" c:formatCode="yyyy\-mm\-dd">
                  <c:v>44119</c:v>
                </c:pt>
                <c:pt idx="1652" c:formatCode="yyyy\-mm\-dd">
                  <c:v>44120</c:v>
                </c:pt>
                <c:pt idx="1653" c:formatCode="yyyy\-mm\-dd">
                  <c:v>44123</c:v>
                </c:pt>
                <c:pt idx="1654" c:formatCode="yyyy\-mm\-dd">
                  <c:v>44124</c:v>
                </c:pt>
                <c:pt idx="1655" c:formatCode="yyyy\-mm\-dd">
                  <c:v>44125</c:v>
                </c:pt>
                <c:pt idx="1656" c:formatCode="yyyy\-mm\-dd">
                  <c:v>44126</c:v>
                </c:pt>
                <c:pt idx="1657" c:formatCode="yyyy\-mm\-dd">
                  <c:v>44127</c:v>
                </c:pt>
                <c:pt idx="1658" c:formatCode="yyyy\-mm\-dd">
                  <c:v>44130</c:v>
                </c:pt>
                <c:pt idx="1659" c:formatCode="yyyy\-mm\-dd">
                  <c:v>44131</c:v>
                </c:pt>
                <c:pt idx="1660" c:formatCode="yyyy\-mm\-dd">
                  <c:v>44132</c:v>
                </c:pt>
                <c:pt idx="1661" c:formatCode="yyyy\-mm\-dd">
                  <c:v>44133</c:v>
                </c:pt>
                <c:pt idx="1662" c:formatCode="yyyy\-mm\-dd">
                  <c:v>44134</c:v>
                </c:pt>
                <c:pt idx="1663" c:formatCode="yyyy\-mm\-dd">
                  <c:v>44137</c:v>
                </c:pt>
                <c:pt idx="1664" c:formatCode="yyyy\-mm\-dd">
                  <c:v>44138</c:v>
                </c:pt>
                <c:pt idx="1665" c:formatCode="yyyy\-mm\-dd">
                  <c:v>44139</c:v>
                </c:pt>
                <c:pt idx="1666" c:formatCode="yyyy\-mm\-dd">
                  <c:v>44140</c:v>
                </c:pt>
                <c:pt idx="1667" c:formatCode="yyyy\-mm\-dd">
                  <c:v>44141</c:v>
                </c:pt>
                <c:pt idx="1668" c:formatCode="yyyy\-mm\-dd">
                  <c:v>44144</c:v>
                </c:pt>
                <c:pt idx="1669" c:formatCode="yyyy\-mm\-dd">
                  <c:v>44145</c:v>
                </c:pt>
                <c:pt idx="1670" c:formatCode="yyyy\-mm\-dd">
                  <c:v>44146</c:v>
                </c:pt>
                <c:pt idx="1671" c:formatCode="yyyy\-mm\-dd">
                  <c:v>44147</c:v>
                </c:pt>
                <c:pt idx="1672" c:formatCode="yyyy\-mm\-dd">
                  <c:v>44148</c:v>
                </c:pt>
                <c:pt idx="1673" c:formatCode="yyyy\-mm\-dd">
                  <c:v>44151</c:v>
                </c:pt>
                <c:pt idx="1674" c:formatCode="yyyy\-mm\-dd">
                  <c:v>44152</c:v>
                </c:pt>
                <c:pt idx="1675" c:formatCode="yyyy\-mm\-dd">
                  <c:v>44153</c:v>
                </c:pt>
                <c:pt idx="1676" c:formatCode="yyyy\-mm\-dd">
                  <c:v>44154</c:v>
                </c:pt>
                <c:pt idx="1677" c:formatCode="yyyy\-mm\-dd">
                  <c:v>44155</c:v>
                </c:pt>
                <c:pt idx="1678" c:formatCode="yyyy\-mm\-dd">
                  <c:v>44158</c:v>
                </c:pt>
                <c:pt idx="1679" c:formatCode="yyyy\-mm\-dd">
                  <c:v>44159</c:v>
                </c:pt>
                <c:pt idx="1680" c:formatCode="yyyy\-mm\-dd">
                  <c:v>44160</c:v>
                </c:pt>
                <c:pt idx="1681" c:formatCode="yyyy\-mm\-dd">
                  <c:v>44161</c:v>
                </c:pt>
                <c:pt idx="1682" c:formatCode="yyyy\-mm\-dd">
                  <c:v>44162</c:v>
                </c:pt>
                <c:pt idx="1683" c:formatCode="yyyy\-mm\-dd">
                  <c:v>44165</c:v>
                </c:pt>
                <c:pt idx="1684" c:formatCode="yyyy\-mm\-dd">
                  <c:v>44166</c:v>
                </c:pt>
                <c:pt idx="1685" c:formatCode="yyyy\-mm\-dd">
                  <c:v>44167</c:v>
                </c:pt>
                <c:pt idx="1686" c:formatCode="yyyy\-mm\-dd">
                  <c:v>44168</c:v>
                </c:pt>
                <c:pt idx="1687" c:formatCode="yyyy\-mm\-dd">
                  <c:v>44169</c:v>
                </c:pt>
                <c:pt idx="1688" c:formatCode="yyyy\-mm\-dd">
                  <c:v>44172</c:v>
                </c:pt>
                <c:pt idx="1689" c:formatCode="yyyy\-mm\-dd">
                  <c:v>44173</c:v>
                </c:pt>
                <c:pt idx="1690" c:formatCode="yyyy\-mm\-dd">
                  <c:v>44174</c:v>
                </c:pt>
                <c:pt idx="1691" c:formatCode="yyyy\-mm\-dd">
                  <c:v>44175</c:v>
                </c:pt>
                <c:pt idx="1692" c:formatCode="yyyy\-mm\-dd">
                  <c:v>44176</c:v>
                </c:pt>
                <c:pt idx="1693" c:formatCode="yyyy\-mm\-dd">
                  <c:v>44179</c:v>
                </c:pt>
                <c:pt idx="1694" c:formatCode="yyyy\-mm\-dd">
                  <c:v>44180</c:v>
                </c:pt>
                <c:pt idx="1695" c:formatCode="yyyy\-mm\-dd">
                  <c:v>44181</c:v>
                </c:pt>
                <c:pt idx="1696" c:formatCode="yyyy\-mm\-dd">
                  <c:v>44182</c:v>
                </c:pt>
                <c:pt idx="1697" c:formatCode="yyyy\-mm\-dd">
                  <c:v>44183</c:v>
                </c:pt>
                <c:pt idx="1698" c:formatCode="yyyy\-mm\-dd">
                  <c:v>44186</c:v>
                </c:pt>
                <c:pt idx="1699" c:formatCode="yyyy\-mm\-dd">
                  <c:v>44187</c:v>
                </c:pt>
                <c:pt idx="1700" c:formatCode="yyyy\-mm\-dd">
                  <c:v>44188</c:v>
                </c:pt>
                <c:pt idx="1701" c:formatCode="yyyy\-mm\-dd">
                  <c:v>44189</c:v>
                </c:pt>
                <c:pt idx="1702" c:formatCode="yyyy\-mm\-dd">
                  <c:v>44190</c:v>
                </c:pt>
                <c:pt idx="1703" c:formatCode="yyyy\-mm\-dd">
                  <c:v>44193</c:v>
                </c:pt>
                <c:pt idx="1704" c:formatCode="yyyy\-mm\-dd">
                  <c:v>44194</c:v>
                </c:pt>
                <c:pt idx="1705" c:formatCode="yyyy\-mm\-dd">
                  <c:v>44195</c:v>
                </c:pt>
                <c:pt idx="1706" c:formatCode="yyyy\-mm\-dd">
                  <c:v>44196</c:v>
                </c:pt>
                <c:pt idx="1707" c:formatCode="yyyy\-mm\-dd">
                  <c:v>44200</c:v>
                </c:pt>
                <c:pt idx="1708" c:formatCode="yyyy\-mm\-dd">
                  <c:v>44201</c:v>
                </c:pt>
                <c:pt idx="1709" c:formatCode="yyyy\-mm\-dd">
                  <c:v>44202</c:v>
                </c:pt>
                <c:pt idx="1710" c:formatCode="yyyy\-mm\-dd">
                  <c:v>44203</c:v>
                </c:pt>
                <c:pt idx="1711" c:formatCode="yyyy\-mm\-dd">
                  <c:v>44204</c:v>
                </c:pt>
                <c:pt idx="1712" c:formatCode="yyyy\-mm\-dd">
                  <c:v>44207</c:v>
                </c:pt>
                <c:pt idx="1713" c:formatCode="yyyy\-mm\-dd">
                  <c:v>44208</c:v>
                </c:pt>
                <c:pt idx="1714" c:formatCode="yyyy\-mm\-dd">
                  <c:v>44209</c:v>
                </c:pt>
                <c:pt idx="1715" c:formatCode="yyyy\-mm\-dd">
                  <c:v>44210</c:v>
                </c:pt>
                <c:pt idx="1716" c:formatCode="yyyy\-mm\-dd">
                  <c:v>44211</c:v>
                </c:pt>
                <c:pt idx="1717" c:formatCode="yyyy\-mm\-dd">
                  <c:v>44214</c:v>
                </c:pt>
                <c:pt idx="1718" c:formatCode="yyyy\-mm\-dd">
                  <c:v>44215</c:v>
                </c:pt>
                <c:pt idx="1719" c:formatCode="yyyy\-mm\-dd">
                  <c:v>44216</c:v>
                </c:pt>
                <c:pt idx="1720" c:formatCode="yyyy\-mm\-dd">
                  <c:v>44217</c:v>
                </c:pt>
                <c:pt idx="1721" c:formatCode="yyyy\-mm\-dd">
                  <c:v>44218</c:v>
                </c:pt>
                <c:pt idx="1722" c:formatCode="yyyy\-mm\-dd">
                  <c:v>44221</c:v>
                </c:pt>
                <c:pt idx="1723" c:formatCode="yyyy\-mm\-dd">
                  <c:v>44222</c:v>
                </c:pt>
                <c:pt idx="1724" c:formatCode="yyyy\-mm\-dd">
                  <c:v>44223</c:v>
                </c:pt>
                <c:pt idx="1725" c:formatCode="yyyy\-mm\-dd">
                  <c:v>44224</c:v>
                </c:pt>
                <c:pt idx="1726" c:formatCode="yyyy\-mm\-dd">
                  <c:v>44225</c:v>
                </c:pt>
                <c:pt idx="1727" c:formatCode="yyyy\-mm\-dd">
                  <c:v>44228</c:v>
                </c:pt>
                <c:pt idx="1728" c:formatCode="yyyy\-mm\-dd">
                  <c:v>44229</c:v>
                </c:pt>
                <c:pt idx="1729" c:formatCode="yyyy\-mm\-dd">
                  <c:v>44230</c:v>
                </c:pt>
                <c:pt idx="1730" c:formatCode="yyyy\-mm\-dd">
                  <c:v>44231</c:v>
                </c:pt>
                <c:pt idx="1731" c:formatCode="yyyy\-mm\-dd">
                  <c:v>44232</c:v>
                </c:pt>
                <c:pt idx="1732" c:formatCode="yyyy\-mm\-dd">
                  <c:v>44235</c:v>
                </c:pt>
                <c:pt idx="1733" c:formatCode="yyyy\-mm\-dd">
                  <c:v>44236</c:v>
                </c:pt>
                <c:pt idx="1734" c:formatCode="yyyy\-mm\-dd">
                  <c:v>44237</c:v>
                </c:pt>
                <c:pt idx="1735" c:formatCode="yyyy\-mm\-dd">
                  <c:v>44245</c:v>
                </c:pt>
                <c:pt idx="1736" c:formatCode="yyyy\-mm\-dd">
                  <c:v>44246</c:v>
                </c:pt>
                <c:pt idx="1737" c:formatCode="yyyy\-mm\-dd">
                  <c:v>44249</c:v>
                </c:pt>
                <c:pt idx="1738" c:formatCode="yyyy\-mm\-dd">
                  <c:v>44250</c:v>
                </c:pt>
                <c:pt idx="1739" c:formatCode="yyyy\-mm\-dd">
                  <c:v>44251</c:v>
                </c:pt>
                <c:pt idx="1740" c:formatCode="yyyy\-mm\-dd">
                  <c:v>44252</c:v>
                </c:pt>
                <c:pt idx="1741" c:formatCode="yyyy\-mm\-dd">
                  <c:v>44253</c:v>
                </c:pt>
                <c:pt idx="1742" c:formatCode="yyyy\-mm\-dd">
                  <c:v>44256</c:v>
                </c:pt>
                <c:pt idx="1743" c:formatCode="yyyy\-mm\-dd">
                  <c:v>44257</c:v>
                </c:pt>
                <c:pt idx="1744" c:formatCode="yyyy\-mm\-dd">
                  <c:v>44258</c:v>
                </c:pt>
                <c:pt idx="1745" c:formatCode="yyyy\-mm\-dd">
                  <c:v>44259</c:v>
                </c:pt>
                <c:pt idx="1746" c:formatCode="yyyy\-mm\-dd">
                  <c:v>44260</c:v>
                </c:pt>
                <c:pt idx="1747" c:formatCode="yyyy\-mm\-dd">
                  <c:v>44263</c:v>
                </c:pt>
                <c:pt idx="1748" c:formatCode="yyyy\-mm\-dd">
                  <c:v>44264</c:v>
                </c:pt>
                <c:pt idx="1749" c:formatCode="yyyy\-mm\-dd">
                  <c:v>44265</c:v>
                </c:pt>
                <c:pt idx="1750" c:formatCode="yyyy\-mm\-dd">
                  <c:v>44266</c:v>
                </c:pt>
                <c:pt idx="1751" c:formatCode="yyyy\-mm\-dd">
                  <c:v>44267</c:v>
                </c:pt>
                <c:pt idx="1752" c:formatCode="yyyy\-mm\-dd">
                  <c:v>44270</c:v>
                </c:pt>
                <c:pt idx="1753" c:formatCode="yyyy\-mm\-dd">
                  <c:v>44271</c:v>
                </c:pt>
                <c:pt idx="1754" c:formatCode="yyyy\-mm\-dd">
                  <c:v>44272</c:v>
                </c:pt>
                <c:pt idx="1755" c:formatCode="yyyy\-mm\-dd">
                  <c:v>44273</c:v>
                </c:pt>
                <c:pt idx="1756" c:formatCode="yyyy\-mm\-dd">
                  <c:v>44274</c:v>
                </c:pt>
                <c:pt idx="1757" c:formatCode="yyyy\-mm\-dd">
                  <c:v>44277</c:v>
                </c:pt>
                <c:pt idx="1758" c:formatCode="yyyy\-mm\-dd">
                  <c:v>44278</c:v>
                </c:pt>
                <c:pt idx="1759" c:formatCode="yyyy\-mm\-dd">
                  <c:v>44279</c:v>
                </c:pt>
                <c:pt idx="1760" c:formatCode="yyyy\-mm\-dd">
                  <c:v>44280</c:v>
                </c:pt>
                <c:pt idx="1761" c:formatCode="yyyy\-mm\-dd">
                  <c:v>44281</c:v>
                </c:pt>
                <c:pt idx="1762" c:formatCode="yyyy\-mm\-dd">
                  <c:v>44284</c:v>
                </c:pt>
                <c:pt idx="1763" c:formatCode="yyyy\-mm\-dd">
                  <c:v>44285</c:v>
                </c:pt>
                <c:pt idx="1764" c:formatCode="yyyy\-mm\-dd">
                  <c:v>44286</c:v>
                </c:pt>
                <c:pt idx="1765" c:formatCode="yyyy\-mm\-dd">
                  <c:v>44287</c:v>
                </c:pt>
                <c:pt idx="1766" c:formatCode="yyyy\-mm\-dd">
                  <c:v>44288</c:v>
                </c:pt>
                <c:pt idx="1767" c:formatCode="yyyy\-mm\-dd">
                  <c:v>44292</c:v>
                </c:pt>
                <c:pt idx="1768" c:formatCode="yyyy\-mm\-dd">
                  <c:v>44293</c:v>
                </c:pt>
                <c:pt idx="1769" c:formatCode="yyyy\-mm\-dd">
                  <c:v>44294</c:v>
                </c:pt>
                <c:pt idx="1770" c:formatCode="yyyy\-mm\-dd">
                  <c:v>44295</c:v>
                </c:pt>
                <c:pt idx="1771" c:formatCode="yyyy\-mm\-dd">
                  <c:v>44298</c:v>
                </c:pt>
                <c:pt idx="1772" c:formatCode="yyyy\-mm\-dd">
                  <c:v>44299</c:v>
                </c:pt>
                <c:pt idx="1773" c:formatCode="yyyy\-mm\-dd">
                  <c:v>44300</c:v>
                </c:pt>
                <c:pt idx="1774" c:formatCode="yyyy\-mm\-dd">
                  <c:v>44301</c:v>
                </c:pt>
                <c:pt idx="1775" c:formatCode="yyyy\-mm\-dd">
                  <c:v>44302</c:v>
                </c:pt>
                <c:pt idx="1776" c:formatCode="yyyy\-mm\-dd">
                  <c:v>44305</c:v>
                </c:pt>
                <c:pt idx="1777" c:formatCode="yyyy\-mm\-dd">
                  <c:v>44306</c:v>
                </c:pt>
                <c:pt idx="1778" c:formatCode="yyyy\-mm\-dd">
                  <c:v>44307</c:v>
                </c:pt>
                <c:pt idx="1779" c:formatCode="yyyy\-mm\-dd">
                  <c:v>44308</c:v>
                </c:pt>
                <c:pt idx="1780" c:formatCode="yyyy\-mm\-dd">
                  <c:v>44309</c:v>
                </c:pt>
                <c:pt idx="1781" c:formatCode="yyyy\-mm\-dd">
                  <c:v>44312</c:v>
                </c:pt>
                <c:pt idx="1782" c:formatCode="yyyy\-mm\-dd">
                  <c:v>44313</c:v>
                </c:pt>
                <c:pt idx="1783" c:formatCode="yyyy\-mm\-dd">
                  <c:v>44314</c:v>
                </c:pt>
                <c:pt idx="1784" c:formatCode="yyyy\-mm\-dd">
                  <c:v>44315</c:v>
                </c:pt>
                <c:pt idx="1785" c:formatCode="yyyy\-mm\-dd">
                  <c:v>44316</c:v>
                </c:pt>
                <c:pt idx="1786" c:formatCode="yyyy\-mm\-dd">
                  <c:v>44322</c:v>
                </c:pt>
                <c:pt idx="1787" c:formatCode="yyyy\-mm\-dd">
                  <c:v>44323</c:v>
                </c:pt>
                <c:pt idx="1788" c:formatCode="yyyy\-mm\-dd">
                  <c:v>44326</c:v>
                </c:pt>
                <c:pt idx="1789" c:formatCode="yyyy\-mm\-dd">
                  <c:v>44327</c:v>
                </c:pt>
                <c:pt idx="1790" c:formatCode="yyyy\-mm\-dd">
                  <c:v>44328</c:v>
                </c:pt>
                <c:pt idx="1791" c:formatCode="yyyy\-mm\-dd">
                  <c:v>44329</c:v>
                </c:pt>
                <c:pt idx="1792" c:formatCode="yyyy\-mm\-dd">
                  <c:v>44330</c:v>
                </c:pt>
                <c:pt idx="1793" c:formatCode="yyyy\-mm\-dd">
                  <c:v>44333</c:v>
                </c:pt>
                <c:pt idx="1794" c:formatCode="yyyy\-mm\-dd">
                  <c:v>44334</c:v>
                </c:pt>
                <c:pt idx="1795" c:formatCode="yyyy\-mm\-dd">
                  <c:v>44335</c:v>
                </c:pt>
                <c:pt idx="1796" c:formatCode="yyyy\-mm\-dd">
                  <c:v>44336</c:v>
                </c:pt>
                <c:pt idx="1797" c:formatCode="yyyy\-mm\-dd">
                  <c:v>44337</c:v>
                </c:pt>
                <c:pt idx="1798" c:formatCode="yyyy\-mm\-dd">
                  <c:v>44340</c:v>
                </c:pt>
                <c:pt idx="1799" c:formatCode="yyyy\-mm\-dd">
                  <c:v>44341</c:v>
                </c:pt>
                <c:pt idx="1800" c:formatCode="yyyy\-mm\-dd">
                  <c:v>44342</c:v>
                </c:pt>
                <c:pt idx="1801" c:formatCode="yyyy\-mm\-dd">
                  <c:v>44343</c:v>
                </c:pt>
                <c:pt idx="1802" c:formatCode="yyyy\-mm\-dd">
                  <c:v>44344</c:v>
                </c:pt>
                <c:pt idx="1803" c:formatCode="yyyy\-mm\-dd">
                  <c:v>44347</c:v>
                </c:pt>
                <c:pt idx="1804" c:formatCode="yyyy\-mm\-dd">
                  <c:v>44348</c:v>
                </c:pt>
                <c:pt idx="1805" c:formatCode="yyyy\-mm\-dd">
                  <c:v>44349</c:v>
                </c:pt>
                <c:pt idx="1806" c:formatCode="yyyy\-mm\-dd">
                  <c:v>44350</c:v>
                </c:pt>
                <c:pt idx="1807" c:formatCode="yyyy\-mm\-dd">
                  <c:v>44351</c:v>
                </c:pt>
                <c:pt idx="1808" c:formatCode="yyyy\-mm\-dd">
                  <c:v>44354</c:v>
                </c:pt>
                <c:pt idx="1809" c:formatCode="yyyy\-mm\-dd">
                  <c:v>44355</c:v>
                </c:pt>
                <c:pt idx="1810" c:formatCode="yyyy\-mm\-dd">
                  <c:v>44356</c:v>
                </c:pt>
                <c:pt idx="1811" c:formatCode="yyyy\-mm\-dd">
                  <c:v>44357</c:v>
                </c:pt>
                <c:pt idx="1812" c:formatCode="yyyy\-mm\-dd">
                  <c:v>44358</c:v>
                </c:pt>
                <c:pt idx="1813" c:formatCode="yyyy\-mm\-dd">
                  <c:v>44362</c:v>
                </c:pt>
                <c:pt idx="1814" c:formatCode="yyyy\-mm\-dd">
                  <c:v>44363</c:v>
                </c:pt>
                <c:pt idx="1815" c:formatCode="yyyy\-mm\-dd">
                  <c:v>44364</c:v>
                </c:pt>
                <c:pt idx="1816" c:formatCode="yyyy\-mm\-dd">
                  <c:v>44365</c:v>
                </c:pt>
                <c:pt idx="1817" c:formatCode="yyyy\-mm\-dd">
                  <c:v>44368</c:v>
                </c:pt>
                <c:pt idx="1818" c:formatCode="yyyy\-mm\-dd">
                  <c:v>44369</c:v>
                </c:pt>
                <c:pt idx="1819" c:formatCode="yyyy\-mm\-dd">
                  <c:v>44370</c:v>
                </c:pt>
                <c:pt idx="1820" c:formatCode="yyyy\-mm\-dd">
                  <c:v>44371</c:v>
                </c:pt>
                <c:pt idx="1821" c:formatCode="yyyy\-mm\-dd">
                  <c:v>44372</c:v>
                </c:pt>
                <c:pt idx="1822" c:formatCode="yyyy\-mm\-dd">
                  <c:v>44375</c:v>
                </c:pt>
                <c:pt idx="1823" c:formatCode="yyyy\-mm\-dd">
                  <c:v>44376</c:v>
                </c:pt>
                <c:pt idx="1824" c:formatCode="yyyy\-mm\-dd">
                  <c:v>44377</c:v>
                </c:pt>
                <c:pt idx="1825" c:formatCode="yyyy\-mm\-dd">
                  <c:v>44378</c:v>
                </c:pt>
                <c:pt idx="1826" c:formatCode="yyyy\-mm\-dd">
                  <c:v>44379</c:v>
                </c:pt>
                <c:pt idx="1827" c:formatCode="yyyy\-mm\-dd">
                  <c:v>44382</c:v>
                </c:pt>
                <c:pt idx="1828" c:formatCode="yyyy\-mm\-dd">
                  <c:v>44383</c:v>
                </c:pt>
                <c:pt idx="1829" c:formatCode="yyyy\-mm\-dd">
                  <c:v>44384</c:v>
                </c:pt>
                <c:pt idx="1830" c:formatCode="yyyy\-mm\-dd">
                  <c:v>44385</c:v>
                </c:pt>
                <c:pt idx="1831" c:formatCode="yyyy\-mm\-dd">
                  <c:v>44386</c:v>
                </c:pt>
                <c:pt idx="1832" c:formatCode="yyyy\-mm\-dd">
                  <c:v>44389</c:v>
                </c:pt>
                <c:pt idx="1833" c:formatCode="yyyy\-mm\-dd">
                  <c:v>44390</c:v>
                </c:pt>
                <c:pt idx="1834" c:formatCode="yyyy\-mm\-dd">
                  <c:v>44391</c:v>
                </c:pt>
                <c:pt idx="1835" c:formatCode="yyyy\-mm\-dd">
                  <c:v>44392</c:v>
                </c:pt>
                <c:pt idx="1836" c:formatCode="yyyy\-mm\-dd">
                  <c:v>44393</c:v>
                </c:pt>
                <c:pt idx="1837" c:formatCode="yyyy\-mm\-dd">
                  <c:v>44396</c:v>
                </c:pt>
                <c:pt idx="1838" c:formatCode="yyyy\-mm\-dd">
                  <c:v>44397</c:v>
                </c:pt>
                <c:pt idx="1839" c:formatCode="yyyy\-mm\-dd">
                  <c:v>44398</c:v>
                </c:pt>
                <c:pt idx="1840" c:formatCode="yyyy\-mm\-dd">
                  <c:v>44399</c:v>
                </c:pt>
                <c:pt idx="1841" c:formatCode="yyyy\-mm\-dd">
                  <c:v>44400</c:v>
                </c:pt>
                <c:pt idx="1842" c:formatCode="yyyy\-mm\-dd">
                  <c:v>44403</c:v>
                </c:pt>
                <c:pt idx="1843" c:formatCode="yyyy\-mm\-dd">
                  <c:v>44404</c:v>
                </c:pt>
                <c:pt idx="1844" c:formatCode="yyyy\-mm\-dd">
                  <c:v>44405</c:v>
                </c:pt>
                <c:pt idx="1845" c:formatCode="yyyy\-mm\-dd">
                  <c:v>44406</c:v>
                </c:pt>
                <c:pt idx="1846" c:formatCode="yyyy\-mm\-dd">
                  <c:v>44407</c:v>
                </c:pt>
                <c:pt idx="1847" c:formatCode="yyyy\-mm\-dd">
                  <c:v>44410</c:v>
                </c:pt>
                <c:pt idx="1848" c:formatCode="yyyy\-mm\-dd">
                  <c:v>44411</c:v>
                </c:pt>
                <c:pt idx="1849" c:formatCode="yyyy\-mm\-dd">
                  <c:v>44412</c:v>
                </c:pt>
                <c:pt idx="1850" c:formatCode="yyyy\-mm\-dd">
                  <c:v>44413</c:v>
                </c:pt>
                <c:pt idx="1851" c:formatCode="yyyy\-mm\-dd">
                  <c:v>44414</c:v>
                </c:pt>
                <c:pt idx="1852" c:formatCode="yyyy\-mm\-dd">
                  <c:v>44417</c:v>
                </c:pt>
                <c:pt idx="1853" c:formatCode="yyyy\-mm\-dd">
                  <c:v>44418</c:v>
                </c:pt>
                <c:pt idx="1854" c:formatCode="yyyy\-mm\-dd">
                  <c:v>44419</c:v>
                </c:pt>
                <c:pt idx="1855" c:formatCode="yyyy\-mm\-dd">
                  <c:v>44420</c:v>
                </c:pt>
                <c:pt idx="1856" c:formatCode="yyyy\-mm\-dd">
                  <c:v>44421</c:v>
                </c:pt>
                <c:pt idx="1857" c:formatCode="yyyy\-mm\-dd">
                  <c:v>44424</c:v>
                </c:pt>
                <c:pt idx="1858" c:formatCode="yyyy\-mm\-dd">
                  <c:v>44425</c:v>
                </c:pt>
                <c:pt idx="1859" c:formatCode="yyyy\-mm\-dd">
                  <c:v>44426</c:v>
                </c:pt>
                <c:pt idx="1860" c:formatCode="yyyy\-mm\-dd">
                  <c:v>44427</c:v>
                </c:pt>
                <c:pt idx="1861" c:formatCode="yyyy\-mm\-dd">
                  <c:v>44428</c:v>
                </c:pt>
                <c:pt idx="1862" c:formatCode="yyyy\-mm\-dd">
                  <c:v>44431</c:v>
                </c:pt>
                <c:pt idx="1863" c:formatCode="yyyy\-mm\-dd">
                  <c:v>44432</c:v>
                </c:pt>
                <c:pt idx="1864" c:formatCode="yyyy\-mm\-dd">
                  <c:v>44433</c:v>
                </c:pt>
                <c:pt idx="1865" c:formatCode="yyyy\-mm\-dd">
                  <c:v>44434</c:v>
                </c:pt>
                <c:pt idx="1866" c:formatCode="yyyy\-mm\-dd">
                  <c:v>44435</c:v>
                </c:pt>
                <c:pt idx="1867" c:formatCode="yyyy\-mm\-dd">
                  <c:v>44438</c:v>
                </c:pt>
                <c:pt idx="1868" c:formatCode="yyyy\-mm\-dd">
                  <c:v>44439</c:v>
                </c:pt>
                <c:pt idx="1869" c:formatCode="yyyy\-mm\-dd">
                  <c:v>44440</c:v>
                </c:pt>
                <c:pt idx="1870" c:formatCode="yyyy\-mm\-dd">
                  <c:v>44441</c:v>
                </c:pt>
                <c:pt idx="1871" c:formatCode="yyyy\-mm\-dd">
                  <c:v>44442</c:v>
                </c:pt>
                <c:pt idx="1872" c:formatCode="yyyy\-mm\-dd">
                  <c:v>44445</c:v>
                </c:pt>
                <c:pt idx="1873" c:formatCode="yyyy\-mm\-dd">
                  <c:v>44446</c:v>
                </c:pt>
                <c:pt idx="1874" c:formatCode="yyyy\-mm\-dd">
                  <c:v>44447</c:v>
                </c:pt>
                <c:pt idx="1875" c:formatCode="yyyy\-mm\-dd">
                  <c:v>44448</c:v>
                </c:pt>
                <c:pt idx="1876" c:formatCode="yyyy\-mm\-dd">
                  <c:v>44449</c:v>
                </c:pt>
                <c:pt idx="1877" c:formatCode="yyyy\-mm\-dd">
                  <c:v>44452</c:v>
                </c:pt>
                <c:pt idx="1878" c:formatCode="yyyy\-mm\-dd">
                  <c:v>44453</c:v>
                </c:pt>
                <c:pt idx="1879" c:formatCode="yyyy\-mm\-dd">
                  <c:v>44454</c:v>
                </c:pt>
                <c:pt idx="1880" c:formatCode="yyyy\-mm\-dd">
                  <c:v>44455</c:v>
                </c:pt>
                <c:pt idx="1881" c:formatCode="yyyy\-mm\-dd">
                  <c:v>44456</c:v>
                </c:pt>
                <c:pt idx="1882" c:formatCode="yyyy\-mm\-dd">
                  <c:v>44461</c:v>
                </c:pt>
                <c:pt idx="1883" c:formatCode="yyyy\-mm\-dd">
                  <c:v>44462</c:v>
                </c:pt>
                <c:pt idx="1884" c:formatCode="yyyy\-mm\-dd">
                  <c:v>44463</c:v>
                </c:pt>
                <c:pt idx="1885" c:formatCode="yyyy\-mm\-dd">
                  <c:v>44466</c:v>
                </c:pt>
                <c:pt idx="1886" c:formatCode="yyyy\-mm\-dd">
                  <c:v>44467</c:v>
                </c:pt>
                <c:pt idx="1887" c:formatCode="yyyy\-mm\-dd">
                  <c:v>44468</c:v>
                </c:pt>
                <c:pt idx="1888" c:formatCode="yyyy\-mm\-dd">
                  <c:v>44469</c:v>
                </c:pt>
                <c:pt idx="1889" c:formatCode="yyyy\-mm\-dd">
                  <c:v>44477</c:v>
                </c:pt>
                <c:pt idx="1890" c:formatCode="yyyy\-mm\-dd">
                  <c:v>44480</c:v>
                </c:pt>
                <c:pt idx="1891" c:formatCode="yyyy\-mm\-dd">
                  <c:v>44481</c:v>
                </c:pt>
                <c:pt idx="1892" c:formatCode="yyyy\-mm\-dd">
                  <c:v>44482</c:v>
                </c:pt>
                <c:pt idx="1893" c:formatCode="yyyy\-mm\-dd">
                  <c:v>44483</c:v>
                </c:pt>
                <c:pt idx="1894" c:formatCode="yyyy\-mm\-dd">
                  <c:v>44484</c:v>
                </c:pt>
                <c:pt idx="1895" c:formatCode="yyyy\-mm\-dd">
                  <c:v>44487</c:v>
                </c:pt>
                <c:pt idx="1896" c:formatCode="yyyy\-mm\-dd">
                  <c:v>44488</c:v>
                </c:pt>
                <c:pt idx="1897" c:formatCode="yyyy\-mm\-dd">
                  <c:v>44489</c:v>
                </c:pt>
                <c:pt idx="1898" c:formatCode="yyyy\-mm\-dd">
                  <c:v>44490</c:v>
                </c:pt>
                <c:pt idx="1899" c:formatCode="yyyy\-mm\-dd">
                  <c:v>44491</c:v>
                </c:pt>
                <c:pt idx="1900" c:formatCode="yyyy\-mm\-dd">
                  <c:v>44494</c:v>
                </c:pt>
                <c:pt idx="1901" c:formatCode="yyyy\-mm\-dd">
                  <c:v>44495</c:v>
                </c:pt>
                <c:pt idx="1902" c:formatCode="yyyy\-mm\-dd">
                  <c:v>44496</c:v>
                </c:pt>
                <c:pt idx="1903" c:formatCode="yyyy\-mm\-dd">
                  <c:v>44497</c:v>
                </c:pt>
                <c:pt idx="1904" c:formatCode="yyyy\-mm\-dd">
                  <c:v>44498</c:v>
                </c:pt>
                <c:pt idx="1905" c:formatCode="yyyy\-mm\-dd">
                  <c:v>44501</c:v>
                </c:pt>
                <c:pt idx="1906" c:formatCode="yyyy\-mm\-dd">
                  <c:v>44502</c:v>
                </c:pt>
                <c:pt idx="1907" c:formatCode="yyyy\-mm\-dd">
                  <c:v>44503</c:v>
                </c:pt>
                <c:pt idx="1908" c:formatCode="yyyy\-mm\-dd">
                  <c:v>44504</c:v>
                </c:pt>
                <c:pt idx="1909" c:formatCode="yyyy\-mm\-dd">
                  <c:v>44505</c:v>
                </c:pt>
                <c:pt idx="1910" c:formatCode="yyyy\-mm\-dd">
                  <c:v>44508</c:v>
                </c:pt>
                <c:pt idx="1911" c:formatCode="yyyy\-mm\-dd">
                  <c:v>44509</c:v>
                </c:pt>
                <c:pt idx="1912" c:formatCode="yyyy\-mm\-dd">
                  <c:v>44510</c:v>
                </c:pt>
                <c:pt idx="1913" c:formatCode="yyyy\-mm\-dd">
                  <c:v>44511</c:v>
                </c:pt>
                <c:pt idx="1914" c:formatCode="yyyy\-mm\-dd">
                  <c:v>44512</c:v>
                </c:pt>
                <c:pt idx="1915" c:formatCode="yyyy\-mm\-dd">
                  <c:v>44515</c:v>
                </c:pt>
                <c:pt idx="1916" c:formatCode="yyyy\-mm\-dd">
                  <c:v>44516</c:v>
                </c:pt>
                <c:pt idx="1917" c:formatCode="yyyy\-mm\-dd">
                  <c:v>44517</c:v>
                </c:pt>
                <c:pt idx="1918" c:formatCode="yyyy\-mm\-dd">
                  <c:v>44518</c:v>
                </c:pt>
                <c:pt idx="1919" c:formatCode="yyyy\-mm\-dd">
                  <c:v>44519</c:v>
                </c:pt>
                <c:pt idx="1920" c:formatCode="yyyy\-mm\-dd">
                  <c:v>44522</c:v>
                </c:pt>
                <c:pt idx="1921" c:formatCode="yyyy\-mm\-dd">
                  <c:v>44523</c:v>
                </c:pt>
                <c:pt idx="1922" c:formatCode="yyyy\-mm\-dd">
                  <c:v>44524</c:v>
                </c:pt>
                <c:pt idx="1923" c:formatCode="yyyy\-mm\-dd">
                  <c:v>44525</c:v>
                </c:pt>
                <c:pt idx="1924" c:formatCode="yyyy\-mm\-dd">
                  <c:v>44526</c:v>
                </c:pt>
                <c:pt idx="1925" c:formatCode="yyyy\-mm\-dd">
                  <c:v>44529</c:v>
                </c:pt>
                <c:pt idx="1926" c:formatCode="yyyy\-mm\-dd">
                  <c:v>44530</c:v>
                </c:pt>
                <c:pt idx="1927" c:formatCode="yyyy\-mm\-dd">
                  <c:v>44531</c:v>
                </c:pt>
                <c:pt idx="1928" c:formatCode="yyyy\-mm\-dd">
                  <c:v>44532</c:v>
                </c:pt>
                <c:pt idx="1929" c:formatCode="yyyy\-mm\-dd">
                  <c:v>44533</c:v>
                </c:pt>
                <c:pt idx="1930" c:formatCode="yyyy\-mm\-dd">
                  <c:v>44536</c:v>
                </c:pt>
                <c:pt idx="1931" c:formatCode="yyyy\-mm\-dd">
                  <c:v>44537</c:v>
                </c:pt>
                <c:pt idx="1932" c:formatCode="yyyy\-mm\-dd">
                  <c:v>44538</c:v>
                </c:pt>
                <c:pt idx="1933" c:formatCode="yyyy\-mm\-dd">
                  <c:v>44539</c:v>
                </c:pt>
                <c:pt idx="1934" c:formatCode="yyyy\-mm\-dd">
                  <c:v>44540</c:v>
                </c:pt>
                <c:pt idx="1935" c:formatCode="yyyy\-mm\-dd">
                  <c:v>44543</c:v>
                </c:pt>
                <c:pt idx="1936" c:formatCode="yyyy\-mm\-dd">
                  <c:v>44544</c:v>
                </c:pt>
                <c:pt idx="1937" c:formatCode="yyyy\-mm\-dd">
                  <c:v>44545</c:v>
                </c:pt>
                <c:pt idx="1938" c:formatCode="yyyy\-mm\-dd">
                  <c:v>44546</c:v>
                </c:pt>
                <c:pt idx="1939" c:formatCode="yyyy\-mm\-dd">
                  <c:v>44547</c:v>
                </c:pt>
                <c:pt idx="1940" c:formatCode="yyyy\-mm\-dd">
                  <c:v>44550</c:v>
                </c:pt>
                <c:pt idx="1941" c:formatCode="yyyy\-mm\-dd">
                  <c:v>44551</c:v>
                </c:pt>
                <c:pt idx="1942" c:formatCode="yyyy\-mm\-dd">
                  <c:v>44552</c:v>
                </c:pt>
                <c:pt idx="1943" c:formatCode="yyyy\-mm\-dd">
                  <c:v>44553</c:v>
                </c:pt>
                <c:pt idx="1944" c:formatCode="yyyy\-mm\-dd">
                  <c:v>44554</c:v>
                </c:pt>
                <c:pt idx="1945" c:formatCode="yyyy\-mm\-dd">
                  <c:v>44557</c:v>
                </c:pt>
                <c:pt idx="1946" c:formatCode="yyyy\-mm\-dd">
                  <c:v>44558</c:v>
                </c:pt>
                <c:pt idx="1947" c:formatCode="yyyy\-mm\-dd">
                  <c:v>44559</c:v>
                </c:pt>
                <c:pt idx="1948" c:formatCode="yyyy\-mm\-dd">
                  <c:v>44560</c:v>
                </c:pt>
                <c:pt idx="1949" c:formatCode="yyyy\-mm\-dd">
                  <c:v>44561</c:v>
                </c:pt>
                <c:pt idx="1950" c:formatCode="yyyy\-mm\-dd">
                  <c:v>44565</c:v>
                </c:pt>
                <c:pt idx="1951" c:formatCode="yyyy\-mm\-dd">
                  <c:v>44566</c:v>
                </c:pt>
                <c:pt idx="1952" c:formatCode="yyyy\-mm\-dd">
                  <c:v>44567</c:v>
                </c:pt>
                <c:pt idx="1953" c:formatCode="yyyy\-mm\-dd">
                  <c:v>44568</c:v>
                </c:pt>
                <c:pt idx="1954" c:formatCode="yyyy\-mm\-dd">
                  <c:v>44571</c:v>
                </c:pt>
                <c:pt idx="1955" c:formatCode="yyyy\-mm\-dd">
                  <c:v>44572</c:v>
                </c:pt>
                <c:pt idx="1956" c:formatCode="yyyy\-mm\-dd">
                  <c:v>44573</c:v>
                </c:pt>
                <c:pt idx="1957" c:formatCode="yyyy\-mm\-dd">
                  <c:v>44574</c:v>
                </c:pt>
                <c:pt idx="1958" c:formatCode="yyyy\-mm\-dd">
                  <c:v>44575</c:v>
                </c:pt>
                <c:pt idx="1959" c:formatCode="yyyy\-mm\-dd">
                  <c:v>44578</c:v>
                </c:pt>
                <c:pt idx="1960" c:formatCode="yyyy\-mm\-dd">
                  <c:v>44579</c:v>
                </c:pt>
                <c:pt idx="1961" c:formatCode="yyyy\-mm\-dd">
                  <c:v>44580</c:v>
                </c:pt>
                <c:pt idx="1962" c:formatCode="yyyy\-mm\-dd">
                  <c:v>44581</c:v>
                </c:pt>
                <c:pt idx="1963" c:formatCode="yyyy\-mm\-dd">
                  <c:v>44582</c:v>
                </c:pt>
                <c:pt idx="1964" c:formatCode="yyyy\-mm\-dd">
                  <c:v>44585</c:v>
                </c:pt>
                <c:pt idx="1965" c:formatCode="yyyy\-mm\-dd">
                  <c:v>44586</c:v>
                </c:pt>
                <c:pt idx="1966" c:formatCode="yyyy\-mm\-dd">
                  <c:v>44587</c:v>
                </c:pt>
                <c:pt idx="1967" c:formatCode="yyyy\-mm\-dd">
                  <c:v>44588</c:v>
                </c:pt>
                <c:pt idx="1968" c:formatCode="yyyy\-mm\-dd">
                  <c:v>44589</c:v>
                </c:pt>
                <c:pt idx="1969" c:formatCode="yyyy\-mm\-dd">
                  <c:v>44599</c:v>
                </c:pt>
                <c:pt idx="1970" c:formatCode="yyyy\-mm\-dd">
                  <c:v>44600</c:v>
                </c:pt>
                <c:pt idx="1971" c:formatCode="yyyy\-mm\-dd">
                  <c:v>44601</c:v>
                </c:pt>
                <c:pt idx="1972" c:formatCode="yyyy\-mm\-dd">
                  <c:v>44602</c:v>
                </c:pt>
                <c:pt idx="1973" c:formatCode="yyyy\-mm\-dd">
                  <c:v>44603</c:v>
                </c:pt>
                <c:pt idx="1974" c:formatCode="yyyy\-mm\-dd">
                  <c:v>44606</c:v>
                </c:pt>
                <c:pt idx="1975" c:formatCode="yyyy\-mm\-dd">
                  <c:v>44607</c:v>
                </c:pt>
                <c:pt idx="1976" c:formatCode="yyyy\-mm\-dd">
                  <c:v>44608</c:v>
                </c:pt>
                <c:pt idx="1977" c:formatCode="yyyy\-mm\-dd">
                  <c:v>44609</c:v>
                </c:pt>
                <c:pt idx="1978" c:formatCode="yyyy\-mm\-dd">
                  <c:v>44610</c:v>
                </c:pt>
                <c:pt idx="1979" c:formatCode="yyyy\-mm\-dd">
                  <c:v>44613</c:v>
                </c:pt>
                <c:pt idx="1980" c:formatCode="yyyy\-mm\-dd">
                  <c:v>44614</c:v>
                </c:pt>
                <c:pt idx="1981" c:formatCode="yyyy\-mm\-dd">
                  <c:v>44615</c:v>
                </c:pt>
                <c:pt idx="1982" c:formatCode="yyyy\-mm\-dd">
                  <c:v>44616</c:v>
                </c:pt>
                <c:pt idx="1983" c:formatCode="yyyy\-mm\-dd">
                  <c:v>44617</c:v>
                </c:pt>
                <c:pt idx="1984" c:formatCode="yyyy\-mm\-dd">
                  <c:v>44620</c:v>
                </c:pt>
                <c:pt idx="1985" c:formatCode="yyyy\-mm\-dd">
                  <c:v>44621</c:v>
                </c:pt>
                <c:pt idx="1986" c:formatCode="yyyy\-mm\-dd">
                  <c:v>44622</c:v>
                </c:pt>
                <c:pt idx="1987" c:formatCode="yyyy\-mm\-dd">
                  <c:v>44623</c:v>
                </c:pt>
                <c:pt idx="1988" c:formatCode="yyyy\-mm\-dd">
                  <c:v>44624</c:v>
                </c:pt>
                <c:pt idx="1989" c:formatCode="yyyy\-mm\-dd">
                  <c:v>44627</c:v>
                </c:pt>
                <c:pt idx="1990" c:formatCode="yyyy\-mm\-dd">
                  <c:v>44628</c:v>
                </c:pt>
                <c:pt idx="1991" c:formatCode="yyyy\-mm\-dd">
                  <c:v>44629</c:v>
                </c:pt>
                <c:pt idx="1992" c:formatCode="yyyy\-mm\-dd">
                  <c:v>44630</c:v>
                </c:pt>
                <c:pt idx="1993" c:formatCode="yyyy\-mm\-dd">
                  <c:v>44631</c:v>
                </c:pt>
                <c:pt idx="1994" c:formatCode="yyyy\-mm\-dd">
                  <c:v>44634</c:v>
                </c:pt>
                <c:pt idx="1995" c:formatCode="yyyy\-mm\-dd">
                  <c:v>44635</c:v>
                </c:pt>
                <c:pt idx="1996" c:formatCode="yyyy\-mm\-dd">
                  <c:v>44636</c:v>
                </c:pt>
                <c:pt idx="1997" c:formatCode="yyyy\-mm\-dd">
                  <c:v>44637</c:v>
                </c:pt>
                <c:pt idx="1998" c:formatCode="yyyy\-mm\-dd">
                  <c:v>44638</c:v>
                </c:pt>
                <c:pt idx="1999" c:formatCode="yyyy\-mm\-dd">
                  <c:v>44641</c:v>
                </c:pt>
                <c:pt idx="2000" c:formatCode="yyyy\-mm\-dd">
                  <c:v>44642</c:v>
                </c:pt>
                <c:pt idx="2001" c:formatCode="yyyy\-mm\-dd">
                  <c:v>44643</c:v>
                </c:pt>
                <c:pt idx="2002" c:formatCode="yyyy\-mm\-dd">
                  <c:v>44644</c:v>
                </c:pt>
                <c:pt idx="2003" c:formatCode="yyyy\-mm\-dd">
                  <c:v>44645</c:v>
                </c:pt>
                <c:pt idx="2004" c:formatCode="yyyy\-mm\-dd">
                  <c:v>44648</c:v>
                </c:pt>
                <c:pt idx="2005" c:formatCode="yyyy\-mm\-dd">
                  <c:v>44649</c:v>
                </c:pt>
                <c:pt idx="2006" c:formatCode="yyyy\-mm\-dd">
                  <c:v>44650</c:v>
                </c:pt>
                <c:pt idx="2007" c:formatCode="yyyy\-mm\-dd">
                  <c:v>44651</c:v>
                </c:pt>
                <c:pt idx="2008" c:formatCode="yyyy\-mm\-dd">
                  <c:v>44652</c:v>
                </c:pt>
                <c:pt idx="2009" c:formatCode="yyyy\-mm\-dd">
                  <c:v>44657</c:v>
                </c:pt>
                <c:pt idx="2010" c:formatCode="yyyy\-mm\-dd">
                  <c:v>44658</c:v>
                </c:pt>
                <c:pt idx="2011" c:formatCode="yyyy\-mm\-dd">
                  <c:v>44659</c:v>
                </c:pt>
                <c:pt idx="2012" c:formatCode="yyyy\-mm\-dd">
                  <c:v>44662</c:v>
                </c:pt>
                <c:pt idx="2013" c:formatCode="yyyy\-mm\-dd">
                  <c:v>44663</c:v>
                </c:pt>
                <c:pt idx="2014" c:formatCode="yyyy\-mm\-dd">
                  <c:v>44664</c:v>
                </c:pt>
                <c:pt idx="2015" c:formatCode="yyyy\-mm\-dd">
                  <c:v>44665</c:v>
                </c:pt>
                <c:pt idx="2016" c:formatCode="yyyy\-mm\-dd">
                  <c:v>44666</c:v>
                </c:pt>
                <c:pt idx="2017" c:formatCode="yyyy\-mm\-dd">
                  <c:v>44669</c:v>
                </c:pt>
                <c:pt idx="2018" c:formatCode="yyyy\-mm\-dd">
                  <c:v>44670</c:v>
                </c:pt>
                <c:pt idx="2019" c:formatCode="yyyy\-mm\-dd">
                  <c:v>44671</c:v>
                </c:pt>
                <c:pt idx="2020" c:formatCode="yyyy\-mm\-dd">
                  <c:v>44672</c:v>
                </c:pt>
                <c:pt idx="2021" c:formatCode="yyyy\-mm\-dd">
                  <c:v>44673</c:v>
                </c:pt>
                <c:pt idx="2022" c:formatCode="yyyy\-mm\-dd">
                  <c:v>44676</c:v>
                </c:pt>
                <c:pt idx="2023" c:formatCode="yyyy\-mm\-dd">
                  <c:v>44677</c:v>
                </c:pt>
                <c:pt idx="2024" c:formatCode="yyyy\-mm\-dd">
                  <c:v>44678</c:v>
                </c:pt>
                <c:pt idx="2025" c:formatCode="yyyy\-mm\-dd">
                  <c:v>44679</c:v>
                </c:pt>
                <c:pt idx="2026" c:formatCode="yyyy\-mm\-dd">
                  <c:v>44680</c:v>
                </c:pt>
                <c:pt idx="2027" c:formatCode="yyyy\-mm\-dd">
                  <c:v>44686</c:v>
                </c:pt>
                <c:pt idx="2028" c:formatCode="yyyy\-mm\-dd">
                  <c:v>44687</c:v>
                </c:pt>
                <c:pt idx="2029" c:formatCode="yyyy\-mm\-dd">
                  <c:v>44690</c:v>
                </c:pt>
                <c:pt idx="2030" c:formatCode="yyyy\-mm\-dd">
                  <c:v>44691</c:v>
                </c:pt>
                <c:pt idx="2031" c:formatCode="yyyy\-mm\-dd">
                  <c:v>44692</c:v>
                </c:pt>
                <c:pt idx="2032" c:formatCode="yyyy\-mm\-dd">
                  <c:v>44693</c:v>
                </c:pt>
                <c:pt idx="2033" c:formatCode="yyyy\-mm\-dd">
                  <c:v>44694</c:v>
                </c:pt>
                <c:pt idx="2034" c:formatCode="yyyy\-mm\-dd">
                  <c:v>44697</c:v>
                </c:pt>
                <c:pt idx="2035" c:formatCode="yyyy\-mm\-dd">
                  <c:v>44698</c:v>
                </c:pt>
                <c:pt idx="2036" c:formatCode="yyyy\-mm\-dd">
                  <c:v>44699</c:v>
                </c:pt>
                <c:pt idx="2037" c:formatCode="yyyy\-mm\-dd">
                  <c:v>44700</c:v>
                </c:pt>
                <c:pt idx="2038" c:formatCode="yyyy\-mm\-dd">
                  <c:v>44701</c:v>
                </c:pt>
                <c:pt idx="2039" c:formatCode="yyyy\-mm\-dd">
                  <c:v>44704</c:v>
                </c:pt>
                <c:pt idx="2040" c:formatCode="yyyy\-mm\-dd">
                  <c:v>44705</c:v>
                </c:pt>
                <c:pt idx="2041" c:formatCode="yyyy\-mm\-dd">
                  <c:v>44706</c:v>
                </c:pt>
                <c:pt idx="2042" c:formatCode="yyyy\-mm\-dd">
                  <c:v>44707</c:v>
                </c:pt>
                <c:pt idx="2043" c:formatCode="yyyy\-mm\-dd">
                  <c:v>44708</c:v>
                </c:pt>
                <c:pt idx="2044" c:formatCode="yyyy\-mm\-dd">
                  <c:v>44711</c:v>
                </c:pt>
                <c:pt idx="2045" c:formatCode="yyyy\-mm\-dd">
                  <c:v>44712</c:v>
                </c:pt>
                <c:pt idx="2046" c:formatCode="yyyy\-mm\-dd">
                  <c:v>44713</c:v>
                </c:pt>
                <c:pt idx="2047" c:formatCode="yyyy\-mm\-dd">
                  <c:v>44714</c:v>
                </c:pt>
                <c:pt idx="2048" c:formatCode="yyyy\-mm\-dd">
                  <c:v>44718</c:v>
                </c:pt>
                <c:pt idx="2049" c:formatCode="yyyy\-mm\-dd">
                  <c:v>44719</c:v>
                </c:pt>
                <c:pt idx="2050" c:formatCode="yyyy\-mm\-dd">
                  <c:v>44720</c:v>
                </c:pt>
                <c:pt idx="2051" c:formatCode="yyyy\-mm\-dd">
                  <c:v>44721</c:v>
                </c:pt>
                <c:pt idx="2052" c:formatCode="yyyy\-mm\-dd">
                  <c:v>44722</c:v>
                </c:pt>
                <c:pt idx="2053" c:formatCode="yyyy\-mm\-dd">
                  <c:v>44725</c:v>
                </c:pt>
                <c:pt idx="2054" c:formatCode="yyyy\-mm\-dd">
                  <c:v>44726</c:v>
                </c:pt>
                <c:pt idx="2055" c:formatCode="yyyy\-mm\-dd">
                  <c:v>44727</c:v>
                </c:pt>
                <c:pt idx="2056" c:formatCode="yyyy\-mm\-dd">
                  <c:v>44728</c:v>
                </c:pt>
                <c:pt idx="2057" c:formatCode="yyyy\-mm\-dd">
                  <c:v>44729</c:v>
                </c:pt>
                <c:pt idx="2058" c:formatCode="yyyy\-mm\-dd">
                  <c:v>44732</c:v>
                </c:pt>
                <c:pt idx="2059" c:formatCode="yyyy\-mm\-dd">
                  <c:v>44733</c:v>
                </c:pt>
                <c:pt idx="2060" c:formatCode="yyyy\-mm\-dd">
                  <c:v>44734</c:v>
                </c:pt>
                <c:pt idx="2061" c:formatCode="yyyy\-mm\-dd">
                  <c:v>44735</c:v>
                </c:pt>
                <c:pt idx="2062" c:formatCode="yyyy\-mm\-dd">
                  <c:v>44736</c:v>
                </c:pt>
                <c:pt idx="2063" c:formatCode="yyyy\-mm\-dd">
                  <c:v>44739</c:v>
                </c:pt>
                <c:pt idx="2064" c:formatCode="yyyy\-mm\-dd">
                  <c:v>44740</c:v>
                </c:pt>
                <c:pt idx="2065" c:formatCode="yyyy\-mm\-dd">
                  <c:v>44741</c:v>
                </c:pt>
                <c:pt idx="2066" c:formatCode="yyyy\-mm\-dd">
                  <c:v>44742</c:v>
                </c:pt>
                <c:pt idx="2067" c:formatCode="yyyy\-mm\-dd">
                  <c:v>44743</c:v>
                </c:pt>
                <c:pt idx="2068" c:formatCode="yyyy\-mm\-dd">
                  <c:v>44746</c:v>
                </c:pt>
                <c:pt idx="2069" c:formatCode="yyyy\-mm\-dd">
                  <c:v>44747</c:v>
                </c:pt>
                <c:pt idx="2070" c:formatCode="yyyy\-mm\-dd">
                  <c:v>44748</c:v>
                </c:pt>
                <c:pt idx="2071" c:formatCode="yyyy\-mm\-dd">
                  <c:v>44749</c:v>
                </c:pt>
                <c:pt idx="2072" c:formatCode="yyyy\-mm\-dd">
                  <c:v>44750</c:v>
                </c:pt>
                <c:pt idx="2073" c:formatCode="yyyy\-mm\-dd">
                  <c:v>44753</c:v>
                </c:pt>
                <c:pt idx="2074" c:formatCode="yyyy\-mm\-dd">
                  <c:v>44754</c:v>
                </c:pt>
                <c:pt idx="2075" c:formatCode="yyyy\-mm\-dd">
                  <c:v>44755</c:v>
                </c:pt>
                <c:pt idx="2076" c:formatCode="yyyy\-mm\-dd">
                  <c:v>44756</c:v>
                </c:pt>
                <c:pt idx="2077" c:formatCode="yyyy\-mm\-dd">
                  <c:v>44757</c:v>
                </c:pt>
                <c:pt idx="2078" c:formatCode="yyyy\-mm\-dd">
                  <c:v>44760</c:v>
                </c:pt>
                <c:pt idx="2079" c:formatCode="yyyy\-mm\-dd">
                  <c:v>44761</c:v>
                </c:pt>
                <c:pt idx="2080" c:formatCode="yyyy\-mm\-dd">
                  <c:v>44762</c:v>
                </c:pt>
                <c:pt idx="2081" c:formatCode="yyyy\-mm\-dd">
                  <c:v>44763</c:v>
                </c:pt>
                <c:pt idx="2082" c:formatCode="yyyy\-mm\-dd">
                  <c:v>44764</c:v>
                </c:pt>
                <c:pt idx="2083" c:formatCode="yyyy\-mm\-dd">
                  <c:v>44767</c:v>
                </c:pt>
                <c:pt idx="2084" c:formatCode="yyyy\-mm\-dd">
                  <c:v>44768</c:v>
                </c:pt>
                <c:pt idx="2085" c:formatCode="yyyy\-mm\-dd">
                  <c:v>44769</c:v>
                </c:pt>
                <c:pt idx="2086" c:formatCode="yyyy\-mm\-dd">
                  <c:v>44770</c:v>
                </c:pt>
                <c:pt idx="2087" c:formatCode="yyyy\-mm\-dd">
                  <c:v>44771</c:v>
                </c:pt>
                <c:pt idx="2088" c:formatCode="yyyy\-mm\-dd">
                  <c:v>44774</c:v>
                </c:pt>
                <c:pt idx="2089" c:formatCode="yyyy\-mm\-dd">
                  <c:v>44775</c:v>
                </c:pt>
                <c:pt idx="2090" c:formatCode="yyyy\-mm\-dd">
                  <c:v>44776</c:v>
                </c:pt>
                <c:pt idx="2091" c:formatCode="yyyy\-mm\-dd">
                  <c:v>44777</c:v>
                </c:pt>
                <c:pt idx="2092" c:formatCode="yyyy\-mm\-dd">
                  <c:v>44778</c:v>
                </c:pt>
                <c:pt idx="2093" c:formatCode="yyyy\-mm\-dd">
                  <c:v>44781</c:v>
                </c:pt>
                <c:pt idx="2094" c:formatCode="yyyy\-mm\-dd">
                  <c:v>44782</c:v>
                </c:pt>
                <c:pt idx="2095" c:formatCode="yyyy\-mm\-dd">
                  <c:v>44783</c:v>
                </c:pt>
                <c:pt idx="2096" c:formatCode="yyyy\-mm\-dd">
                  <c:v>44784</c:v>
                </c:pt>
                <c:pt idx="2097" c:formatCode="yyyy\-mm\-dd">
                  <c:v>44785</c:v>
                </c:pt>
                <c:pt idx="2098" c:formatCode="yyyy\-mm\-dd">
                  <c:v>44788</c:v>
                </c:pt>
                <c:pt idx="2099" c:formatCode="yyyy\-mm\-dd">
                  <c:v>44789</c:v>
                </c:pt>
                <c:pt idx="2100" c:formatCode="yyyy\-mm\-dd">
                  <c:v>44790</c:v>
                </c:pt>
                <c:pt idx="2101" c:formatCode="yyyy\-mm\-dd">
                  <c:v>44791</c:v>
                </c:pt>
                <c:pt idx="2102" c:formatCode="yyyy\-mm\-dd">
                  <c:v>44792</c:v>
                </c:pt>
                <c:pt idx="2103" c:formatCode="yyyy\-mm\-dd">
                  <c:v>44795</c:v>
                </c:pt>
                <c:pt idx="2104" c:formatCode="yyyy\-mm\-dd">
                  <c:v>44796</c:v>
                </c:pt>
                <c:pt idx="2105" c:formatCode="yyyy\-mm\-dd">
                  <c:v>44797</c:v>
                </c:pt>
                <c:pt idx="2106" c:formatCode="yyyy\-mm\-dd">
                  <c:v>44798</c:v>
                </c:pt>
                <c:pt idx="2107" c:formatCode="yyyy\-mm\-dd">
                  <c:v>44799</c:v>
                </c:pt>
                <c:pt idx="2108" c:formatCode="yyyy\-mm\-dd">
                  <c:v>44802</c:v>
                </c:pt>
                <c:pt idx="2109" c:formatCode="yyyy\-mm\-dd">
                  <c:v>44803</c:v>
                </c:pt>
                <c:pt idx="2110" c:formatCode="yyyy\-mm\-dd">
                  <c:v>44804</c:v>
                </c:pt>
                <c:pt idx="2111" c:formatCode="yyyy\-mm\-dd">
                  <c:v>44805</c:v>
                </c:pt>
                <c:pt idx="2112" c:formatCode="yyyy\-mm\-dd">
                  <c:v>44806</c:v>
                </c:pt>
                <c:pt idx="2113" c:formatCode="yyyy\-mm\-dd">
                  <c:v>44809</c:v>
                </c:pt>
                <c:pt idx="2114" c:formatCode="yyyy\-mm\-dd">
                  <c:v>44810</c:v>
                </c:pt>
                <c:pt idx="2115" c:formatCode="yyyy\-mm\-dd">
                  <c:v>44811</c:v>
                </c:pt>
                <c:pt idx="2116" c:formatCode="yyyy\-mm\-dd">
                  <c:v>44812</c:v>
                </c:pt>
                <c:pt idx="2117" c:formatCode="yyyy\-mm\-dd">
                  <c:v>44813</c:v>
                </c:pt>
                <c:pt idx="2118" c:formatCode="yyyy\-mm\-dd">
                  <c:v>44817</c:v>
                </c:pt>
                <c:pt idx="2119" c:formatCode="yyyy\-mm\-dd">
                  <c:v>44818</c:v>
                </c:pt>
                <c:pt idx="2120" c:formatCode="yyyy\-mm\-dd">
                  <c:v>44819</c:v>
                </c:pt>
                <c:pt idx="2121" c:formatCode="yyyy\-mm\-dd">
                  <c:v>44820</c:v>
                </c:pt>
                <c:pt idx="2122" c:formatCode="yyyy\-mm\-dd">
                  <c:v>44823</c:v>
                </c:pt>
                <c:pt idx="2123" c:formatCode="yyyy\-mm\-dd">
                  <c:v>44824</c:v>
                </c:pt>
                <c:pt idx="2124" c:formatCode="yyyy\-mm\-dd">
                  <c:v>44825</c:v>
                </c:pt>
                <c:pt idx="2125" c:formatCode="yyyy\-mm\-dd">
                  <c:v>44826</c:v>
                </c:pt>
                <c:pt idx="2126" c:formatCode="yyyy\-mm\-dd">
                  <c:v>44827</c:v>
                </c:pt>
                <c:pt idx="2127" c:formatCode="yyyy\-mm\-dd">
                  <c:v>44830</c:v>
                </c:pt>
                <c:pt idx="2128" c:formatCode="yyyy\-mm\-dd">
                  <c:v>44831</c:v>
                </c:pt>
                <c:pt idx="2129" c:formatCode="yyyy\-mm\-dd">
                  <c:v>44832</c:v>
                </c:pt>
                <c:pt idx="2130" c:formatCode="yyyy\-mm\-dd">
                  <c:v>44833</c:v>
                </c:pt>
                <c:pt idx="2131" c:formatCode="yyyy\-mm\-dd">
                  <c:v>44834</c:v>
                </c:pt>
                <c:pt idx="2132" c:formatCode="yyyy\-mm\-dd">
                  <c:v>44844</c:v>
                </c:pt>
                <c:pt idx="2133" c:formatCode="yyyy\-mm\-dd">
                  <c:v>44845</c:v>
                </c:pt>
                <c:pt idx="2134" c:formatCode="yyyy\-mm\-dd">
                  <c:v>44846</c:v>
                </c:pt>
                <c:pt idx="2135" c:formatCode="yyyy\-mm\-dd">
                  <c:v>44847</c:v>
                </c:pt>
                <c:pt idx="2136" c:formatCode="yyyy\-mm\-dd">
                  <c:v>44848</c:v>
                </c:pt>
                <c:pt idx="2137" c:formatCode="yyyy\-mm\-dd">
                  <c:v>44851</c:v>
                </c:pt>
                <c:pt idx="2138" c:formatCode="yyyy\-mm\-dd">
                  <c:v>44852</c:v>
                </c:pt>
                <c:pt idx="2139" c:formatCode="yyyy\-mm\-dd">
                  <c:v>44853</c:v>
                </c:pt>
                <c:pt idx="2140" c:formatCode="yyyy\-mm\-dd">
                  <c:v>44854</c:v>
                </c:pt>
                <c:pt idx="2141" c:formatCode="yyyy\-mm\-dd">
                  <c:v>44855</c:v>
                </c:pt>
                <c:pt idx="2142" c:formatCode="yyyy\-mm\-dd">
                  <c:v>44858</c:v>
                </c:pt>
                <c:pt idx="2143" c:formatCode="yyyy\-mm\-dd">
                  <c:v>44859</c:v>
                </c:pt>
                <c:pt idx="2144" c:formatCode="yyyy\-mm\-dd">
                  <c:v>44860</c:v>
                </c:pt>
                <c:pt idx="2145" c:formatCode="yyyy\-mm\-dd">
                  <c:v>44861</c:v>
                </c:pt>
                <c:pt idx="2146" c:formatCode="yyyy\-mm\-dd">
                  <c:v>44862</c:v>
                </c:pt>
                <c:pt idx="2147" c:formatCode="yyyy\-mm\-dd">
                  <c:v>44865</c:v>
                </c:pt>
                <c:pt idx="2148" c:formatCode="yyyy\-mm\-dd">
                  <c:v>44866</c:v>
                </c:pt>
                <c:pt idx="2149" c:formatCode="yyyy\-mm\-dd">
                  <c:v>44867</c:v>
                </c:pt>
                <c:pt idx="2150" c:formatCode="yyyy\-mm\-dd">
                  <c:v>44868</c:v>
                </c:pt>
                <c:pt idx="2151" c:formatCode="yyyy\-mm\-dd">
                  <c:v>44869</c:v>
                </c:pt>
                <c:pt idx="2152" c:formatCode="yyyy\-mm\-dd">
                  <c:v>44872</c:v>
                </c:pt>
                <c:pt idx="2153" c:formatCode="yyyy\-mm\-dd">
                  <c:v>44873</c:v>
                </c:pt>
                <c:pt idx="2154" c:formatCode="yyyy\-mm\-dd">
                  <c:v>44874</c:v>
                </c:pt>
                <c:pt idx="2155" c:formatCode="yyyy\-mm\-dd">
                  <c:v>44875</c:v>
                </c:pt>
                <c:pt idx="2156" c:formatCode="yyyy\-mm\-dd">
                  <c:v>44876</c:v>
                </c:pt>
                <c:pt idx="2157" c:formatCode="yyyy\-mm\-dd">
                  <c:v>44879</c:v>
                </c:pt>
                <c:pt idx="2158" c:formatCode="yyyy\-mm\-dd">
                  <c:v>44880</c:v>
                </c:pt>
                <c:pt idx="2159" c:formatCode="yyyy\-mm\-dd">
                  <c:v>44881</c:v>
                </c:pt>
                <c:pt idx="2160" c:formatCode="yyyy\-mm\-dd">
                  <c:v>44882</c:v>
                </c:pt>
                <c:pt idx="2161" c:formatCode="yyyy\-mm\-dd">
                  <c:v>44883</c:v>
                </c:pt>
                <c:pt idx="2162" c:formatCode="yyyy\-mm\-dd">
                  <c:v>44886</c:v>
                </c:pt>
                <c:pt idx="2163" c:formatCode="yyyy\-mm\-dd">
                  <c:v>44887</c:v>
                </c:pt>
                <c:pt idx="2164" c:formatCode="yyyy\-mm\-dd">
                  <c:v>44888</c:v>
                </c:pt>
                <c:pt idx="2165" c:formatCode="yyyy\-mm\-dd">
                  <c:v>44889</c:v>
                </c:pt>
                <c:pt idx="2166" c:formatCode="yyyy\-mm\-dd">
                  <c:v>44890</c:v>
                </c:pt>
                <c:pt idx="2167" c:formatCode="yyyy\-mm\-dd">
                  <c:v>44893</c:v>
                </c:pt>
                <c:pt idx="2168" c:formatCode="yyyy\-mm\-dd">
                  <c:v>44894</c:v>
                </c:pt>
                <c:pt idx="2169" c:formatCode="yyyy\-mm\-dd">
                  <c:v>44895</c:v>
                </c:pt>
                <c:pt idx="2170" c:formatCode="yyyy\-mm\-dd">
                  <c:v>44896</c:v>
                </c:pt>
                <c:pt idx="2171" c:formatCode="yyyy\-mm\-dd">
                  <c:v>44897</c:v>
                </c:pt>
                <c:pt idx="2172" c:formatCode="yyyy\-mm\-dd">
                  <c:v>44900</c:v>
                </c:pt>
                <c:pt idx="2173" c:formatCode="yyyy\-mm\-dd">
                  <c:v>44901</c:v>
                </c:pt>
                <c:pt idx="2174" c:formatCode="yyyy\-mm\-dd">
                  <c:v>44902</c:v>
                </c:pt>
                <c:pt idx="2175" c:formatCode="yyyy\-mm\-dd">
                  <c:v>44903</c:v>
                </c:pt>
                <c:pt idx="2176" c:formatCode="yyyy\-mm\-dd">
                  <c:v>44904</c:v>
                </c:pt>
                <c:pt idx="2177" c:formatCode="yyyy\-mm\-dd">
                  <c:v>44907</c:v>
                </c:pt>
                <c:pt idx="2178" c:formatCode="yyyy\-mm\-dd">
                  <c:v>44908</c:v>
                </c:pt>
                <c:pt idx="2179" c:formatCode="yyyy\-mm\-dd">
                  <c:v>44909</c:v>
                </c:pt>
                <c:pt idx="2180" c:formatCode="yyyy\-mm\-dd">
                  <c:v>44910</c:v>
                </c:pt>
                <c:pt idx="2181" c:formatCode="yyyy\-mm\-dd">
                  <c:v>44911</c:v>
                </c:pt>
                <c:pt idx="2182" c:formatCode="yyyy\-mm\-dd">
                  <c:v>44914</c:v>
                </c:pt>
                <c:pt idx="2183" c:formatCode="yyyy\-mm\-dd">
                  <c:v>44915</c:v>
                </c:pt>
                <c:pt idx="2184" c:formatCode="yyyy\-mm\-dd">
                  <c:v>44916</c:v>
                </c:pt>
                <c:pt idx="2185" c:formatCode="yyyy\-mm\-dd">
                  <c:v>44917</c:v>
                </c:pt>
                <c:pt idx="2186" c:formatCode="yyyy\-mm\-dd">
                  <c:v>44918</c:v>
                </c:pt>
                <c:pt idx="2187" c:formatCode="yyyy\-mm\-dd">
                  <c:v>44921</c:v>
                </c:pt>
                <c:pt idx="2188" c:formatCode="yyyy\-mm\-dd">
                  <c:v>44922</c:v>
                </c:pt>
                <c:pt idx="2189" c:formatCode="yyyy\-mm\-dd">
                  <c:v>44923</c:v>
                </c:pt>
                <c:pt idx="2190" c:formatCode="yyyy\-mm\-dd">
                  <c:v>44924</c:v>
                </c:pt>
                <c:pt idx="2191" c:formatCode="yyyy\-mm\-dd">
                  <c:v>44925</c:v>
                </c:pt>
                <c:pt idx="2192" c:formatCode="yyyy\-mm\-dd">
                  <c:v>44929</c:v>
                </c:pt>
                <c:pt idx="2193" c:formatCode="yyyy\-mm\-dd">
                  <c:v>44930</c:v>
                </c:pt>
                <c:pt idx="2194" c:formatCode="yyyy\-mm\-dd">
                  <c:v>44931</c:v>
                </c:pt>
                <c:pt idx="2195" c:formatCode="yyyy\-mm\-dd">
                  <c:v>44932</c:v>
                </c:pt>
                <c:pt idx="2196" c:formatCode="yyyy\-mm\-dd">
                  <c:v>44935</c:v>
                </c:pt>
                <c:pt idx="2197" c:formatCode="yyyy\-mm\-dd">
                  <c:v>44936</c:v>
                </c:pt>
                <c:pt idx="2198" c:formatCode="yyyy\-mm\-dd">
                  <c:v>44937</c:v>
                </c:pt>
                <c:pt idx="2199" c:formatCode="yyyy\-mm\-dd">
                  <c:v>44938</c:v>
                </c:pt>
                <c:pt idx="2200" c:formatCode="yyyy\-mm\-dd">
                  <c:v>44939</c:v>
                </c:pt>
                <c:pt idx="2201" c:formatCode="yyyy\-mm\-dd">
                  <c:v>44942</c:v>
                </c:pt>
                <c:pt idx="2202" c:formatCode="yyyy\-mm\-dd">
                  <c:v>44943</c:v>
                </c:pt>
                <c:pt idx="2203" c:formatCode="yyyy\-mm\-dd">
                  <c:v>44944</c:v>
                </c:pt>
                <c:pt idx="2204" c:formatCode="yyyy\-mm\-dd">
                  <c:v>44945</c:v>
                </c:pt>
                <c:pt idx="2205" c:formatCode="yyyy\-mm\-dd">
                  <c:v>44946</c:v>
                </c:pt>
                <c:pt idx="2206" c:formatCode="yyyy\-mm\-dd">
                  <c:v>44956</c:v>
                </c:pt>
                <c:pt idx="2207" c:formatCode="yyyy\-mm\-dd">
                  <c:v>44957</c:v>
                </c:pt>
                <c:pt idx="2208" c:formatCode="yyyy\-mm\-dd">
                  <c:v>44958</c:v>
                </c:pt>
                <c:pt idx="2209" c:formatCode="yyyy\-mm\-dd">
                  <c:v>44959</c:v>
                </c:pt>
                <c:pt idx="2210" c:formatCode="yyyy\-mm\-dd">
                  <c:v>44960</c:v>
                </c:pt>
                <c:pt idx="2211" c:formatCode="yyyy\-mm\-dd">
                  <c:v>44963</c:v>
                </c:pt>
                <c:pt idx="2212" c:formatCode="yyyy\-mm\-dd">
                  <c:v>44964</c:v>
                </c:pt>
                <c:pt idx="2213" c:formatCode="yyyy\-mm\-dd">
                  <c:v>44965</c:v>
                </c:pt>
                <c:pt idx="2214" c:formatCode="yyyy\-mm\-dd">
                  <c:v>44966</c:v>
                </c:pt>
                <c:pt idx="2215" c:formatCode="yyyy\-mm\-dd">
                  <c:v>44967</c:v>
                </c:pt>
                <c:pt idx="2216" c:formatCode="yyyy\-mm\-dd">
                  <c:v>44970</c:v>
                </c:pt>
                <c:pt idx="2217" c:formatCode="yyyy\-mm\-dd">
                  <c:v>44971</c:v>
                </c:pt>
                <c:pt idx="2218" c:formatCode="yyyy\-mm\-dd">
                  <c:v>44972</c:v>
                </c:pt>
                <c:pt idx="2219" c:formatCode="yyyy\-mm\-dd">
                  <c:v>44973</c:v>
                </c:pt>
                <c:pt idx="2220" c:formatCode="yyyy\-mm\-dd">
                  <c:v>44974</c:v>
                </c:pt>
                <c:pt idx="2221" c:formatCode="yyyy\-mm\-dd">
                  <c:v>44977</c:v>
                </c:pt>
                <c:pt idx="2222" c:formatCode="yyyy\-mm\-dd">
                  <c:v>44978</c:v>
                </c:pt>
                <c:pt idx="2223" c:formatCode="yyyy\-mm\-dd">
                  <c:v>44979</c:v>
                </c:pt>
                <c:pt idx="2224" c:formatCode="yyyy\-mm\-dd">
                  <c:v>44980</c:v>
                </c:pt>
                <c:pt idx="2225" c:formatCode="yyyy\-mm\-dd">
                  <c:v>44981</c:v>
                </c:pt>
                <c:pt idx="2226" c:formatCode="yyyy\-mm\-dd">
                  <c:v>44984</c:v>
                </c:pt>
                <c:pt idx="2227" c:formatCode="yyyy\-mm\-dd">
                  <c:v>44985</c:v>
                </c:pt>
                <c:pt idx="2228" c:formatCode="yyyy\-mm\-dd">
                  <c:v>44986</c:v>
                </c:pt>
                <c:pt idx="2229" c:formatCode="yyyy\-mm\-dd">
                  <c:v>44987</c:v>
                </c:pt>
                <c:pt idx="2230" c:formatCode="yyyy\-mm\-dd">
                  <c:v>44988</c:v>
                </c:pt>
                <c:pt idx="2231" c:formatCode="yyyy\-mm\-dd">
                  <c:v>44991</c:v>
                </c:pt>
                <c:pt idx="2232" c:formatCode="yyyy\-mm\-dd">
                  <c:v>44992</c:v>
                </c:pt>
                <c:pt idx="2233" c:formatCode="yyyy\-mm\-dd">
                  <c:v>44993</c:v>
                </c:pt>
                <c:pt idx="2234" c:formatCode="yyyy\-mm\-dd">
                  <c:v>44994</c:v>
                </c:pt>
                <c:pt idx="2235" c:formatCode="yyyy\-mm\-dd">
                  <c:v>44995</c:v>
                </c:pt>
                <c:pt idx="2236" c:formatCode="yyyy\-mm\-dd">
                  <c:v>44998</c:v>
                </c:pt>
                <c:pt idx="2237" c:formatCode="yyyy\-mm\-dd">
                  <c:v>44999</c:v>
                </c:pt>
                <c:pt idx="2238" c:formatCode="yyyy\-mm\-dd">
                  <c:v>45000</c:v>
                </c:pt>
                <c:pt idx="2239" c:formatCode="yyyy\-mm\-dd">
                  <c:v>45001</c:v>
                </c:pt>
                <c:pt idx="2240" c:formatCode="yyyy\-mm\-dd">
                  <c:v>45002</c:v>
                </c:pt>
                <c:pt idx="2241" c:formatCode="yyyy\-mm\-dd">
                  <c:v>45005</c:v>
                </c:pt>
                <c:pt idx="2242" c:formatCode="yyyy\-mm\-dd">
                  <c:v>45006</c:v>
                </c:pt>
                <c:pt idx="2243" c:formatCode="yyyy\-mm\-dd">
                  <c:v>45007</c:v>
                </c:pt>
                <c:pt idx="2244" c:formatCode="yyyy\-mm\-dd">
                  <c:v>45008</c:v>
                </c:pt>
                <c:pt idx="2245" c:formatCode="yyyy\-mm\-dd">
                  <c:v>45009</c:v>
                </c:pt>
                <c:pt idx="2246" c:formatCode="yyyy\-mm\-dd">
                  <c:v>45012</c:v>
                </c:pt>
                <c:pt idx="2247" c:formatCode="yyyy\-mm\-dd">
                  <c:v>45013</c:v>
                </c:pt>
                <c:pt idx="2248" c:formatCode="yyyy\-mm\-dd">
                  <c:v>45014</c:v>
                </c:pt>
                <c:pt idx="2249" c:formatCode="yyyy\-mm\-dd">
                  <c:v>45015</c:v>
                </c:pt>
                <c:pt idx="2250" c:formatCode="yyyy\-mm\-dd">
                  <c:v>45016</c:v>
                </c:pt>
                <c:pt idx="2251" c:formatCode="yyyy\-mm\-dd">
                  <c:v>45019</c:v>
                </c:pt>
                <c:pt idx="2252" c:formatCode="yyyy\-mm\-dd">
                  <c:v>45020</c:v>
                </c:pt>
                <c:pt idx="2253" c:formatCode="yyyy\-mm\-dd">
                  <c:v>45022</c:v>
                </c:pt>
                <c:pt idx="2254" c:formatCode="yyyy\-mm\-dd">
                  <c:v>45023</c:v>
                </c:pt>
                <c:pt idx="2255" c:formatCode="yyyy\-mm\-dd">
                  <c:v>45026</c:v>
                </c:pt>
                <c:pt idx="2256" c:formatCode="yyyy\-mm\-dd">
                  <c:v>45027</c:v>
                </c:pt>
                <c:pt idx="2257" c:formatCode="yyyy\-mm\-dd">
                  <c:v>45028</c:v>
                </c:pt>
                <c:pt idx="2258" c:formatCode="yyyy\-mm\-dd">
                  <c:v>45029</c:v>
                </c:pt>
                <c:pt idx="2259" c:formatCode="yyyy\-mm\-dd">
                  <c:v>45030</c:v>
                </c:pt>
                <c:pt idx="2260" c:formatCode="yyyy\-mm\-dd">
                  <c:v>45033</c:v>
                </c:pt>
                <c:pt idx="2261" c:formatCode="yyyy\-mm\-dd">
                  <c:v>45034</c:v>
                </c:pt>
                <c:pt idx="2262" c:formatCode="yyyy\-mm\-dd">
                  <c:v>45035</c:v>
                </c:pt>
                <c:pt idx="2263" c:formatCode="yyyy\-mm\-dd">
                  <c:v>45036</c:v>
                </c:pt>
                <c:pt idx="2264" c:formatCode="yyyy\-mm\-dd">
                  <c:v>45037</c:v>
                </c:pt>
                <c:pt idx="2265" c:formatCode="yyyy\-mm\-dd">
                  <c:v>45040</c:v>
                </c:pt>
                <c:pt idx="2266" c:formatCode="yyyy\-mm\-dd">
                  <c:v>45041</c:v>
                </c:pt>
                <c:pt idx="2267" c:formatCode="yyyy\-mm\-dd">
                  <c:v>45042</c:v>
                </c:pt>
                <c:pt idx="2268" c:formatCode="yyyy\-mm\-dd">
                  <c:v>45043</c:v>
                </c:pt>
                <c:pt idx="2269" c:formatCode="yyyy\-mm\-dd">
                  <c:v>45044</c:v>
                </c:pt>
                <c:pt idx="2270" c:formatCode="yyyy\-mm\-dd">
                  <c:v>45050</c:v>
                </c:pt>
                <c:pt idx="2271" c:formatCode="yyyy\-mm\-dd">
                  <c:v>45051</c:v>
                </c:pt>
                <c:pt idx="2272" c:formatCode="yyyy\-mm\-dd">
                  <c:v>45054</c:v>
                </c:pt>
                <c:pt idx="2273" c:formatCode="yyyy\-mm\-dd">
                  <c:v>45055</c:v>
                </c:pt>
                <c:pt idx="2274" c:formatCode="yyyy\-mm\-dd">
                  <c:v>45056</c:v>
                </c:pt>
                <c:pt idx="2275" c:formatCode="yyyy\-mm\-dd">
                  <c:v>45057</c:v>
                </c:pt>
                <c:pt idx="2276" c:formatCode="yyyy\-mm\-dd">
                  <c:v>45058</c:v>
                </c:pt>
                <c:pt idx="2277" c:formatCode="yyyy\-mm\-dd">
                  <c:v>45061</c:v>
                </c:pt>
                <c:pt idx="2278" c:formatCode="yyyy\-mm\-dd">
                  <c:v>45062</c:v>
                </c:pt>
                <c:pt idx="2279" c:formatCode="yyyy\-mm\-dd">
                  <c:v>45063</c:v>
                </c:pt>
                <c:pt idx="2280" c:formatCode="yyyy\-mm\-dd">
                  <c:v>45064</c:v>
                </c:pt>
                <c:pt idx="2281" c:formatCode="yyyy\-mm\-dd">
                  <c:v>45065</c:v>
                </c:pt>
                <c:pt idx="2282" c:formatCode="yyyy\-mm\-dd">
                  <c:v>45068</c:v>
                </c:pt>
                <c:pt idx="2283" c:formatCode="yyyy\-mm\-dd">
                  <c:v>45069</c:v>
                </c:pt>
                <c:pt idx="2284" c:formatCode="yyyy\-mm\-dd">
                  <c:v>45070</c:v>
                </c:pt>
                <c:pt idx="2285" c:formatCode="yyyy\-mm\-dd">
                  <c:v>45071</c:v>
                </c:pt>
                <c:pt idx="2286" c:formatCode="yyyy\-mm\-dd">
                  <c:v>45072</c:v>
                </c:pt>
                <c:pt idx="2287" c:formatCode="yyyy\-mm\-dd">
                  <c:v>45075</c:v>
                </c:pt>
                <c:pt idx="2288" c:formatCode="yyyy\-mm\-dd">
                  <c:v>45076</c:v>
                </c:pt>
                <c:pt idx="2289" c:formatCode="yyyy\-mm\-dd">
                  <c:v>45077</c:v>
                </c:pt>
                <c:pt idx="2290" c:formatCode="yyyy\-mm\-dd">
                  <c:v>45078</c:v>
                </c:pt>
                <c:pt idx="2291" c:formatCode="yyyy\-mm\-dd">
                  <c:v>45079</c:v>
                </c:pt>
                <c:pt idx="2292" c:formatCode="yyyy\-mm\-dd">
                  <c:v>45082</c:v>
                </c:pt>
                <c:pt idx="2293" c:formatCode="yyyy\-mm\-dd">
                  <c:v>45083</c:v>
                </c:pt>
                <c:pt idx="2294" c:formatCode="yyyy\-mm\-dd">
                  <c:v>45084</c:v>
                </c:pt>
                <c:pt idx="2295" c:formatCode="yyyy\-mm\-dd">
                  <c:v>45085</c:v>
                </c:pt>
                <c:pt idx="2296" c:formatCode="yyyy\-mm\-dd">
                  <c:v>45086</c:v>
                </c:pt>
                <c:pt idx="2297" c:formatCode="yyyy\-mm\-dd">
                  <c:v>45089</c:v>
                </c:pt>
                <c:pt idx="2298" c:formatCode="yyyy\-mm\-dd">
                  <c:v>45090</c:v>
                </c:pt>
                <c:pt idx="2299" c:formatCode="yyyy\-mm\-dd">
                  <c:v>45091</c:v>
                </c:pt>
                <c:pt idx="2300" c:formatCode="yyyy\-mm\-dd">
                  <c:v>45092</c:v>
                </c:pt>
                <c:pt idx="2301" c:formatCode="yyyy\-mm\-dd">
                  <c:v>45093</c:v>
                </c:pt>
                <c:pt idx="2302" c:formatCode="yyyy\-mm\-dd">
                  <c:v>45096</c:v>
                </c:pt>
                <c:pt idx="2303" c:formatCode="yyyy\-mm\-dd">
                  <c:v>45097</c:v>
                </c:pt>
                <c:pt idx="2304" c:formatCode="yyyy\-mm\-dd">
                  <c:v>45098</c:v>
                </c:pt>
                <c:pt idx="2305" c:formatCode="yyyy\-mm\-dd">
                  <c:v>45103</c:v>
                </c:pt>
                <c:pt idx="2306" c:formatCode="yyyy\-mm\-dd">
                  <c:v>45104</c:v>
                </c:pt>
                <c:pt idx="2307" c:formatCode="yyyy\-mm\-dd">
                  <c:v>45105</c:v>
                </c:pt>
                <c:pt idx="2308" c:formatCode="yyyy\-mm\-dd">
                  <c:v>45106</c:v>
                </c:pt>
                <c:pt idx="2309" c:formatCode="yyyy\-mm\-dd">
                  <c:v>45107</c:v>
                </c:pt>
                <c:pt idx="2310" c:formatCode="yyyy\-mm\-dd">
                  <c:v>45110</c:v>
                </c:pt>
                <c:pt idx="2311" c:formatCode="yyyy\-mm\-dd">
                  <c:v>45111</c:v>
                </c:pt>
                <c:pt idx="2312" c:formatCode="yyyy\-mm\-dd">
                  <c:v>45112</c:v>
                </c:pt>
                <c:pt idx="2313" c:formatCode="yyyy\-mm\-dd">
                  <c:v>45113</c:v>
                </c:pt>
                <c:pt idx="2314" c:formatCode="yyyy\-mm\-dd">
                  <c:v>45114</c:v>
                </c:pt>
                <c:pt idx="2315" c:formatCode="yyyy\-mm\-dd">
                  <c:v>45117</c:v>
                </c:pt>
                <c:pt idx="2316" c:formatCode="yyyy\-mm\-dd">
                  <c:v>45118</c:v>
                </c:pt>
                <c:pt idx="2317" c:formatCode="yyyy\-mm\-dd">
                  <c:v>45119</c:v>
                </c:pt>
                <c:pt idx="2318" c:formatCode="yyyy\-mm\-dd">
                  <c:v>45120</c:v>
                </c:pt>
                <c:pt idx="2319" c:formatCode="yyyy\-mm\-dd">
                  <c:v>45121</c:v>
                </c:pt>
                <c:pt idx="2320" c:formatCode="yyyy\-mm\-dd">
                  <c:v>45124</c:v>
                </c:pt>
                <c:pt idx="2321" c:formatCode="yyyy\-mm\-dd">
                  <c:v>45125</c:v>
                </c:pt>
                <c:pt idx="2322" c:formatCode="yyyy\-mm\-dd">
                  <c:v>45126</c:v>
                </c:pt>
                <c:pt idx="2323" c:formatCode="yyyy\-mm\-dd">
                  <c:v>45127</c:v>
                </c:pt>
                <c:pt idx="2324" c:formatCode="yyyy\-mm\-dd">
                  <c:v>45128</c:v>
                </c:pt>
                <c:pt idx="2325" c:formatCode="yyyy\-mm\-dd">
                  <c:v>45131</c:v>
                </c:pt>
                <c:pt idx="2326" c:formatCode="yyyy\-mm\-dd">
                  <c:v>45132</c:v>
                </c:pt>
                <c:pt idx="2327" c:formatCode="yyyy\-mm\-dd">
                  <c:v>45133</c:v>
                </c:pt>
                <c:pt idx="2328" c:formatCode="yyyy\-mm\-dd">
                  <c:v>45134</c:v>
                </c:pt>
                <c:pt idx="2329" c:formatCode="yyyy\-mm\-dd">
                  <c:v>45135</c:v>
                </c:pt>
                <c:pt idx="2330" c:formatCode="yyyy\-mm\-dd">
                  <c:v>45138</c:v>
                </c:pt>
                <c:pt idx="2331" c:formatCode="yyyy\-mm\-dd">
                  <c:v>45139</c:v>
                </c:pt>
                <c:pt idx="2332" c:formatCode="yyyy\-mm\-dd">
                  <c:v>45140</c:v>
                </c:pt>
                <c:pt idx="2333" c:formatCode="yyyy\-mm\-dd">
                  <c:v>45141</c:v>
                </c:pt>
                <c:pt idx="2334" c:formatCode="yyyy\-mm\-dd">
                  <c:v>45142</c:v>
                </c:pt>
                <c:pt idx="2335" c:formatCode="yyyy\-mm\-dd">
                  <c:v>45145</c:v>
                </c:pt>
                <c:pt idx="2336" c:formatCode="yyyy\-mm\-dd">
                  <c:v>45146</c:v>
                </c:pt>
                <c:pt idx="2337" c:formatCode="yyyy\-mm\-dd">
                  <c:v>45147</c:v>
                </c:pt>
                <c:pt idx="2338" c:formatCode="yyyy\-mm\-dd">
                  <c:v>45148</c:v>
                </c:pt>
                <c:pt idx="2339" c:formatCode="yyyy\-mm\-dd">
                  <c:v>45149</c:v>
                </c:pt>
                <c:pt idx="2340" c:formatCode="yyyy\-mm\-dd">
                  <c:v>45152</c:v>
                </c:pt>
                <c:pt idx="2341" c:formatCode="yyyy\-mm\-dd">
                  <c:v>45153</c:v>
                </c:pt>
                <c:pt idx="2342" c:formatCode="yyyy\-mm\-dd">
                  <c:v>45154</c:v>
                </c:pt>
                <c:pt idx="2343" c:formatCode="yyyy\-mm\-dd">
                  <c:v>45155</c:v>
                </c:pt>
                <c:pt idx="2344" c:formatCode="yyyy\-mm\-dd">
                  <c:v>45156</c:v>
                </c:pt>
                <c:pt idx="2345" c:formatCode="yyyy\-mm\-dd">
                  <c:v>45159</c:v>
                </c:pt>
                <c:pt idx="2346" c:formatCode="yyyy\-mm\-dd">
                  <c:v>45160</c:v>
                </c:pt>
                <c:pt idx="2347" c:formatCode="yyyy\-mm\-dd">
                  <c:v>45161</c:v>
                </c:pt>
                <c:pt idx="2348" c:formatCode="yyyy\-mm\-dd">
                  <c:v>45162</c:v>
                </c:pt>
                <c:pt idx="2349" c:formatCode="yyyy\-mm\-dd">
                  <c:v>45163</c:v>
                </c:pt>
                <c:pt idx="2350" c:formatCode="yyyy\-mm\-dd">
                  <c:v>45166</c:v>
                </c:pt>
                <c:pt idx="2351" c:formatCode="yyyy\-mm\-dd">
                  <c:v>45167</c:v>
                </c:pt>
                <c:pt idx="2352" c:formatCode="yyyy\-mm\-dd">
                  <c:v>45168</c:v>
                </c:pt>
                <c:pt idx="2353" c:formatCode="yyyy\-mm\-dd">
                  <c:v>45169</c:v>
                </c:pt>
                <c:pt idx="2354" c:formatCode="yyyy\-mm\-dd">
                  <c:v>45170</c:v>
                </c:pt>
                <c:pt idx="2355" c:formatCode="yyyy\-mm\-dd">
                  <c:v>45173</c:v>
                </c:pt>
                <c:pt idx="2356" c:formatCode="yyyy\-mm\-dd">
                  <c:v>45174</c:v>
                </c:pt>
                <c:pt idx="2357" c:formatCode="yyyy\-mm\-dd">
                  <c:v>45175</c:v>
                </c:pt>
                <c:pt idx="2358" c:formatCode="yyyy\-mm\-dd">
                  <c:v>45176</c:v>
                </c:pt>
                <c:pt idx="2359" c:formatCode="yyyy\-mm\-dd">
                  <c:v>45177</c:v>
                </c:pt>
                <c:pt idx="2360" c:formatCode="yyyy\-mm\-dd">
                  <c:v>45180</c:v>
                </c:pt>
                <c:pt idx="2361" c:formatCode="yyyy\-mm\-dd">
                  <c:v>45181</c:v>
                </c:pt>
                <c:pt idx="2362" c:formatCode="yyyy\-mm\-dd">
                  <c:v>45182</c:v>
                </c:pt>
                <c:pt idx="2363" c:formatCode="yyyy\-mm\-dd">
                  <c:v>45183</c:v>
                </c:pt>
                <c:pt idx="2364" c:formatCode="yyyy\-mm\-dd">
                  <c:v>45184</c:v>
                </c:pt>
                <c:pt idx="2365" c:formatCode="yyyy\-mm\-dd">
                  <c:v>45187</c:v>
                </c:pt>
                <c:pt idx="2366" c:formatCode="yyyy\-mm\-dd">
                  <c:v>45188</c:v>
                </c:pt>
                <c:pt idx="2367" c:formatCode="yyyy\-mm\-dd">
                  <c:v>45189</c:v>
                </c:pt>
                <c:pt idx="2368" c:formatCode="yyyy\-mm\-dd">
                  <c:v>45190</c:v>
                </c:pt>
                <c:pt idx="2369" c:formatCode="yyyy\-mm\-dd">
                  <c:v>45191</c:v>
                </c:pt>
                <c:pt idx="2370" c:formatCode="yyyy\-mm\-dd">
                  <c:v>45194</c:v>
                </c:pt>
                <c:pt idx="2371" c:formatCode="yyyy\-mm\-dd">
                  <c:v>45195</c:v>
                </c:pt>
                <c:pt idx="2372" c:formatCode="yyyy\-mm\-dd">
                  <c:v>45196</c:v>
                </c:pt>
                <c:pt idx="2373" c:formatCode="yyyy\-mm\-dd">
                  <c:v>45197</c:v>
                </c:pt>
                <c:pt idx="2374" c:formatCode="yyyy\-mm\-dd">
                  <c:v>45208</c:v>
                </c:pt>
                <c:pt idx="2375" c:formatCode="yyyy\-mm\-dd">
                  <c:v>45209</c:v>
                </c:pt>
                <c:pt idx="2376" c:formatCode="yyyy\-mm\-dd">
                  <c:v>45210</c:v>
                </c:pt>
                <c:pt idx="2377" c:formatCode="yyyy\-mm\-dd">
                  <c:v>45211</c:v>
                </c:pt>
                <c:pt idx="2378" c:formatCode="yyyy\-mm\-dd">
                  <c:v>45212</c:v>
                </c:pt>
                <c:pt idx="2379" c:formatCode="yyyy\-mm\-dd">
                  <c:v>45215</c:v>
                </c:pt>
                <c:pt idx="2380" c:formatCode="yyyy\-mm\-dd">
                  <c:v>45216</c:v>
                </c:pt>
                <c:pt idx="2381" c:formatCode="yyyy\-mm\-dd">
                  <c:v>45217</c:v>
                </c:pt>
                <c:pt idx="2382" c:formatCode="yyyy\-mm\-dd">
                  <c:v>45218</c:v>
                </c:pt>
                <c:pt idx="2383" c:formatCode="yyyy\-mm\-dd">
                  <c:v>45219</c:v>
                </c:pt>
                <c:pt idx="2384" c:formatCode="yyyy\-mm\-dd">
                  <c:v>45222</c:v>
                </c:pt>
                <c:pt idx="2385" c:formatCode="yyyy\-mm\-dd">
                  <c:v>45223</c:v>
                </c:pt>
                <c:pt idx="2386" c:formatCode="yyyy\-mm\-dd">
                  <c:v>45224</c:v>
                </c:pt>
                <c:pt idx="2387" c:formatCode="yyyy\-mm\-dd">
                  <c:v>45225</c:v>
                </c:pt>
                <c:pt idx="2388" c:formatCode="yyyy\-mm\-dd">
                  <c:v>45226</c:v>
                </c:pt>
                <c:pt idx="2389" c:formatCode="yyyy\-mm\-dd">
                  <c:v>45229</c:v>
                </c:pt>
                <c:pt idx="2390" c:formatCode="yyyy\-mm\-dd">
                  <c:v>45230</c:v>
                </c:pt>
                <c:pt idx="2391" c:formatCode="yyyy\-mm\-dd">
                  <c:v>45231</c:v>
                </c:pt>
                <c:pt idx="2392" c:formatCode="yyyy\-mm\-dd">
                  <c:v>45232</c:v>
                </c:pt>
                <c:pt idx="2393" c:formatCode="yyyy\-mm\-dd">
                  <c:v>45233</c:v>
                </c:pt>
                <c:pt idx="2394" c:formatCode="yyyy\-mm\-dd">
                  <c:v>45236</c:v>
                </c:pt>
                <c:pt idx="2395" c:formatCode="yyyy\-mm\-dd">
                  <c:v>45237</c:v>
                </c:pt>
                <c:pt idx="2396" c:formatCode="yyyy\-mm\-dd">
                  <c:v>45238</c:v>
                </c:pt>
                <c:pt idx="2397" c:formatCode="yyyy\-mm\-dd">
                  <c:v>45239</c:v>
                </c:pt>
                <c:pt idx="2398" c:formatCode="yyyy\-mm\-dd">
                  <c:v>45240</c:v>
                </c:pt>
                <c:pt idx="2399" c:formatCode="yyyy\-mm\-dd">
                  <c:v>45243</c:v>
                </c:pt>
                <c:pt idx="2400" c:formatCode="yyyy\-mm\-dd">
                  <c:v>45244</c:v>
                </c:pt>
                <c:pt idx="2401" c:formatCode="yyyy\-mm\-dd">
                  <c:v>45245</c:v>
                </c:pt>
                <c:pt idx="2402" c:formatCode="yyyy\-mm\-dd">
                  <c:v>45246</c:v>
                </c:pt>
                <c:pt idx="2403" c:formatCode="yyyy\-mm\-dd">
                  <c:v>45247</c:v>
                </c:pt>
                <c:pt idx="2404" c:formatCode="yyyy\-mm\-dd">
                  <c:v>45250</c:v>
                </c:pt>
                <c:pt idx="2405" c:formatCode="yyyy\-mm\-dd">
                  <c:v>45251</c:v>
                </c:pt>
                <c:pt idx="2406" c:formatCode="yyyy\-mm\-dd">
                  <c:v>45252</c:v>
                </c:pt>
                <c:pt idx="2407" c:formatCode="yyyy\-mm\-dd">
                  <c:v>45253</c:v>
                </c:pt>
                <c:pt idx="2408" c:formatCode="yyyy\-mm\-dd">
                  <c:v>45254</c:v>
                </c:pt>
                <c:pt idx="2409" c:formatCode="yyyy\-mm\-dd">
                  <c:v>45257</c:v>
                </c:pt>
                <c:pt idx="2410" c:formatCode="yyyy\-mm\-dd">
                  <c:v>45258</c:v>
                </c:pt>
                <c:pt idx="2411" c:formatCode="yyyy\-mm\-dd">
                  <c:v>45259</c:v>
                </c:pt>
                <c:pt idx="2412" c:formatCode="yyyy\-mm\-dd">
                  <c:v>45260</c:v>
                </c:pt>
                <c:pt idx="2413" c:formatCode="yyyy\-mm\-dd">
                  <c:v>45261</c:v>
                </c:pt>
                <c:pt idx="2414" c:formatCode="yyyy\-mm\-dd">
                  <c:v>45264</c:v>
                </c:pt>
                <c:pt idx="2415" c:formatCode="yyyy\-mm\-dd">
                  <c:v>45265</c:v>
                </c:pt>
                <c:pt idx="2416" c:formatCode="yyyy\-mm\-dd">
                  <c:v>45266</c:v>
                </c:pt>
                <c:pt idx="2417" c:formatCode="yyyy\-mm\-dd">
                  <c:v>45267</c:v>
                </c:pt>
                <c:pt idx="2418" c:formatCode="yyyy\-mm\-dd">
                  <c:v>45268</c:v>
                </c:pt>
                <c:pt idx="2419" c:formatCode="yyyy\-mm\-dd">
                  <c:v>45271</c:v>
                </c:pt>
                <c:pt idx="2420" c:formatCode="yyyy\-mm\-dd">
                  <c:v>45272</c:v>
                </c:pt>
                <c:pt idx="2421" c:formatCode="yyyy\-mm\-dd">
                  <c:v>45273</c:v>
                </c:pt>
                <c:pt idx="2422" c:formatCode="yyyy\-mm\-dd">
                  <c:v>45274</c:v>
                </c:pt>
                <c:pt idx="2423" c:formatCode="yyyy\-mm\-dd">
                  <c:v>45275</c:v>
                </c:pt>
                <c:pt idx="2424" c:formatCode="yyyy\-mm\-dd">
                  <c:v>45278</c:v>
                </c:pt>
                <c:pt idx="2425" c:formatCode="yyyy\-mm\-dd">
                  <c:v>45279</c:v>
                </c:pt>
                <c:pt idx="2426" c:formatCode="yyyy\-mm\-dd">
                  <c:v>45280</c:v>
                </c:pt>
                <c:pt idx="2427" c:formatCode="yyyy\-mm\-dd">
                  <c:v>45281</c:v>
                </c:pt>
                <c:pt idx="2428" c:formatCode="yyyy\-mm\-dd">
                  <c:v>45282</c:v>
                </c:pt>
                <c:pt idx="2429" c:formatCode="yyyy\-mm\-dd">
                  <c:v>45285</c:v>
                </c:pt>
                <c:pt idx="2430" c:formatCode="yyyy\-mm\-dd">
                  <c:v>45286</c:v>
                </c:pt>
                <c:pt idx="2431" c:formatCode="yyyy\-mm\-dd">
                  <c:v>45287</c:v>
                </c:pt>
                <c:pt idx="2432" c:formatCode="yyyy\-mm\-dd">
                  <c:v>45288</c:v>
                </c:pt>
                <c:pt idx="2433" c:formatCode="yyyy\-mm\-dd">
                  <c:v>45289</c:v>
                </c:pt>
                <c:pt idx="2434" c:formatCode="yyyy\-mm\-dd">
                  <c:v>45293</c:v>
                </c:pt>
                <c:pt idx="2435" c:formatCode="yyyy\-mm\-dd">
                  <c:v>45294</c:v>
                </c:pt>
                <c:pt idx="2436" c:formatCode="yyyy\-mm\-dd">
                  <c:v>45295</c:v>
                </c:pt>
                <c:pt idx="2437" c:formatCode="yyyy\-mm\-dd">
                  <c:v>45296</c:v>
                </c:pt>
                <c:pt idx="2438" c:formatCode="yyyy\-mm\-dd">
                  <c:v>45299</c:v>
                </c:pt>
                <c:pt idx="2439" c:formatCode="yyyy\-mm\-dd">
                  <c:v>45300</c:v>
                </c:pt>
                <c:pt idx="2440" c:formatCode="yyyy\-mm\-dd">
                  <c:v>45301</c:v>
                </c:pt>
                <c:pt idx="2441" c:formatCode="yyyy\-mm\-dd">
                  <c:v>45302</c:v>
                </c:pt>
                <c:pt idx="2442" c:formatCode="yyyy\-mm\-dd">
                  <c:v>45303</c:v>
                </c:pt>
                <c:pt idx="2443" c:formatCode="yyyy\-mm\-dd">
                  <c:v>45306</c:v>
                </c:pt>
                <c:pt idx="2444" c:formatCode="yyyy\-mm\-dd">
                  <c:v>45307</c:v>
                </c:pt>
                <c:pt idx="2445" c:formatCode="yyyy\-mm\-dd">
                  <c:v>45308</c:v>
                </c:pt>
                <c:pt idx="2446" c:formatCode="yyyy\-mm\-dd">
                  <c:v>45309</c:v>
                </c:pt>
                <c:pt idx="2447" c:formatCode="yyyy\-mm\-dd">
                  <c:v>45310</c:v>
                </c:pt>
                <c:pt idx="2448" c:formatCode="yyyy\-mm\-dd">
                  <c:v>45313</c:v>
                </c:pt>
                <c:pt idx="2449" c:formatCode="yyyy\-mm\-dd">
                  <c:v>45314</c:v>
                </c:pt>
                <c:pt idx="2450" c:formatCode="yyyy\-mm\-dd">
                  <c:v>45315</c:v>
                </c:pt>
                <c:pt idx="2451" c:formatCode="yyyy\-mm\-dd">
                  <c:v>45316</c:v>
                </c:pt>
                <c:pt idx="2452" c:formatCode="yyyy\-mm\-dd">
                  <c:v>45317</c:v>
                </c:pt>
                <c:pt idx="2453" c:formatCode="yyyy\-mm\-dd">
                  <c:v>45320</c:v>
                </c:pt>
                <c:pt idx="2454" c:formatCode="yyyy\-mm\-dd">
                  <c:v>45321</c:v>
                </c:pt>
                <c:pt idx="2455" c:formatCode="yyyy\-mm\-dd">
                  <c:v>45322</c:v>
                </c:pt>
                <c:pt idx="2456" c:formatCode="yyyy\-mm\-dd">
                  <c:v>45323</c:v>
                </c:pt>
                <c:pt idx="2457" c:formatCode="yyyy\-mm\-dd">
                  <c:v>45324</c:v>
                </c:pt>
                <c:pt idx="2458" c:formatCode="yyyy\-mm\-dd">
                  <c:v>45327</c:v>
                </c:pt>
                <c:pt idx="2459" c:formatCode="yyyy\-mm\-dd">
                  <c:v>45328</c:v>
                </c:pt>
                <c:pt idx="2460" c:formatCode="yyyy\-mm\-dd">
                  <c:v>45329</c:v>
                </c:pt>
                <c:pt idx="2461" c:formatCode="yyyy\-mm\-dd">
                  <c:v>45330</c:v>
                </c:pt>
                <c:pt idx="2462" c:formatCode="yyyy\-mm\-dd">
                  <c:v>45341</c:v>
                </c:pt>
                <c:pt idx="2463" c:formatCode="yyyy\-mm\-dd">
                  <c:v>45342</c:v>
                </c:pt>
                <c:pt idx="2464" c:formatCode="yyyy\-mm\-dd">
                  <c:v>45343</c:v>
                </c:pt>
                <c:pt idx="2465" c:formatCode="yyyy\-mm\-dd">
                  <c:v>45344</c:v>
                </c:pt>
                <c:pt idx="2466" c:formatCode="yyyy\-mm\-dd">
                  <c:v>45345</c:v>
                </c:pt>
                <c:pt idx="2467" c:formatCode="yyyy\-mm\-dd">
                  <c:v>45348</c:v>
                </c:pt>
                <c:pt idx="2468" c:formatCode="yyyy\-mm\-dd">
                  <c:v>45349</c:v>
                </c:pt>
                <c:pt idx="2469" c:formatCode="yyyy\-mm\-dd">
                  <c:v>45350</c:v>
                </c:pt>
                <c:pt idx="2470" c:formatCode="yyyy\-mm\-dd">
                  <c:v>45351</c:v>
                </c:pt>
                <c:pt idx="2471" c:formatCode="yyyy\-mm\-dd">
                  <c:v>45352</c:v>
                </c:pt>
                <c:pt idx="2472" c:formatCode="yyyy\-mm\-dd">
                  <c:v>45355</c:v>
                </c:pt>
                <c:pt idx="2473" c:formatCode="yyyy\-mm\-dd">
                  <c:v>45356</c:v>
                </c:pt>
                <c:pt idx="2474" c:formatCode="yyyy\-mm\-dd">
                  <c:v>45357</c:v>
                </c:pt>
                <c:pt idx="2475" c:formatCode="yyyy\-mm\-dd">
                  <c:v>45358</c:v>
                </c:pt>
                <c:pt idx="2476" c:formatCode="yyyy\-mm\-dd">
                  <c:v>45359</c:v>
                </c:pt>
                <c:pt idx="2477" c:formatCode="yyyy\-mm\-dd">
                  <c:v>45362</c:v>
                </c:pt>
                <c:pt idx="2478" c:formatCode="yyyy\-mm\-dd">
                  <c:v>45363</c:v>
                </c:pt>
                <c:pt idx="2479" c:formatCode="yyyy\-mm\-dd">
                  <c:v>45364</c:v>
                </c:pt>
                <c:pt idx="2480" c:formatCode="yyyy\-mm\-dd">
                  <c:v>45365</c:v>
                </c:pt>
                <c:pt idx="2481" c:formatCode="yyyy\-mm\-dd">
                  <c:v>45366</c:v>
                </c:pt>
                <c:pt idx="2482" c:formatCode="yyyy\-mm\-dd">
                  <c:v>45369</c:v>
                </c:pt>
                <c:pt idx="2483" c:formatCode="yyyy\-mm\-dd">
                  <c:v>45370</c:v>
                </c:pt>
                <c:pt idx="2484" c:formatCode="yyyy\-mm\-dd">
                  <c:v>45371</c:v>
                </c:pt>
                <c:pt idx="2485" c:formatCode="yyyy\-mm\-dd">
                  <c:v>45372</c:v>
                </c:pt>
                <c:pt idx="2486" c:formatCode="yyyy\-mm\-dd">
                  <c:v>45373</c:v>
                </c:pt>
                <c:pt idx="2487" c:formatCode="yyyy\-mm\-dd">
                  <c:v>45376</c:v>
                </c:pt>
                <c:pt idx="2488" c:formatCode="yyyy\-mm\-dd">
                  <c:v>45377</c:v>
                </c:pt>
                <c:pt idx="2489" c:formatCode="yyyy\-mm\-dd">
                  <c:v>45378</c:v>
                </c:pt>
                <c:pt idx="2490" c:formatCode="yyyy\-mm\-dd">
                  <c:v>45379</c:v>
                </c:pt>
                <c:pt idx="2491" c:formatCode="yyyy\-mm\-dd">
                  <c:v>45380</c:v>
                </c:pt>
                <c:pt idx="2492" c:formatCode="yyyy\-mm\-dd">
                  <c:v>45383</c:v>
                </c:pt>
                <c:pt idx="2493" c:formatCode="yyyy\-mm\-dd">
                  <c:v>45384</c:v>
                </c:pt>
                <c:pt idx="2494" c:formatCode="yyyy\-mm\-dd">
                  <c:v>45385</c:v>
                </c:pt>
                <c:pt idx="2495" c:formatCode="yyyy\-mm\-dd">
                  <c:v>45390</c:v>
                </c:pt>
                <c:pt idx="2496" c:formatCode="yyyy\-mm\-dd">
                  <c:v>45391</c:v>
                </c:pt>
                <c:pt idx="2497" c:formatCode="yyyy\-mm\-dd">
                  <c:v>45392</c:v>
                </c:pt>
                <c:pt idx="2498" c:formatCode="yyyy\-mm\-dd">
                  <c:v>45393</c:v>
                </c:pt>
                <c:pt idx="2499" c:formatCode="yyyy\-mm\-dd">
                  <c:v>45394</c:v>
                </c:pt>
                <c:pt idx="2500" c:formatCode="yyyy\-mm\-dd">
                  <c:v>45397</c:v>
                </c:pt>
                <c:pt idx="2501" c:formatCode="yyyy\-mm\-dd">
                  <c:v>45398</c:v>
                </c:pt>
                <c:pt idx="2502" c:formatCode="yyyy\-mm\-dd">
                  <c:v>45399</c:v>
                </c:pt>
                <c:pt idx="2503" c:formatCode="yyyy\-mm\-dd">
                  <c:v>45400</c:v>
                </c:pt>
                <c:pt idx="2504" c:formatCode="yyyy\-mm\-dd">
                  <c:v>45401</c:v>
                </c:pt>
                <c:pt idx="2505" c:formatCode="yyyy\-mm\-dd">
                  <c:v>45404</c:v>
                </c:pt>
                <c:pt idx="2506" c:formatCode="yyyy\-mm\-dd">
                  <c:v>45405</c:v>
                </c:pt>
                <c:pt idx="2507" c:formatCode="yyyy\-mm\-dd">
                  <c:v>45406</c:v>
                </c:pt>
                <c:pt idx="2508" c:formatCode="yyyy\-mm\-dd">
                  <c:v>45407</c:v>
                </c:pt>
                <c:pt idx="2509" c:formatCode="yyyy\-mm\-dd">
                  <c:v>45408</c:v>
                </c:pt>
                <c:pt idx="2510" c:formatCode="yyyy\-mm\-dd">
                  <c:v>45411</c:v>
                </c:pt>
                <c:pt idx="2511" c:formatCode="yyyy\-mm\-dd">
                  <c:v>45412</c:v>
                </c:pt>
                <c:pt idx="2512" c:formatCode="yyyy\-mm\-dd">
                  <c:v>45418</c:v>
                </c:pt>
                <c:pt idx="2513" c:formatCode="yyyy\-mm\-dd">
                  <c:v>45419</c:v>
                </c:pt>
                <c:pt idx="2514" c:formatCode="yyyy\-mm\-dd">
                  <c:v>45420</c:v>
                </c:pt>
                <c:pt idx="2515" c:formatCode="yyyy\-mm\-dd">
                  <c:v>45421</c:v>
                </c:pt>
                <c:pt idx="2516" c:formatCode="yyyy\-mm\-dd">
                  <c:v>45422</c:v>
                </c:pt>
                <c:pt idx="2517" c:formatCode="yyyy\-mm\-dd">
                  <c:v>45425</c:v>
                </c:pt>
                <c:pt idx="2518" c:formatCode="yyyy\-mm\-dd">
                  <c:v>45426</c:v>
                </c:pt>
                <c:pt idx="2519" c:formatCode="yyyy\-mm\-dd">
                  <c:v>45427</c:v>
                </c:pt>
                <c:pt idx="2520" c:formatCode="yyyy\-mm\-dd">
                  <c:v>45428</c:v>
                </c:pt>
                <c:pt idx="2521" c:formatCode="yyyy\-mm\-dd">
                  <c:v>45429</c:v>
                </c:pt>
                <c:pt idx="2522" c:formatCode="yyyy\-mm\-dd">
                  <c:v>45432</c:v>
                </c:pt>
                <c:pt idx="2523" c:formatCode="yyyy\-mm\-dd">
                  <c:v>45433</c:v>
                </c:pt>
                <c:pt idx="2524" c:formatCode="yyyy\-mm\-dd">
                  <c:v>45434</c:v>
                </c:pt>
                <c:pt idx="2525" c:formatCode="yyyy\-mm\-dd">
                  <c:v>45435</c:v>
                </c:pt>
                <c:pt idx="2526" c:formatCode="yyyy\-mm\-dd">
                  <c:v>45436</c:v>
                </c:pt>
                <c:pt idx="2527" c:formatCode="yyyy\-mm\-dd">
                  <c:v>45439</c:v>
                </c:pt>
                <c:pt idx="2528" c:formatCode="yyyy\-mm\-dd">
                  <c:v>45440</c:v>
                </c:pt>
                <c:pt idx="2529" c:formatCode="yyyy\-mm\-dd">
                  <c:v>45441</c:v>
                </c:pt>
                <c:pt idx="2530" c:formatCode="yyyy\-mm\-dd">
                  <c:v>45442</c:v>
                </c:pt>
                <c:pt idx="2531" c:formatCode="yyyy\-mm\-dd">
                  <c:v>45443</c:v>
                </c:pt>
                <c:pt idx="2532" c:formatCode="yyyy\-mm\-dd">
                  <c:v>45446</c:v>
                </c:pt>
                <c:pt idx="2533" c:formatCode="yyyy\-mm\-dd">
                  <c:v>45447</c:v>
                </c:pt>
                <c:pt idx="2534" c:formatCode="yyyy\-mm\-dd">
                  <c:v>45448</c:v>
                </c:pt>
                <c:pt idx="2535" c:formatCode="yyyy\-mm\-dd">
                  <c:v>45449</c:v>
                </c:pt>
                <c:pt idx="2536" c:formatCode="yyyy\-mm\-dd">
                  <c:v>45450</c:v>
                </c:pt>
                <c:pt idx="2537" c:formatCode="yyyy\-mm\-dd">
                  <c:v>45454</c:v>
                </c:pt>
                <c:pt idx="2538" c:formatCode="yyyy\-mm\-dd">
                  <c:v>45455</c:v>
                </c:pt>
                <c:pt idx="2539" c:formatCode="yyyy\-mm\-dd">
                  <c:v>45456</c:v>
                </c:pt>
                <c:pt idx="2540" c:formatCode="yyyy\-mm\-dd">
                  <c:v>45457</c:v>
                </c:pt>
                <c:pt idx="2541" c:formatCode="yyyy\-mm\-dd">
                  <c:v>45460</c:v>
                </c:pt>
                <c:pt idx="2542" c:formatCode="yyyy\-mm\-dd">
                  <c:v>45461</c:v>
                </c:pt>
                <c:pt idx="2543" c:formatCode="yyyy\-mm\-dd">
                  <c:v>45462</c:v>
                </c:pt>
                <c:pt idx="2544" c:formatCode="yyyy\-mm\-dd">
                  <c:v>45463</c:v>
                </c:pt>
                <c:pt idx="2545" c:formatCode="yyyy\-mm\-dd">
                  <c:v>45464</c:v>
                </c:pt>
                <c:pt idx="2546" c:formatCode="yyyy\-mm\-dd">
                  <c:v>45467</c:v>
                </c:pt>
                <c:pt idx="2547" c:formatCode="yyyy\-mm\-dd">
                  <c:v>45468</c:v>
                </c:pt>
                <c:pt idx="2548" c:formatCode="yyyy\-mm\-dd">
                  <c:v>45469</c:v>
                </c:pt>
                <c:pt idx="2549" c:formatCode="yyyy\-mm\-dd">
                  <c:v>45470</c:v>
                </c:pt>
                <c:pt idx="2550" c:formatCode="yyyy\-mm\-dd">
                  <c:v>45471</c:v>
                </c:pt>
                <c:pt idx="2551" c:formatCode="yyyy\-mm\-dd">
                  <c:v>45474</c:v>
                </c:pt>
                <c:pt idx="2552" c:formatCode="yyyy\-mm\-dd">
                  <c:v>45475</c:v>
                </c:pt>
                <c:pt idx="2553" c:formatCode="yyyy\-mm\-dd">
                  <c:v>45476</c:v>
                </c:pt>
                <c:pt idx="2554" c:formatCode="yyyy\-mm\-dd">
                  <c:v>45477</c:v>
                </c:pt>
                <c:pt idx="2555" c:formatCode="yyyy\-mm\-dd">
                  <c:v>45478</c:v>
                </c:pt>
                <c:pt idx="2556" c:formatCode="yyyy\-mm\-dd">
                  <c:v>45481</c:v>
                </c:pt>
                <c:pt idx="2557" c:formatCode="yyyy\-mm\-dd">
                  <c:v>45482</c:v>
                </c:pt>
                <c:pt idx="2558" c:formatCode="yyyy\-mm\-dd">
                  <c:v>45483</c:v>
                </c:pt>
                <c:pt idx="2559" c:formatCode="yyyy\-mm\-dd">
                  <c:v>45484</c:v>
                </c:pt>
                <c:pt idx="2560" c:formatCode="yyyy\-mm\-dd">
                  <c:v>45485</c:v>
                </c:pt>
                <c:pt idx="2561" c:formatCode="yyyy\-mm\-dd">
                  <c:v>45488</c:v>
                </c:pt>
                <c:pt idx="2562" c:formatCode="yyyy\-mm\-dd">
                  <c:v>45489</c:v>
                </c:pt>
                <c:pt idx="2563" c:formatCode="yyyy\-mm\-dd">
                  <c:v>45490</c:v>
                </c:pt>
                <c:pt idx="2564" c:formatCode="yyyy\-mm\-dd">
                  <c:v>45491</c:v>
                </c:pt>
                <c:pt idx="2565" c:formatCode="yyyy\-mm\-dd">
                  <c:v>45492</c:v>
                </c:pt>
                <c:pt idx="2566" c:formatCode="yyyy\-mm\-dd">
                  <c:v>45495</c:v>
                </c:pt>
                <c:pt idx="2567" c:formatCode="yyyy\-mm\-dd">
                  <c:v>45496</c:v>
                </c:pt>
                <c:pt idx="2568" c:formatCode="yyyy\-mm\-dd">
                  <c:v>45497</c:v>
                </c:pt>
                <c:pt idx="2569" c:formatCode="yyyy\-mm\-dd">
                  <c:v>45498</c:v>
                </c:pt>
                <c:pt idx="2570" c:formatCode="yyyy\-mm\-dd">
                  <c:v>45499</c:v>
                </c:pt>
                <c:pt idx="2571" c:formatCode="yyyy\-mm\-dd">
                  <c:v>45502</c:v>
                </c:pt>
                <c:pt idx="2572" c:formatCode="yyyy\-mm\-dd">
                  <c:v>45503</c:v>
                </c:pt>
                <c:pt idx="2573" c:formatCode="yyyy\-mm\-dd">
                  <c:v>45504</c:v>
                </c:pt>
                <c:pt idx="2574" c:formatCode="yyyy\-mm\-dd">
                  <c:v>45505</c:v>
                </c:pt>
                <c:pt idx="2575" c:formatCode="yyyy\-mm\-dd">
                  <c:v>45506</c:v>
                </c:pt>
                <c:pt idx="2576" c:formatCode="yyyy\-mm\-dd">
                  <c:v>45509</c:v>
                </c:pt>
                <c:pt idx="2577" c:formatCode="yyyy\-mm\-dd">
                  <c:v>45510</c:v>
                </c:pt>
                <c:pt idx="2578" c:formatCode="yyyy\-mm\-dd">
                  <c:v>45511</c:v>
                </c:pt>
                <c:pt idx="2579" c:formatCode="yyyy\-mm\-dd">
                  <c:v>45512</c:v>
                </c:pt>
                <c:pt idx="2580" c:formatCode="yyyy\-mm\-dd">
                  <c:v>45513</c:v>
                </c:pt>
                <c:pt idx="2581" c:formatCode="yyyy\-mm\-dd">
                  <c:v>45516</c:v>
                </c:pt>
                <c:pt idx="2582" c:formatCode="yyyy\-mm\-dd">
                  <c:v>45517</c:v>
                </c:pt>
                <c:pt idx="2583" c:formatCode="yyyy\-mm\-dd">
                  <c:v>45518</c:v>
                </c:pt>
                <c:pt idx="2584" c:formatCode="yyyy\-mm\-dd">
                  <c:v>45519</c:v>
                </c:pt>
                <c:pt idx="2585" c:formatCode="yyyy\-mm\-dd">
                  <c:v>45520</c:v>
                </c:pt>
                <c:pt idx="2586" c:formatCode="yyyy\-mm\-dd">
                  <c:v>45523</c:v>
                </c:pt>
                <c:pt idx="2587" c:formatCode="yyyy\-mm\-dd">
                  <c:v>45524</c:v>
                </c:pt>
                <c:pt idx="2588" c:formatCode="yyyy\-mm\-dd">
                  <c:v>45525</c:v>
                </c:pt>
                <c:pt idx="2589" c:formatCode="yyyy\-mm\-dd">
                  <c:v>45526</c:v>
                </c:pt>
                <c:pt idx="2590" c:formatCode="yyyy\-mm\-dd">
                  <c:v>45527</c:v>
                </c:pt>
                <c:pt idx="2591" c:formatCode="yyyy\-mm\-dd">
                  <c:v>45530</c:v>
                </c:pt>
                <c:pt idx="2592" c:formatCode="yyyy\-mm\-dd">
                  <c:v>45531</c:v>
                </c:pt>
                <c:pt idx="2593" c:formatCode="yyyy\-mm\-dd">
                  <c:v>45532</c:v>
                </c:pt>
                <c:pt idx="2594" c:formatCode="yyyy\-mm\-dd">
                  <c:v>45533</c:v>
                </c:pt>
                <c:pt idx="2595" c:formatCode="yyyy\-mm\-dd">
                  <c:v>45534</c:v>
                </c:pt>
                <c:pt idx="2596" c:formatCode="yyyy\-mm\-dd">
                  <c:v>45537</c:v>
                </c:pt>
                <c:pt idx="2597" c:formatCode="yyyy\-mm\-dd">
                  <c:v>45538</c:v>
                </c:pt>
                <c:pt idx="2598" c:formatCode="yyyy\-mm\-dd">
                  <c:v>45539</c:v>
                </c:pt>
                <c:pt idx="2599" c:formatCode="yyyy\-mm\-dd">
                  <c:v>45540</c:v>
                </c:pt>
                <c:pt idx="2600" c:formatCode="yyyy\-mm\-dd">
                  <c:v>45541</c:v>
                </c:pt>
                <c:pt idx="2601" c:formatCode="yyyy\-mm\-dd">
                  <c:v>45544</c:v>
                </c:pt>
                <c:pt idx="2602" c:formatCode="yyyy\-mm\-dd">
                  <c:v>45545</c:v>
                </c:pt>
                <c:pt idx="2603" c:formatCode="yyyy\-mm\-dd">
                  <c:v>45546</c:v>
                </c:pt>
                <c:pt idx="2604" c:formatCode="yyyy\-mm\-dd">
                  <c:v>45547</c:v>
                </c:pt>
                <c:pt idx="2605" c:formatCode="yyyy\-mm\-dd">
                  <c:v>45548</c:v>
                </c:pt>
                <c:pt idx="2606" c:formatCode="yyyy\-mm\-dd">
                  <c:v>45553</c:v>
                </c:pt>
                <c:pt idx="2607" c:formatCode="yyyy\-mm\-dd">
                  <c:v>45554</c:v>
                </c:pt>
                <c:pt idx="2608" c:formatCode="yyyy\-mm\-dd">
                  <c:v>45555</c:v>
                </c:pt>
                <c:pt idx="2609" c:formatCode="yyyy\-mm\-dd">
                  <c:v>45558</c:v>
                </c:pt>
                <c:pt idx="2610" c:formatCode="yyyy\-mm\-dd">
                  <c:v>45559</c:v>
                </c:pt>
                <c:pt idx="2611" c:formatCode="yyyy\-mm\-dd">
                  <c:v>45560</c:v>
                </c:pt>
                <c:pt idx="2612" c:formatCode="yyyy\-mm\-dd">
                  <c:v>45561</c:v>
                </c:pt>
                <c:pt idx="2613" c:formatCode="yyyy\-mm\-dd">
                  <c:v>45562</c:v>
                </c:pt>
                <c:pt idx="2614" c:formatCode="yyyy\-mm\-dd">
                  <c:v>45565</c:v>
                </c:pt>
                <c:pt idx="2615" c:formatCode="yyyy\-mm\-dd">
                  <c:v>45573</c:v>
                </c:pt>
                <c:pt idx="2616" c:formatCode="yyyy\-mm\-dd">
                  <c:v>45574</c:v>
                </c:pt>
                <c:pt idx="2617" c:formatCode="yyyy\-mm\-dd">
                  <c:v>45575</c:v>
                </c:pt>
                <c:pt idx="2618" c:formatCode="yyyy\-mm\-dd">
                  <c:v>45576</c:v>
                </c:pt>
                <c:pt idx="2619" c:formatCode="yyyy\-mm\-dd">
                  <c:v>45579</c:v>
                </c:pt>
                <c:pt idx="2620" c:formatCode="yyyy\-mm\-dd">
                  <c:v>45580</c:v>
                </c:pt>
                <c:pt idx="2621" c:formatCode="yyyy\-mm\-dd">
                  <c:v>45581</c:v>
                </c:pt>
                <c:pt idx="2622" c:formatCode="yyyy\-mm\-dd">
                  <c:v>45582</c:v>
                </c:pt>
                <c:pt idx="2623" c:formatCode="yyyy\-mm\-dd">
                  <c:v>45583</c:v>
                </c:pt>
                <c:pt idx="2624" c:formatCode="yyyy\-mm\-dd">
                  <c:v>45586</c:v>
                </c:pt>
                <c:pt idx="2625" c:formatCode="yyyy\-mm\-dd">
                  <c:v>45587</c:v>
                </c:pt>
                <c:pt idx="2626" c:formatCode="yyyy\-mm\-dd">
                  <c:v>45588</c:v>
                </c:pt>
                <c:pt idx="2627" c:formatCode="yyyy\-mm\-dd">
                  <c:v>45589</c:v>
                </c:pt>
                <c:pt idx="2628" c:formatCode="yyyy\-mm\-dd">
                  <c:v>45590</c:v>
                </c:pt>
                <c:pt idx="2629" c:formatCode="yyyy\-mm\-dd">
                  <c:v>45593</c:v>
                </c:pt>
                <c:pt idx="2630" c:formatCode="yyyy\-mm\-dd">
                  <c:v>45594</c:v>
                </c:pt>
                <c:pt idx="2631" c:formatCode="yyyy\-mm\-dd">
                  <c:v>45595</c:v>
                </c:pt>
                <c:pt idx="2632" c:formatCode="yyyy\-mm\-dd">
                  <c:v>45596</c:v>
                </c:pt>
                <c:pt idx="2633" c:formatCode="yyyy\-mm\-dd">
                  <c:v>45597</c:v>
                </c:pt>
                <c:pt idx="2634" c:formatCode="yyyy\-mm\-dd">
                  <c:v>45600</c:v>
                </c:pt>
                <c:pt idx="2635" c:formatCode="yyyy\-mm\-dd">
                  <c:v>45601</c:v>
                </c:pt>
                <c:pt idx="2636" c:formatCode="yyyy\-mm\-dd">
                  <c:v>45602</c:v>
                </c:pt>
                <c:pt idx="2637" c:formatCode="yyyy\-mm\-dd">
                  <c:v>45603</c:v>
                </c:pt>
                <c:pt idx="2638" c:formatCode="yyyy\-mm\-dd">
                  <c:v>45604</c:v>
                </c:pt>
                <c:pt idx="2639" c:formatCode="yyyy\-mm\-dd">
                  <c:v>45607</c:v>
                </c:pt>
                <c:pt idx="2640" c:formatCode="yyyy\-mm\-dd">
                  <c:v>45608</c:v>
                </c:pt>
                <c:pt idx="2641" c:formatCode="yyyy\-mm\-dd">
                  <c:v>45609</c:v>
                </c:pt>
                <c:pt idx="2642" c:formatCode="yyyy\-mm\-dd">
                  <c:v>45610</c:v>
                </c:pt>
                <c:pt idx="2643" c:formatCode="yyyy\-mm\-dd">
                  <c:v>45611</c:v>
                </c:pt>
                <c:pt idx="2644" c:formatCode="yyyy\-mm\-dd">
                  <c:v>45614</c:v>
                </c:pt>
                <c:pt idx="2645" c:formatCode="yyyy\-mm\-dd">
                  <c:v>45615</c:v>
                </c:pt>
                <c:pt idx="2646" c:formatCode="yyyy\-mm\-dd">
                  <c:v>45616</c:v>
                </c:pt>
                <c:pt idx="2647" c:formatCode="yyyy\-mm\-dd">
                  <c:v>45617</c:v>
                </c:pt>
                <c:pt idx="2648" c:formatCode="yyyy\-mm\-dd">
                  <c:v>45618</c:v>
                </c:pt>
                <c:pt idx="2649" c:formatCode="yyyy\-mm\-dd">
                  <c:v>45621</c:v>
                </c:pt>
                <c:pt idx="2650" c:formatCode="yyyy\-mm\-dd">
                  <c:v>45622</c:v>
                </c:pt>
                <c:pt idx="2651" c:formatCode="yyyy\-mm\-dd">
                  <c:v>45623</c:v>
                </c:pt>
                <c:pt idx="2652" c:formatCode="yyyy\-mm\-dd">
                  <c:v>45624</c:v>
                </c:pt>
                <c:pt idx="2653" c:formatCode="yyyy\-mm\-dd">
                  <c:v>45625</c:v>
                </c:pt>
                <c:pt idx="2654" c:formatCode="yyyy\-mm\-dd">
                  <c:v>45628</c:v>
                </c:pt>
                <c:pt idx="2655" c:formatCode="yyyy\-mm\-dd">
                  <c:v>45629</c:v>
                </c:pt>
                <c:pt idx="2656" c:formatCode="yyyy\-mm\-dd">
                  <c:v>45630</c:v>
                </c:pt>
                <c:pt idx="2657" c:formatCode="yyyy\-mm\-dd">
                  <c:v>45631</c:v>
                </c:pt>
                <c:pt idx="2658" c:formatCode="yyyy\-mm\-dd">
                  <c:v>45632</c:v>
                </c:pt>
                <c:pt idx="2659" c:formatCode="yyyy\-mm\-dd">
                  <c:v>45635</c:v>
                </c:pt>
                <c:pt idx="2660" c:formatCode="yyyy\-mm\-dd">
                  <c:v>45636</c:v>
                </c:pt>
                <c:pt idx="2661" c:formatCode="yyyy\-mm\-dd">
                  <c:v>45637</c:v>
                </c:pt>
                <c:pt idx="2662" c:formatCode="yyyy\-mm\-dd">
                  <c:v>45638</c:v>
                </c:pt>
                <c:pt idx="2663" c:formatCode="yyyy\-mm\-dd">
                  <c:v>45639</c:v>
                </c:pt>
                <c:pt idx="2664" c:formatCode="yyyy\-mm\-dd">
                  <c:v>45642</c:v>
                </c:pt>
                <c:pt idx="2665" c:formatCode="yyyy\-mm\-dd">
                  <c:v>45643</c:v>
                </c:pt>
                <c:pt idx="2666" c:formatCode="yyyy\-mm\-dd">
                  <c:v>45644</c:v>
                </c:pt>
                <c:pt idx="2667" c:formatCode="yyyy\-mm\-dd">
                  <c:v>45645</c:v>
                </c:pt>
                <c:pt idx="2668" c:formatCode="yyyy\-mm\-dd">
                  <c:v>45646</c:v>
                </c:pt>
                <c:pt idx="2669" c:formatCode="yyyy\-mm\-dd">
                  <c:v>45649</c:v>
                </c:pt>
                <c:pt idx="2670" c:formatCode="yyyy\-mm\-dd">
                  <c:v>45650</c:v>
                </c:pt>
                <c:pt idx="2671" c:formatCode="yyyy\-mm\-dd">
                  <c:v>45651</c:v>
                </c:pt>
                <c:pt idx="2672" c:formatCode="yyyy\-mm\-dd">
                  <c:v>45652</c:v>
                </c:pt>
                <c:pt idx="2673" c:formatCode="yyyy\-mm\-dd">
                  <c:v>45653</c:v>
                </c:pt>
                <c:pt idx="2674" c:formatCode="yyyy\-mm\-dd">
                  <c:v>45656</c:v>
                </c:pt>
                <c:pt idx="2675" c:formatCode="yyyy\-mm\-dd">
                  <c:v>45657</c:v>
                </c:pt>
                <c:pt idx="2676" c:formatCode="yyyy\-mm\-dd">
                  <c:v>45659</c:v>
                </c:pt>
                <c:pt idx="2677" c:formatCode="yyyy\-mm\-dd">
                  <c:v>45660</c:v>
                </c:pt>
                <c:pt idx="2678" c:formatCode="yyyy\-mm\-dd">
                  <c:v>45663</c:v>
                </c:pt>
                <c:pt idx="2679" c:formatCode="yyyy\-mm\-dd">
                  <c:v>45664</c:v>
                </c:pt>
                <c:pt idx="2680" c:formatCode="yyyy\-mm\-dd">
                  <c:v>45665</c:v>
                </c:pt>
                <c:pt idx="2681" c:formatCode="yyyy\-mm\-dd">
                  <c:v>45666</c:v>
                </c:pt>
                <c:pt idx="2682" c:formatCode="yyyy\-mm\-dd">
                  <c:v>45667</c:v>
                </c:pt>
                <c:pt idx="2683" c:formatCode="yyyy\-mm\-dd">
                  <c:v>45670</c:v>
                </c:pt>
                <c:pt idx="2684" c:formatCode="yyyy\-mm\-dd">
                  <c:v>45671</c:v>
                </c:pt>
                <c:pt idx="2685" c:formatCode="yyyy\-mm\-dd">
                  <c:v>45672</c:v>
                </c:pt>
                <c:pt idx="2686" c:formatCode="yyyy\-mm\-dd">
                  <c:v>45673</c:v>
                </c:pt>
                <c:pt idx="2687" c:formatCode="yyyy\-mm\-dd">
                  <c:v>45674</c:v>
                </c:pt>
                <c:pt idx="2688" c:formatCode="yyyy\-mm\-dd">
                  <c:v>45677</c:v>
                </c:pt>
                <c:pt idx="2689" c:formatCode="yyyy\-mm\-dd">
                  <c:v>45678</c:v>
                </c:pt>
                <c:pt idx="2690" c:formatCode="yyyy\-mm\-dd">
                  <c:v>45679</c:v>
                </c:pt>
                <c:pt idx="2691" c:formatCode="yyyy\-mm\-dd">
                  <c:v>45680</c:v>
                </c:pt>
                <c:pt idx="2692" c:formatCode="yyyy\-mm\-dd">
                  <c:v>45681</c:v>
                </c:pt>
                <c:pt idx="2693" c:formatCode="yyyy\-mm\-dd">
                  <c:v>45684</c:v>
                </c:pt>
                <c:pt idx="2694" c:formatCode="yyyy\-mm\-dd">
                  <c:v>45693</c:v>
                </c:pt>
                <c:pt idx="2695" c:formatCode="yyyy\-mm\-dd">
                  <c:v>45694</c:v>
                </c:pt>
                <c:pt idx="2696" c:formatCode="yyyy\-mm\-dd">
                  <c:v>45695</c:v>
                </c:pt>
                <c:pt idx="2697" c:formatCode="yyyy\-mm\-dd">
                  <c:v>45698</c:v>
                </c:pt>
                <c:pt idx="2698" c:formatCode="yyyy\-mm\-dd">
                  <c:v>45699</c:v>
                </c:pt>
                <c:pt idx="2699" c:formatCode="yyyy\-mm\-dd">
                  <c:v>45700</c:v>
                </c:pt>
                <c:pt idx="2700" c:formatCode="yyyy\-mm\-dd">
                  <c:v>45701</c:v>
                </c:pt>
                <c:pt idx="2701" c:formatCode="yyyy\-mm\-dd">
                  <c:v>45702</c:v>
                </c:pt>
                <c:pt idx="2702" c:formatCode="yyyy\-mm\-dd">
                  <c:v>45705</c:v>
                </c:pt>
                <c:pt idx="2703" c:formatCode="yyyy\-mm\-dd">
                  <c:v>45706</c:v>
                </c:pt>
                <c:pt idx="2704" c:formatCode="yyyy\-mm\-dd">
                  <c:v>45707</c:v>
                </c:pt>
                <c:pt idx="2705" c:formatCode="yyyy\-mm\-dd">
                  <c:v>45708</c:v>
                </c:pt>
                <c:pt idx="2706" c:formatCode="yyyy\-mm\-dd">
                  <c:v>45709</c:v>
                </c:pt>
                <c:pt idx="2707" c:formatCode="yyyy\-mm\-dd">
                  <c:v>45712</c:v>
                </c:pt>
                <c:pt idx="2708" c:formatCode="yyyy\-mm\-dd">
                  <c:v>45713</c:v>
                </c:pt>
                <c:pt idx="2709" c:formatCode="yyyy\-mm\-dd">
                  <c:v>45714</c:v>
                </c:pt>
                <c:pt idx="2710" c:formatCode="yyyy\-mm\-dd">
                  <c:v>45715</c:v>
                </c:pt>
                <c:pt idx="2711" c:formatCode="yyyy\-mm\-dd">
                  <c:v>45716</c:v>
                </c:pt>
                <c:pt idx="2712" c:formatCode="yyyy\-mm\-dd">
                  <c:v>45719</c:v>
                </c:pt>
                <c:pt idx="2713" c:formatCode="yyyy\-mm\-dd">
                  <c:v>45720</c:v>
                </c:pt>
                <c:pt idx="2714" c:formatCode="yyyy\-mm\-dd">
                  <c:v>45721</c:v>
                </c:pt>
                <c:pt idx="2715" c:formatCode="yyyy\-mm\-dd">
                  <c:v>45722</c:v>
                </c:pt>
                <c:pt idx="2716" c:formatCode="yyyy\-mm\-dd">
                  <c:v>45723</c:v>
                </c:pt>
                <c:pt idx="2717" c:formatCode="yyyy\-mm\-dd">
                  <c:v>45726</c:v>
                </c:pt>
                <c:pt idx="2718" c:formatCode="yyyy\-mm\-dd">
                  <c:v>45727</c:v>
                </c:pt>
                <c:pt idx="2719" c:formatCode="yyyy\-mm\-dd">
                  <c:v>45728</c:v>
                </c:pt>
                <c:pt idx="2720" c:formatCode="yyyy\-mm\-dd">
                  <c:v>45729</c:v>
                </c:pt>
                <c:pt idx="2721" c:formatCode="yyyy\-mm\-dd">
                  <c:v>45730</c:v>
                </c:pt>
                <c:pt idx="2722" c:formatCode="yyyy\-mm\-dd">
                  <c:v>45733</c:v>
                </c:pt>
                <c:pt idx="2723" c:formatCode="yyyy\-mm\-dd">
                  <c:v>45734</c:v>
                </c:pt>
                <c:pt idx="2724" c:formatCode="yyyy\-mm\-dd">
                  <c:v>45735</c:v>
                </c:pt>
                <c:pt idx="2725" c:formatCode="yyyy\-mm\-dd">
                  <c:v>45736</c:v>
                </c:pt>
                <c:pt idx="2726" c:formatCode="yyyy\-mm\-dd">
                  <c:v>45737</c:v>
                </c:pt>
                <c:pt idx="2727" c:formatCode="yyyy\-mm\-dd">
                  <c:v>45740</c:v>
                </c:pt>
                <c:pt idx="2728" c:formatCode="yyyy\-mm\-dd">
                  <c:v>45741</c:v>
                </c:pt>
                <c:pt idx="2729" c:formatCode="yyyy\-mm\-dd">
                  <c:v>45742</c:v>
                </c:pt>
                <c:pt idx="2730" c:formatCode="yyyy\-mm\-dd">
                  <c:v>45743</c:v>
                </c:pt>
                <c:pt idx="2731" c:formatCode="yyyy\-mm\-dd">
                  <c:v>45744</c:v>
                </c:pt>
                <c:pt idx="2732" c:formatCode="yyyy\-mm\-dd">
                  <c:v>45747</c:v>
                </c:pt>
                <c:pt idx="2733" c:formatCode="yyyy\-mm\-dd">
                  <c:v>45748</c:v>
                </c:pt>
                <c:pt idx="2734" c:formatCode="yyyy\-mm\-dd">
                  <c:v>45749</c:v>
                </c:pt>
                <c:pt idx="2735" c:formatCode="yyyy\-mm\-dd">
                  <c:v>45750</c:v>
                </c:pt>
                <c:pt idx="2736" c:formatCode="yyyy\-mm\-dd">
                  <c:v>45754</c:v>
                </c:pt>
                <c:pt idx="2737" c:formatCode="yyyy\-mm\-dd">
                  <c:v>45755</c:v>
                </c:pt>
                <c:pt idx="2738" c:formatCode="yyyy\-mm\-dd">
                  <c:v>45756</c:v>
                </c:pt>
                <c:pt idx="2739" c:formatCode="yyyy\-mm\-dd">
                  <c:v>45757</c:v>
                </c:pt>
                <c:pt idx="2740" c:formatCode="yyyy\-mm\-dd">
                  <c:v>45758</c:v>
                </c:pt>
                <c:pt idx="2741" c:formatCode="yyyy\-mm\-dd">
                  <c:v>45761</c:v>
                </c:pt>
                <c:pt idx="2742" c:formatCode="yyyy\-mm\-dd">
                  <c:v>45762</c:v>
                </c:pt>
                <c:pt idx="2743" c:formatCode="yyyy\-mm\-dd">
                  <c:v>45763</c:v>
                </c:pt>
                <c:pt idx="2744" c:formatCode="yyyy\-mm\-dd">
                  <c:v>45764</c:v>
                </c:pt>
                <c:pt idx="2745" c:formatCode="yyyy\-mm\-dd">
                  <c:v>45765</c:v>
                </c:pt>
                <c:pt idx="2746" c:formatCode="yyyy\-mm\-dd">
                  <c:v>45768</c:v>
                </c:pt>
                <c:pt idx="2747" c:formatCode="yyyy\-mm\-dd">
                  <c:v>45769</c:v>
                </c:pt>
                <c:pt idx="2748" c:formatCode="yyyy\-mm\-dd">
                  <c:v>45770</c:v>
                </c:pt>
                <c:pt idx="2749" c:formatCode="yyyy\-mm\-dd">
                  <c:v>45771</c:v>
                </c:pt>
                <c:pt idx="2750" c:formatCode="yyyy\-mm\-dd">
                  <c:v>45772</c:v>
                </c:pt>
                <c:pt idx="2751" c:formatCode="yyyy\-mm\-dd">
                  <c:v>45775</c:v>
                </c:pt>
                <c:pt idx="2752" c:formatCode="yyyy\-mm\-dd">
                  <c:v>45776</c:v>
                </c:pt>
                <c:pt idx="2753" c:formatCode="yyyy\-mm\-dd">
                  <c:v>45777</c:v>
                </c:pt>
              </c:numCache>
            </c:numRef>
          </c:cat>
          <c:val>
            <c:numRef>
              <c:f>'[红利甄选ppt-P4数据.xlsx]红利低波(全)-行情图1'!$C$2:$C$2755</c:f>
              <c:numCache>
                <c:formatCode>0.00%</c:formatCode>
                <c:ptCount val="2754"/>
                <c:pt idx="0">
                  <c:v>0</c:v>
                </c:pt>
                <c:pt idx="1">
                  <c:v>-0.0134363345850522</c:v>
                </c:pt>
                <c:pt idx="2">
                  <c:v>-0.0358923637278273</c:v>
                </c:pt>
                <c:pt idx="3">
                  <c:v>-0.0361661816494408</c:v>
                </c:pt>
                <c:pt idx="4">
                  <c:v>-0.0344821860571253</c:v>
                </c:pt>
                <c:pt idx="5">
                  <c:v>-0.0429620472755635</c:v>
                </c:pt>
                <c:pt idx="6">
                  <c:v>-0.0504428036295403</c:v>
                </c:pt>
                <c:pt idx="7">
                  <c:v>-0.0552539889917047</c:v>
                </c:pt>
                <c:pt idx="8">
                  <c:v>-0.0469997469759436</c:v>
                </c:pt>
                <c:pt idx="9">
                  <c:v>-0.0486812057935782</c:v>
                </c:pt>
                <c:pt idx="10">
                  <c:v>-0.0474246951709688</c:v>
                </c:pt>
                <c:pt idx="11">
                  <c:v>-0.0617903348807787</c:v>
                </c:pt>
                <c:pt idx="12">
                  <c:v>-0.0671712952106578</c:v>
                </c:pt>
                <c:pt idx="13">
                  <c:v>-0.0579476209070054</c:v>
                </c:pt>
                <c:pt idx="14">
                  <c:v>-0.0336637302987256</c:v>
                </c:pt>
                <c:pt idx="15">
                  <c:v>-0.0387857089952762</c:v>
                </c:pt>
                <c:pt idx="16">
                  <c:v>-0.0328473500832467</c:v>
                </c:pt>
                <c:pt idx="17">
                  <c:v>-0.0456634816948069</c:v>
                </c:pt>
                <c:pt idx="18">
                  <c:v>-0.0439683012323074</c:v>
                </c:pt>
                <c:pt idx="19">
                  <c:v>-0.040555109335181</c:v>
                </c:pt>
                <c:pt idx="20">
                  <c:v>-0.0514643551063294</c:v>
                </c:pt>
                <c:pt idx="21">
                  <c:v>-0.0471432669253126</c:v>
                </c:pt>
                <c:pt idx="22">
                  <c:v>-0.0234342632700893</c:v>
                </c:pt>
                <c:pt idx="23">
                  <c:v>-0.0156702337434159</c:v>
                </c:pt>
                <c:pt idx="24">
                  <c:v>-0.0131704729113014</c:v>
                </c:pt>
                <c:pt idx="25">
                  <c:v>-0.0182058937808625</c:v>
                </c:pt>
                <c:pt idx="26">
                  <c:v>-0.0113059050848842</c:v>
                </c:pt>
                <c:pt idx="27">
                  <c:v>-0.00438373882843823</c:v>
                </c:pt>
                <c:pt idx="28">
                  <c:v>-0.0169620670316574</c:v>
                </c:pt>
                <c:pt idx="29">
                  <c:v>-0.00567207444249861</c:v>
                </c:pt>
                <c:pt idx="30">
                  <c:v>-0.0148113817700223</c:v>
                </c:pt>
                <c:pt idx="31">
                  <c:v>-0.0247785616710488</c:v>
                </c:pt>
                <c:pt idx="32">
                  <c:v>-0.0462206496610773</c:v>
                </c:pt>
                <c:pt idx="33">
                  <c:v>-0.0705981318806891</c:v>
                </c:pt>
                <c:pt idx="34">
                  <c:v>-0.06823097517962</c:v>
                </c:pt>
                <c:pt idx="35">
                  <c:v>-0.0722352355773887</c:v>
                </c:pt>
                <c:pt idx="36">
                  <c:v>-0.0615265103139685</c:v>
                </c:pt>
                <c:pt idx="37">
                  <c:v>-0.0566171978948306</c:v>
                </c:pt>
                <c:pt idx="38">
                  <c:v>-0.0592430287413881</c:v>
                </c:pt>
                <c:pt idx="39">
                  <c:v>-0.0679849464715559</c:v>
                </c:pt>
                <c:pt idx="40">
                  <c:v>-0.0638251356626741</c:v>
                </c:pt>
                <c:pt idx="41">
                  <c:v>-0.0660975861089908</c:v>
                </c:pt>
                <c:pt idx="42">
                  <c:v>-0.0964924131795593</c:v>
                </c:pt>
                <c:pt idx="43">
                  <c:v>-0.0918090274509385</c:v>
                </c:pt>
                <c:pt idx="44">
                  <c:v>-0.0894517872327128</c:v>
                </c:pt>
                <c:pt idx="45">
                  <c:v>-0.0781678675283962</c:v>
                </c:pt>
                <c:pt idx="46">
                  <c:v>-0.0857038563856519</c:v>
                </c:pt>
                <c:pt idx="47">
                  <c:v>-0.0770026807942979</c:v>
                </c:pt>
                <c:pt idx="48">
                  <c:v>-0.0791153913076801</c:v>
                </c:pt>
                <c:pt idx="49">
                  <c:v>-0.0865504857174013</c:v>
                </c:pt>
                <c:pt idx="50">
                  <c:v>-0.101152199216452</c:v>
                </c:pt>
                <c:pt idx="51">
                  <c:v>-0.0702149635959381</c:v>
                </c:pt>
                <c:pt idx="52">
                  <c:v>-0.0625678947564445</c:v>
                </c:pt>
                <c:pt idx="53">
                  <c:v>-0.0634783662509956</c:v>
                </c:pt>
                <c:pt idx="54">
                  <c:v>-0.0649393947232551</c:v>
                </c:pt>
                <c:pt idx="55">
                  <c:v>-0.07144914291416</c:v>
                </c:pt>
                <c:pt idx="56">
                  <c:v>-0.0730608788640508</c:v>
                </c:pt>
                <c:pt idx="57">
                  <c:v>-0.0754988346403041</c:v>
                </c:pt>
                <c:pt idx="58">
                  <c:v>-0.0682581494174892</c:v>
                </c:pt>
                <c:pt idx="59">
                  <c:v>-0.0606717325544564</c:v>
                </c:pt>
                <c:pt idx="60">
                  <c:v>-0.0674427301015106</c:v>
                </c:pt>
                <c:pt idx="61">
                  <c:v>-0.0586281683691179</c:v>
                </c:pt>
                <c:pt idx="62">
                  <c:v>-0.0362965949296254</c:v>
                </c:pt>
                <c:pt idx="63">
                  <c:v>-0.0357351990055536</c:v>
                </c:pt>
                <c:pt idx="64">
                  <c:v>-0.0205984182287401</c:v>
                </c:pt>
                <c:pt idx="65">
                  <c:v>-0.0219243442312533</c:v>
                </c:pt>
                <c:pt idx="66">
                  <c:v>-0.022783772744347</c:v>
                </c:pt>
                <c:pt idx="67">
                  <c:v>-0.0396476742830508</c:v>
                </c:pt>
                <c:pt idx="68">
                  <c:v>-0.03827001345144</c:v>
                </c:pt>
                <c:pt idx="69">
                  <c:v>-0.041596685957557</c:v>
                </c:pt>
                <c:pt idx="70">
                  <c:v>-0.0417365160528448</c:v>
                </c:pt>
                <c:pt idx="71">
                  <c:v>-0.0577747743048863</c:v>
                </c:pt>
                <c:pt idx="72">
                  <c:v>-0.0536547831712982</c:v>
                </c:pt>
                <c:pt idx="73">
                  <c:v>-0.0545433077212618</c:v>
                </c:pt>
                <c:pt idx="74">
                  <c:v>-0.0561197594415007</c:v>
                </c:pt>
                <c:pt idx="75">
                  <c:v>-0.0658350683655011</c:v>
                </c:pt>
                <c:pt idx="76">
                  <c:v>-0.0799862737428178</c:v>
                </c:pt>
                <c:pt idx="77">
                  <c:v>-0.0698587773691563</c:v>
                </c:pt>
                <c:pt idx="78">
                  <c:v>-0.0695035136058949</c:v>
                </c:pt>
                <c:pt idx="79">
                  <c:v>-0.0704467325554173</c:v>
                </c:pt>
                <c:pt idx="80">
                  <c:v>-0.0700381196518977</c:v>
                </c:pt>
                <c:pt idx="81">
                  <c:v>-0.0786423981376385</c:v>
                </c:pt>
                <c:pt idx="82">
                  <c:v>-0.0784760856521215</c:v>
                </c:pt>
                <c:pt idx="83">
                  <c:v>-0.0791602076603753</c:v>
                </c:pt>
                <c:pt idx="84">
                  <c:v>-0.0592293455325034</c:v>
                </c:pt>
                <c:pt idx="85">
                  <c:v>-0.0614743911250707</c:v>
                </c:pt>
                <c:pt idx="86">
                  <c:v>-0.0623229422558208</c:v>
                </c:pt>
                <c:pt idx="87">
                  <c:v>-0.0745168337869484</c:v>
                </c:pt>
                <c:pt idx="88">
                  <c:v>-0.0735517447647985</c:v>
                </c:pt>
                <c:pt idx="89">
                  <c:v>-0.0867477776028086</c:v>
                </c:pt>
                <c:pt idx="90">
                  <c:v>-0.086476727071756</c:v>
                </c:pt>
                <c:pt idx="91">
                  <c:v>-0.0777227788798441</c:v>
                </c:pt>
                <c:pt idx="92">
                  <c:v>-0.0795709345427957</c:v>
                </c:pt>
                <c:pt idx="93">
                  <c:v>-0.071674877424777</c:v>
                </c:pt>
                <c:pt idx="94">
                  <c:v>-0.0682430440773441</c:v>
                </c:pt>
                <c:pt idx="95">
                  <c:v>-0.0718960764897528</c:v>
                </c:pt>
                <c:pt idx="96">
                  <c:v>-0.0622599072485992</c:v>
                </c:pt>
                <c:pt idx="97">
                  <c:v>-0.0683794149344307</c:v>
                </c:pt>
                <c:pt idx="98">
                  <c:v>-0.0677679753643818</c:v>
                </c:pt>
                <c:pt idx="99">
                  <c:v>-0.0704248624827898</c:v>
                </c:pt>
                <c:pt idx="100">
                  <c:v>-0.0797834086403083</c:v>
                </c:pt>
                <c:pt idx="101">
                  <c:v>-0.0699638613385123</c:v>
                </c:pt>
                <c:pt idx="102">
                  <c:v>-0.076037092104408</c:v>
                </c:pt>
                <c:pt idx="103">
                  <c:v>-0.0761852628073586</c:v>
                </c:pt>
                <c:pt idx="104">
                  <c:v>-0.0645039535056862</c:v>
                </c:pt>
                <c:pt idx="105">
                  <c:v>-0.0647212321007004</c:v>
                </c:pt>
                <c:pt idx="106">
                  <c:v>-0.0676611233399452</c:v>
                </c:pt>
                <c:pt idx="107">
                  <c:v>-0.0574556019268572</c:v>
                </c:pt>
                <c:pt idx="108">
                  <c:v>-0.0503796917503589</c:v>
                </c:pt>
                <c:pt idx="109">
                  <c:v>-0.0592205436930804</c:v>
                </c:pt>
                <c:pt idx="110">
                  <c:v>-0.0628460943797795</c:v>
                </c:pt>
                <c:pt idx="111">
                  <c:v>-0.0771677248924743</c:v>
                </c:pt>
                <c:pt idx="112">
                  <c:v>-0.0719136417326186</c:v>
                </c:pt>
                <c:pt idx="113">
                  <c:v>-0.0725397638470326</c:v>
                </c:pt>
                <c:pt idx="114">
                  <c:v>-0.066425598762423</c:v>
                </c:pt>
                <c:pt idx="115">
                  <c:v>-0.0704769047997276</c:v>
                </c:pt>
                <c:pt idx="116">
                  <c:v>-0.0633931536833066</c:v>
                </c:pt>
                <c:pt idx="117">
                  <c:v>-0.0621533627120028</c:v>
                </c:pt>
                <c:pt idx="118">
                  <c:v>-0.0555092038989919</c:v>
                </c:pt>
                <c:pt idx="119">
                  <c:v>-0.0554745730810001</c:v>
                </c:pt>
                <c:pt idx="120">
                  <c:v>-0.0524931709833411</c:v>
                </c:pt>
                <c:pt idx="121">
                  <c:v>-0.0475348911256665</c:v>
                </c:pt>
                <c:pt idx="122">
                  <c:v>-0.0479121018335155</c:v>
                </c:pt>
                <c:pt idx="123">
                  <c:v>-0.0488296455483891</c:v>
                </c:pt>
                <c:pt idx="124">
                  <c:v>-0.0469997085399635</c:v>
                </c:pt>
                <c:pt idx="125">
                  <c:v>-0.0604820125571116</c:v>
                </c:pt>
                <c:pt idx="126">
                  <c:v>-0.0619103320103797</c:v>
                </c:pt>
                <c:pt idx="127">
                  <c:v>-0.056477675287383</c:v>
                </c:pt>
                <c:pt idx="128">
                  <c:v>-0.0454681116084001</c:v>
                </c:pt>
                <c:pt idx="129">
                  <c:v>-0.0439519659408018</c:v>
                </c:pt>
                <c:pt idx="130">
                  <c:v>-0.0454365556688093</c:v>
                </c:pt>
                <c:pt idx="131">
                  <c:v>-0.0504107095862294</c:v>
                </c:pt>
                <c:pt idx="132">
                  <c:v>-0.0456762808761513</c:v>
                </c:pt>
                <c:pt idx="133">
                  <c:v>-0.0447274502735469</c:v>
                </c:pt>
                <c:pt idx="134">
                  <c:v>-0.0329849893276737</c:v>
                </c:pt>
                <c:pt idx="135">
                  <c:v>-0.0306762937522046</c:v>
                </c:pt>
                <c:pt idx="136">
                  <c:v>-0.0132902009890423</c:v>
                </c:pt>
                <c:pt idx="137">
                  <c:v>-0.00261729805899448</c:v>
                </c:pt>
                <c:pt idx="138">
                  <c:v>0.0255079228277781</c:v>
                </c:pt>
                <c:pt idx="139">
                  <c:v>0.0289999469199115</c:v>
                </c:pt>
                <c:pt idx="140">
                  <c:v>0.0256547482714283</c:v>
                </c:pt>
                <c:pt idx="141">
                  <c:v>0.0382815826814239</c:v>
                </c:pt>
                <c:pt idx="142">
                  <c:v>0.0291004570076459</c:v>
                </c:pt>
                <c:pt idx="143">
                  <c:v>0.0495192639017847</c:v>
                </c:pt>
                <c:pt idx="144">
                  <c:v>0.0468202125133021</c:v>
                </c:pt>
                <c:pt idx="145">
                  <c:v>0.0442022610426475</c:v>
                </c:pt>
                <c:pt idx="146">
                  <c:v>0.0283999612719066</c:v>
                </c:pt>
                <c:pt idx="147">
                  <c:v>0.0304176964786761</c:v>
                </c:pt>
                <c:pt idx="148">
                  <c:v>0.0455416780741452</c:v>
                </c:pt>
                <c:pt idx="149">
                  <c:v>0.0418920664639578</c:v>
                </c:pt>
                <c:pt idx="150">
                  <c:v>0.0427509568733314</c:v>
                </c:pt>
                <c:pt idx="151">
                  <c:v>0.032603127866243</c:v>
                </c:pt>
                <c:pt idx="152">
                  <c:v>0.0438016428229705</c:v>
                </c:pt>
                <c:pt idx="153">
                  <c:v>0.0499596249247952</c:v>
                </c:pt>
                <c:pt idx="154">
                  <c:v>0.0501102170944867</c:v>
                </c:pt>
                <c:pt idx="155">
                  <c:v>0.0464614895118396</c:v>
                </c:pt>
                <c:pt idx="156">
                  <c:v>0.0412184374782476</c:v>
                </c:pt>
                <c:pt idx="157">
                  <c:v>0.0461455457561316</c:v>
                </c:pt>
                <c:pt idx="158">
                  <c:v>0.0361963154577711</c:v>
                </c:pt>
                <c:pt idx="159">
                  <c:v>0.0279070582642181</c:v>
                </c:pt>
                <c:pt idx="160">
                  <c:v>0.029486661734818</c:v>
                </c:pt>
                <c:pt idx="161">
                  <c:v>0.0222698836915714</c:v>
                </c:pt>
                <c:pt idx="162">
                  <c:v>0.0342155940997541</c:v>
                </c:pt>
                <c:pt idx="163">
                  <c:v>0.0417482005907686</c:v>
                </c:pt>
                <c:pt idx="164">
                  <c:v>0.0555226949279765</c:v>
                </c:pt>
                <c:pt idx="165">
                  <c:v>0.0654202288332193</c:v>
                </c:pt>
                <c:pt idx="166">
                  <c:v>0.0731100384824876</c:v>
                </c:pt>
                <c:pt idx="167">
                  <c:v>0.0832980715246696</c:v>
                </c:pt>
                <c:pt idx="168">
                  <c:v>0.0815136811525598</c:v>
                </c:pt>
                <c:pt idx="169">
                  <c:v>0.075855981766586</c:v>
                </c:pt>
                <c:pt idx="170">
                  <c:v>0.0718846610036886</c:v>
                </c:pt>
                <c:pt idx="171">
                  <c:v>0.0787073933798405</c:v>
                </c:pt>
                <c:pt idx="172">
                  <c:v>0.0781901988327839</c:v>
                </c:pt>
                <c:pt idx="173">
                  <c:v>0.056767790064522</c:v>
                </c:pt>
                <c:pt idx="174">
                  <c:v>0.0623247487468813</c:v>
                </c:pt>
                <c:pt idx="175">
                  <c:v>0.0655711669267309</c:v>
                </c:pt>
                <c:pt idx="176">
                  <c:v>0.0730189836458363</c:v>
                </c:pt>
                <c:pt idx="177">
                  <c:v>0.0525378720280964</c:v>
                </c:pt>
                <c:pt idx="178">
                  <c:v>0.0616266360419027</c:v>
                </c:pt>
                <c:pt idx="179">
                  <c:v>0.0804857493030883</c:v>
                </c:pt>
                <c:pt idx="180">
                  <c:v>0.0783178831583875</c:v>
                </c:pt>
                <c:pt idx="181">
                  <c:v>0.0784222368441231</c:v>
                </c:pt>
                <c:pt idx="182">
                  <c:v>0.0831268776696911</c:v>
                </c:pt>
                <c:pt idx="183">
                  <c:v>0.0845383237277335</c:v>
                </c:pt>
                <c:pt idx="184">
                  <c:v>0.0966602631042765</c:v>
                </c:pt>
                <c:pt idx="185">
                  <c:v>0.0982407506024167</c:v>
                </c:pt>
                <c:pt idx="186">
                  <c:v>0.0915428967253276</c:v>
                </c:pt>
                <c:pt idx="187">
                  <c:v>0.0863025352103365</c:v>
                </c:pt>
                <c:pt idx="188">
                  <c:v>0.0825924253676084</c:v>
                </c:pt>
                <c:pt idx="189">
                  <c:v>0.0902529083641266</c:v>
                </c:pt>
                <c:pt idx="190">
                  <c:v>0.0816333707943205</c:v>
                </c:pt>
                <c:pt idx="191">
                  <c:v>0.0804551158270179</c:v>
                </c:pt>
                <c:pt idx="192">
                  <c:v>0.0861984890124409</c:v>
                </c:pt>
                <c:pt idx="193">
                  <c:v>0.0767642239742965</c:v>
                </c:pt>
                <c:pt idx="194">
                  <c:v>0.0702377176961059</c:v>
                </c:pt>
                <c:pt idx="195">
                  <c:v>0.0601905909566519</c:v>
                </c:pt>
                <c:pt idx="196">
                  <c:v>0.057896885413388</c:v>
                </c:pt>
                <c:pt idx="197">
                  <c:v>0.0482172835148197</c:v>
                </c:pt>
                <c:pt idx="198">
                  <c:v>0.0693783276189921</c:v>
                </c:pt>
                <c:pt idx="199">
                  <c:v>0.0847470310992049</c:v>
                </c:pt>
                <c:pt idx="200">
                  <c:v>0.0925090619549178</c:v>
                </c:pt>
                <c:pt idx="201">
                  <c:v>0.109943776232797</c:v>
                </c:pt>
                <c:pt idx="202">
                  <c:v>0.111812264529175</c:v>
                </c:pt>
                <c:pt idx="203">
                  <c:v>0.11208831173763</c:v>
                </c:pt>
                <c:pt idx="204">
                  <c:v>0.107852090200482</c:v>
                </c:pt>
                <c:pt idx="205">
                  <c:v>0.109010934997878</c:v>
                </c:pt>
                <c:pt idx="206">
                  <c:v>0.107278817558586</c:v>
                </c:pt>
                <c:pt idx="207">
                  <c:v>0.135413762748302</c:v>
                </c:pt>
                <c:pt idx="208">
                  <c:v>0.132263742006325</c:v>
                </c:pt>
                <c:pt idx="209">
                  <c:v>0.148064734953746</c:v>
                </c:pt>
                <c:pt idx="210">
                  <c:v>0.141632550570507</c:v>
                </c:pt>
                <c:pt idx="211">
                  <c:v>0.14222665551357</c:v>
                </c:pt>
                <c:pt idx="212">
                  <c:v>0.136034965057274</c:v>
                </c:pt>
                <c:pt idx="213">
                  <c:v>0.124668446431909</c:v>
                </c:pt>
                <c:pt idx="214">
                  <c:v>0.122812718880895</c:v>
                </c:pt>
                <c:pt idx="215">
                  <c:v>0.122757793865456</c:v>
                </c:pt>
                <c:pt idx="216">
                  <c:v>0.143272306349827</c:v>
                </c:pt>
                <c:pt idx="217">
                  <c:v>0.17239228883532</c:v>
                </c:pt>
                <c:pt idx="218">
                  <c:v>0.188457606017291</c:v>
                </c:pt>
                <c:pt idx="219">
                  <c:v>0.205033698937656</c:v>
                </c:pt>
                <c:pt idx="220">
                  <c:v>0.218961168475317</c:v>
                </c:pt>
                <c:pt idx="221">
                  <c:v>0.243003911744994</c:v>
                </c:pt>
                <c:pt idx="222">
                  <c:v>0.247868830607217</c:v>
                </c:pt>
                <c:pt idx="223">
                  <c:v>0.293948843017426</c:v>
                </c:pt>
                <c:pt idx="224">
                  <c:v>0.313247510146042</c:v>
                </c:pt>
                <c:pt idx="225">
                  <c:v>0.373787215109153</c:v>
                </c:pt>
                <c:pt idx="226">
                  <c:v>0.382874287939839</c:v>
                </c:pt>
                <c:pt idx="227">
                  <c:v>0.439517084197358</c:v>
                </c:pt>
                <c:pt idx="228">
                  <c:v>0.374921038083561</c:v>
                </c:pt>
                <c:pt idx="229">
                  <c:v>0.425650228200179</c:v>
                </c:pt>
                <c:pt idx="230">
                  <c:v>0.408597644435591</c:v>
                </c:pt>
                <c:pt idx="231">
                  <c:v>0.413118176916896</c:v>
                </c:pt>
                <c:pt idx="232">
                  <c:v>0.423803225616627</c:v>
                </c:pt>
                <c:pt idx="233">
                  <c:v>0.461940212141242</c:v>
                </c:pt>
                <c:pt idx="234">
                  <c:v>0.487252688010653</c:v>
                </c:pt>
                <c:pt idx="235">
                  <c:v>0.480759697907034</c:v>
                </c:pt>
                <c:pt idx="236">
                  <c:v>0.497240469596967</c:v>
                </c:pt>
                <c:pt idx="237">
                  <c:v>0.502247524713278</c:v>
                </c:pt>
                <c:pt idx="238">
                  <c:v>0.471464801732417</c:v>
                </c:pt>
                <c:pt idx="239">
                  <c:v>0.429625969100778</c:v>
                </c:pt>
                <c:pt idx="240">
                  <c:v>0.476109443993185</c:v>
                </c:pt>
                <c:pt idx="241">
                  <c:v>0.525005007247296</c:v>
                </c:pt>
                <c:pt idx="242">
                  <c:v>0.529260792698271</c:v>
                </c:pt>
                <c:pt idx="243">
                  <c:v>0.530189675027248</c:v>
                </c:pt>
                <c:pt idx="244">
                  <c:v>0.563891418510207</c:v>
                </c:pt>
                <c:pt idx="245">
                  <c:v>0.611615799017338</c:v>
                </c:pt>
                <c:pt idx="246">
                  <c:v>0.611402517764245</c:v>
                </c:pt>
                <c:pt idx="247">
                  <c:v>0.612610944975858</c:v>
                </c:pt>
                <c:pt idx="248">
                  <c:v>0.575200667525352</c:v>
                </c:pt>
                <c:pt idx="249">
                  <c:v>0.570002316536515</c:v>
                </c:pt>
                <c:pt idx="250">
                  <c:v>0.55532926585856</c:v>
                </c:pt>
                <c:pt idx="251">
                  <c:v>0.555534629299771</c:v>
                </c:pt>
                <c:pt idx="252">
                  <c:v>0.550392433277733</c:v>
                </c:pt>
                <c:pt idx="253">
                  <c:v>0.595410190508319</c:v>
                </c:pt>
                <c:pt idx="254">
                  <c:v>0.609144058014653</c:v>
                </c:pt>
                <c:pt idx="255">
                  <c:v>0.485202551272732</c:v>
                </c:pt>
                <c:pt idx="256">
                  <c:v>0.503381117071806</c:v>
                </c:pt>
                <c:pt idx="257">
                  <c:v>0.570959295566882</c:v>
                </c:pt>
                <c:pt idx="258">
                  <c:v>0.579249667403856</c:v>
                </c:pt>
                <c:pt idx="259">
                  <c:v>0.581072801243819</c:v>
                </c:pt>
                <c:pt idx="260">
                  <c:v>0.597120668490864</c:v>
                </c:pt>
                <c:pt idx="261">
                  <c:v>0.582489013363383</c:v>
                </c:pt>
                <c:pt idx="262">
                  <c:v>0.560529384902478</c:v>
                </c:pt>
                <c:pt idx="263">
                  <c:v>0.541262504329333</c:v>
                </c:pt>
                <c:pt idx="264">
                  <c:v>0.52027672829402</c:v>
                </c:pt>
                <c:pt idx="265">
                  <c:v>0.484673480007852</c:v>
                </c:pt>
                <c:pt idx="266">
                  <c:v>0.521629098250782</c:v>
                </c:pt>
                <c:pt idx="267">
                  <c:v>0.505836407475045</c:v>
                </c:pt>
                <c:pt idx="268">
                  <c:v>0.490421734562736</c:v>
                </c:pt>
                <c:pt idx="269">
                  <c:v>0.466285169065847</c:v>
                </c:pt>
                <c:pt idx="270">
                  <c:v>0.481114884798335</c:v>
                </c:pt>
                <c:pt idx="271">
                  <c:v>0.508126845960008</c:v>
                </c:pt>
                <c:pt idx="272">
                  <c:v>0.52015880670734</c:v>
                </c:pt>
                <c:pt idx="273">
                  <c:v>0.524032307901104</c:v>
                </c:pt>
                <c:pt idx="274">
                  <c:v>0.535963796996682</c:v>
                </c:pt>
                <c:pt idx="275">
                  <c:v>0.549091221610368</c:v>
                </c:pt>
                <c:pt idx="276">
                  <c:v>0.559201114305184</c:v>
                </c:pt>
                <c:pt idx="277">
                  <c:v>0.539903792435868</c:v>
                </c:pt>
                <c:pt idx="278">
                  <c:v>0.578666093919316</c:v>
                </c:pt>
                <c:pt idx="279">
                  <c:v>0.581564935531907</c:v>
                </c:pt>
                <c:pt idx="280">
                  <c:v>0.594146300177547</c:v>
                </c:pt>
                <c:pt idx="281">
                  <c:v>0.552817013332942</c:v>
                </c:pt>
                <c:pt idx="282">
                  <c:v>0.56296345864475</c:v>
                </c:pt>
                <c:pt idx="283">
                  <c:v>0.547701453445053</c:v>
                </c:pt>
                <c:pt idx="284">
                  <c:v>0.539811353903937</c:v>
                </c:pt>
                <c:pt idx="285">
                  <c:v>0.566030534541858</c:v>
                </c:pt>
                <c:pt idx="286">
                  <c:v>0.558443425831185</c:v>
                </c:pt>
                <c:pt idx="287">
                  <c:v>0.560232736008736</c:v>
                </c:pt>
                <c:pt idx="288">
                  <c:v>0.590418394476073</c:v>
                </c:pt>
                <c:pt idx="289">
                  <c:v>0.601402359792367</c:v>
                </c:pt>
                <c:pt idx="290">
                  <c:v>0.640362990932683</c:v>
                </c:pt>
                <c:pt idx="291">
                  <c:v>0.663138384633387</c:v>
                </c:pt>
                <c:pt idx="292">
                  <c:v>0.702505668442242</c:v>
                </c:pt>
                <c:pt idx="293">
                  <c:v>0.699709835256087</c:v>
                </c:pt>
                <c:pt idx="294">
                  <c:v>0.72309774473428</c:v>
                </c:pt>
                <c:pt idx="295">
                  <c:v>0.758283732021426</c:v>
                </c:pt>
                <c:pt idx="296">
                  <c:v>0.758719941958595</c:v>
                </c:pt>
                <c:pt idx="297">
                  <c:v>0.744273971050558</c:v>
                </c:pt>
                <c:pt idx="298">
                  <c:v>0.748517495423908</c:v>
                </c:pt>
                <c:pt idx="299">
                  <c:v>0.758122646829191</c:v>
                </c:pt>
                <c:pt idx="300">
                  <c:v>0.809684590888774</c:v>
                </c:pt>
                <c:pt idx="301">
                  <c:v>0.79331743595576</c:v>
                </c:pt>
                <c:pt idx="302">
                  <c:v>0.825495077523258</c:v>
                </c:pt>
                <c:pt idx="303">
                  <c:v>0.825885125848431</c:v>
                </c:pt>
                <c:pt idx="304">
                  <c:v>0.846142001958774</c:v>
                </c:pt>
                <c:pt idx="305">
                  <c:v>0.885763232287576</c:v>
                </c:pt>
                <c:pt idx="306">
                  <c:v>0.901592360372366</c:v>
                </c:pt>
                <c:pt idx="307">
                  <c:v>0.886846166024446</c:v>
                </c:pt>
                <c:pt idx="308">
                  <c:v>0.923270522151635</c:v>
                </c:pt>
                <c:pt idx="309">
                  <c:v>0.957386221139336</c:v>
                </c:pt>
                <c:pt idx="310">
                  <c:v>0.965081873057566</c:v>
                </c:pt>
                <c:pt idx="311">
                  <c:v>0.939761133452452</c:v>
                </c:pt>
                <c:pt idx="312">
                  <c:v>0.998685912279331</c:v>
                </c:pt>
                <c:pt idx="313">
                  <c:v>1.03525840067349</c:v>
                </c:pt>
                <c:pt idx="314">
                  <c:v>1.0023938312712</c:v>
                </c:pt>
                <c:pt idx="315">
                  <c:v>1.04545596583872</c:v>
                </c:pt>
                <c:pt idx="316">
                  <c:v>1.09893152203521</c:v>
                </c:pt>
                <c:pt idx="317">
                  <c:v>1.09941985116128</c:v>
                </c:pt>
                <c:pt idx="318">
                  <c:v>1.08250586754062</c:v>
                </c:pt>
                <c:pt idx="319">
                  <c:v>1.12898203959682</c:v>
                </c:pt>
                <c:pt idx="320">
                  <c:v>1.09987401070111</c:v>
                </c:pt>
                <c:pt idx="321">
                  <c:v>1.11431978942925</c:v>
                </c:pt>
                <c:pt idx="322">
                  <c:v>1.10423326581028</c:v>
                </c:pt>
                <c:pt idx="323">
                  <c:v>1.12108471409146</c:v>
                </c:pt>
                <c:pt idx="324">
                  <c:v>1.03650949182292</c:v>
                </c:pt>
                <c:pt idx="325">
                  <c:v>1.01723361723045</c:v>
                </c:pt>
                <c:pt idx="326">
                  <c:v>0.980357177106346</c:v>
                </c:pt>
                <c:pt idx="327">
                  <c:v>1.01969063725279</c:v>
                </c:pt>
                <c:pt idx="328">
                  <c:v>1.07828271423668</c:v>
                </c:pt>
                <c:pt idx="329">
                  <c:v>1.10359911057605</c:v>
                </c:pt>
                <c:pt idx="330">
                  <c:v>1.09083479066555</c:v>
                </c:pt>
                <c:pt idx="331">
                  <c:v>1.08317319302561</c:v>
                </c:pt>
                <c:pt idx="332">
                  <c:v>1.04638092769773</c:v>
                </c:pt>
                <c:pt idx="333">
                  <c:v>1.02772394925544</c:v>
                </c:pt>
                <c:pt idx="334">
                  <c:v>1.09695952564466</c:v>
                </c:pt>
                <c:pt idx="335">
                  <c:v>1.10781599881525</c:v>
                </c:pt>
                <c:pt idx="336">
                  <c:v>1.1461221420879</c:v>
                </c:pt>
                <c:pt idx="337">
                  <c:v>1.19529886453581</c:v>
                </c:pt>
                <c:pt idx="338">
                  <c:v>1.26098929830852</c:v>
                </c:pt>
                <c:pt idx="339">
                  <c:v>1.30517795301424</c:v>
                </c:pt>
                <c:pt idx="340">
                  <c:v>1.29867197154938</c:v>
                </c:pt>
                <c:pt idx="341">
                  <c:v>1.14507710622732</c:v>
                </c:pt>
                <c:pt idx="342">
                  <c:v>1.14812211987191</c:v>
                </c:pt>
                <c:pt idx="343">
                  <c:v>1.25264165686133</c:v>
                </c:pt>
                <c:pt idx="344">
                  <c:v>1.29072337244668</c:v>
                </c:pt>
                <c:pt idx="345">
                  <c:v>1.28414232551285</c:v>
                </c:pt>
                <c:pt idx="346">
                  <c:v>1.30102052523612</c:v>
                </c:pt>
                <c:pt idx="347">
                  <c:v>1.32290604912756</c:v>
                </c:pt>
                <c:pt idx="348">
                  <c:v>1.37765775673246</c:v>
                </c:pt>
                <c:pt idx="349">
                  <c:v>1.36164555807486</c:v>
                </c:pt>
                <c:pt idx="350">
                  <c:v>1.3583689676507</c:v>
                </c:pt>
                <c:pt idx="351">
                  <c:v>1.35761727518959</c:v>
                </c:pt>
                <c:pt idx="352">
                  <c:v>1.37050578175151</c:v>
                </c:pt>
                <c:pt idx="353">
                  <c:v>1.32017013763425</c:v>
                </c:pt>
                <c:pt idx="354">
                  <c:v>1.25127933198574</c:v>
                </c:pt>
                <c:pt idx="355">
                  <c:v>1.28427154727766</c:v>
                </c:pt>
                <c:pt idx="356">
                  <c:v>1.19193283358616</c:v>
                </c:pt>
                <c:pt idx="357">
                  <c:v>1.06276599379743</c:v>
                </c:pt>
                <c:pt idx="358">
                  <c:v>1.13071934589342</c:v>
                </c:pt>
                <c:pt idx="359">
                  <c:v>1.17269658648908</c:v>
                </c:pt>
                <c:pt idx="360">
                  <c:v>1.09561299795686</c:v>
                </c:pt>
                <c:pt idx="361">
                  <c:v>0.931298260937179</c:v>
                </c:pt>
                <c:pt idx="362">
                  <c:v>0.866881364926223</c:v>
                </c:pt>
                <c:pt idx="363">
                  <c:v>0.992676984907997</c:v>
                </c:pt>
                <c:pt idx="364">
                  <c:v>0.895152527229105</c:v>
                </c:pt>
                <c:pt idx="365">
                  <c:v>0.830558671966168</c:v>
                </c:pt>
                <c:pt idx="366">
                  <c:v>0.735543046010674</c:v>
                </c:pt>
                <c:pt idx="367">
                  <c:v>0.786221884993475</c:v>
                </c:pt>
                <c:pt idx="368">
                  <c:v>0.756376346513274</c:v>
                </c:pt>
                <c:pt idx="369">
                  <c:v>0.638505533762568</c:v>
                </c:pt>
                <c:pt idx="370">
                  <c:v>0.743673601042753</c:v>
                </c:pt>
                <c:pt idx="371">
                  <c:v>0.838089010734362</c:v>
                </c:pt>
                <c:pt idx="372">
                  <c:v>0.885484033328761</c:v>
                </c:pt>
                <c:pt idx="373">
                  <c:v>0.840908558920186</c:v>
                </c:pt>
                <c:pt idx="374">
                  <c:v>0.776044652461676</c:v>
                </c:pt>
                <c:pt idx="375">
                  <c:v>0.789979693887399</c:v>
                </c:pt>
                <c:pt idx="376">
                  <c:v>0.86023263223159</c:v>
                </c:pt>
                <c:pt idx="377">
                  <c:v>0.864317569751407</c:v>
                </c:pt>
                <c:pt idx="378">
                  <c:v>0.867653659072627</c:v>
                </c:pt>
                <c:pt idx="379">
                  <c:v>0.864550376482346</c:v>
                </c:pt>
                <c:pt idx="380">
                  <c:v>0.906807700064369</c:v>
                </c:pt>
                <c:pt idx="381">
                  <c:v>0.873465986406193</c:v>
                </c:pt>
                <c:pt idx="382">
                  <c:v>0.713548940475697</c:v>
                </c:pt>
                <c:pt idx="383">
                  <c:v>0.710169111009221</c:v>
                </c:pt>
                <c:pt idx="384">
                  <c:v>0.763697093882456</c:v>
                </c:pt>
                <c:pt idx="385">
                  <c:v>0.712139762140475</c:v>
                </c:pt>
                <c:pt idx="386">
                  <c:v>0.712744590721962</c:v>
                </c:pt>
                <c:pt idx="387">
                  <c:v>0.718370196064625</c:v>
                </c:pt>
                <c:pt idx="388">
                  <c:v>0.771735556306424</c:v>
                </c:pt>
                <c:pt idx="389">
                  <c:v>0.735272110787561</c:v>
                </c:pt>
                <c:pt idx="390">
                  <c:v>0.719572704135316</c:v>
                </c:pt>
                <c:pt idx="391">
                  <c:v>0.75343718555765</c:v>
                </c:pt>
                <c:pt idx="392">
                  <c:v>0.833091603049034</c:v>
                </c:pt>
                <c:pt idx="393">
                  <c:v>0.8251498071148</c:v>
                </c:pt>
                <c:pt idx="394">
                  <c:v>0.802520585446085</c:v>
                </c:pt>
                <c:pt idx="395">
                  <c:v>0.829152145713567</c:v>
                </c:pt>
                <c:pt idx="396">
                  <c:v>0.828670773499883</c:v>
                </c:pt>
                <c:pt idx="397">
                  <c:v>0.830615518780608</c:v>
                </c:pt>
                <c:pt idx="398">
                  <c:v>0.717342302651133</c:v>
                </c:pt>
                <c:pt idx="399">
                  <c:v>0.74460294460349</c:v>
                </c:pt>
                <c:pt idx="400">
                  <c:v>0.68874804750026</c:v>
                </c:pt>
                <c:pt idx="401">
                  <c:v>0.611724880328615</c:v>
                </c:pt>
                <c:pt idx="402">
                  <c:v>0.470736132423328</c:v>
                </c:pt>
                <c:pt idx="403">
                  <c:v>0.366311186380718</c:v>
                </c:pt>
                <c:pt idx="404">
                  <c:v>0.358572601472813</c:v>
                </c:pt>
                <c:pt idx="405">
                  <c:v>0.439370335625668</c:v>
                </c:pt>
                <c:pt idx="406">
                  <c:v>0.500727304831799</c:v>
                </c:pt>
                <c:pt idx="407">
                  <c:v>0.5116156798658</c:v>
                </c:pt>
                <c:pt idx="408">
                  <c:v>0.509616124877576</c:v>
                </c:pt>
                <c:pt idx="409">
                  <c:v>0.511299543930192</c:v>
                </c:pt>
                <c:pt idx="410">
                  <c:v>0.45950740678631</c:v>
                </c:pt>
                <c:pt idx="411">
                  <c:v>0.49701711811711</c:v>
                </c:pt>
                <c:pt idx="412">
                  <c:v>0.526674012807407</c:v>
                </c:pt>
                <c:pt idx="413">
                  <c:v>0.507926056400419</c:v>
                </c:pt>
                <c:pt idx="414">
                  <c:v>0.503267308134987</c:v>
                </c:pt>
                <c:pt idx="415">
                  <c:v>0.473600612269787</c:v>
                </c:pt>
                <c:pt idx="416">
                  <c:v>0.415709953485161</c:v>
                </c:pt>
                <c:pt idx="417">
                  <c:v>0.486283832262462</c:v>
                </c:pt>
                <c:pt idx="418">
                  <c:v>0.453834256136371</c:v>
                </c:pt>
                <c:pt idx="419">
                  <c:v>0.46029611309618</c:v>
                </c:pt>
                <c:pt idx="420">
                  <c:v>0.485885520201586</c:v>
                </c:pt>
                <c:pt idx="421">
                  <c:v>0.499711710931911</c:v>
                </c:pt>
                <c:pt idx="422">
                  <c:v>0.465906689970657</c:v>
                </c:pt>
                <c:pt idx="423">
                  <c:v>0.475797382271458</c:v>
                </c:pt>
                <c:pt idx="424">
                  <c:v>0.451965537224113</c:v>
                </c:pt>
                <c:pt idx="425">
                  <c:v>0.456817887520871</c:v>
                </c:pt>
                <c:pt idx="426">
                  <c:v>0.42814026472935</c:v>
                </c:pt>
                <c:pt idx="427">
                  <c:v>0.438964374804769</c:v>
                </c:pt>
                <c:pt idx="428">
                  <c:v>0.480985932085391</c:v>
                </c:pt>
                <c:pt idx="429">
                  <c:v>0.500589012175711</c:v>
                </c:pt>
                <c:pt idx="430">
                  <c:v>0.549127351431581</c:v>
                </c:pt>
                <c:pt idx="431">
                  <c:v>0.547953209114139</c:v>
                </c:pt>
                <c:pt idx="432">
                  <c:v>0.530460187454581</c:v>
                </c:pt>
                <c:pt idx="433">
                  <c:v>0.566722459054054</c:v>
                </c:pt>
                <c:pt idx="434">
                  <c:v>0.587953341333911</c:v>
                </c:pt>
                <c:pt idx="435">
                  <c:v>0.588005806446628</c:v>
                </c:pt>
                <c:pt idx="436">
                  <c:v>0.607603313319847</c:v>
                </c:pt>
                <c:pt idx="437">
                  <c:v>0.560670560257066</c:v>
                </c:pt>
                <c:pt idx="438">
                  <c:v>0.583712469043181</c:v>
                </c:pt>
                <c:pt idx="439">
                  <c:v>0.604699859389654</c:v>
                </c:pt>
                <c:pt idx="440">
                  <c:v>0.612796975119122</c:v>
                </c:pt>
                <c:pt idx="441">
                  <c:v>0.614422778637697</c:v>
                </c:pt>
                <c:pt idx="442">
                  <c:v>0.583885892185</c:v>
                </c:pt>
                <c:pt idx="443">
                  <c:v>0.587654347845389</c:v>
                </c:pt>
                <c:pt idx="444">
                  <c:v>0.588001386308927</c:v>
                </c:pt>
                <c:pt idx="445">
                  <c:v>0.561887328076342</c:v>
                </c:pt>
                <c:pt idx="446">
                  <c:v>0.557182956302634</c:v>
                </c:pt>
                <c:pt idx="447">
                  <c:v>0.630483137578246</c:v>
                </c:pt>
                <c:pt idx="448">
                  <c:v>0.665277193177198</c:v>
                </c:pt>
                <c:pt idx="449">
                  <c:v>0.704552269070002</c:v>
                </c:pt>
                <c:pt idx="450">
                  <c:v>0.725663077348297</c:v>
                </c:pt>
                <c:pt idx="451">
                  <c:v>0.722465126939244</c:v>
                </c:pt>
                <c:pt idx="452">
                  <c:v>0.722648389691947</c:v>
                </c:pt>
                <c:pt idx="453">
                  <c:v>0.705428609414301</c:v>
                </c:pt>
                <c:pt idx="454">
                  <c:v>0.683373621286984</c:v>
                </c:pt>
                <c:pt idx="455">
                  <c:v>0.69140977755215</c:v>
                </c:pt>
                <c:pt idx="456">
                  <c:v>0.688830838601209</c:v>
                </c:pt>
                <c:pt idx="457">
                  <c:v>0.669606391349998</c:v>
                </c:pt>
                <c:pt idx="458">
                  <c:v>0.696293260992719</c:v>
                </c:pt>
                <c:pt idx="459">
                  <c:v>0.696030012965609</c:v>
                </c:pt>
                <c:pt idx="460">
                  <c:v>0.686571917619857</c:v>
                </c:pt>
                <c:pt idx="461">
                  <c:v>0.686820713718482</c:v>
                </c:pt>
                <c:pt idx="462">
                  <c:v>0.699275931477718</c:v>
                </c:pt>
                <c:pt idx="463">
                  <c:v>0.689310058400012</c:v>
                </c:pt>
                <c:pt idx="464">
                  <c:v>0.598344816018302</c:v>
                </c:pt>
                <c:pt idx="465">
                  <c:v>0.602577616753229</c:v>
                </c:pt>
                <c:pt idx="466">
                  <c:v>0.613938946521292</c:v>
                </c:pt>
                <c:pt idx="467">
                  <c:v>0.672470948068417</c:v>
                </c:pt>
                <c:pt idx="468">
                  <c:v>0.684758085287057</c:v>
                </c:pt>
                <c:pt idx="469">
                  <c:v>0.652536665138324</c:v>
                </c:pt>
                <c:pt idx="470">
                  <c:v>0.657036980294142</c:v>
                </c:pt>
                <c:pt idx="471">
                  <c:v>0.628014586761903</c:v>
                </c:pt>
                <c:pt idx="472">
                  <c:v>0.633819303771427</c:v>
                </c:pt>
                <c:pt idx="473">
                  <c:v>0.628043336874953</c:v>
                </c:pt>
                <c:pt idx="474">
                  <c:v>0.621291595753885</c:v>
                </c:pt>
                <c:pt idx="475">
                  <c:v>0.667693240444844</c:v>
                </c:pt>
                <c:pt idx="476">
                  <c:v>0.660084146353603</c:v>
                </c:pt>
                <c:pt idx="477">
                  <c:v>0.656263379324418</c:v>
                </c:pt>
                <c:pt idx="478">
                  <c:v>0.687923365113098</c:v>
                </c:pt>
                <c:pt idx="479">
                  <c:v>0.693327310159025</c:v>
                </c:pt>
                <c:pt idx="480">
                  <c:v>0.737392546932926</c:v>
                </c:pt>
                <c:pt idx="481">
                  <c:v>0.74223167525256</c:v>
                </c:pt>
                <c:pt idx="482">
                  <c:v>0.73757984546353</c:v>
                </c:pt>
                <c:pt idx="483">
                  <c:v>0.72096116547731</c:v>
                </c:pt>
                <c:pt idx="484">
                  <c:v>0.724915343793122</c:v>
                </c:pt>
                <c:pt idx="485">
                  <c:v>0.675231458588941</c:v>
                </c:pt>
                <c:pt idx="486">
                  <c:v>0.69062053313856</c:v>
                </c:pt>
                <c:pt idx="487">
                  <c:v>0.692103931351187</c:v>
                </c:pt>
                <c:pt idx="488">
                  <c:v>0.676747335204679</c:v>
                </c:pt>
                <c:pt idx="489">
                  <c:v>0.559029843578245</c:v>
                </c:pt>
                <c:pt idx="490">
                  <c:v>0.563395171572257</c:v>
                </c:pt>
                <c:pt idx="491">
                  <c:v>0.590821933830231</c:v>
                </c:pt>
                <c:pt idx="492">
                  <c:v>0.480526007148554</c:v>
                </c:pt>
                <c:pt idx="493">
                  <c:v>0.510717008217113</c:v>
                </c:pt>
                <c:pt idx="494">
                  <c:v>0.434715969061957</c:v>
                </c:pt>
                <c:pt idx="495">
                  <c:v>0.44516921036623</c:v>
                </c:pt>
                <c:pt idx="496">
                  <c:v>0.41828051339246</c:v>
                </c:pt>
                <c:pt idx="497">
                  <c:v>0.447837167046882</c:v>
                </c:pt>
                <c:pt idx="498">
                  <c:v>0.401618285440885</c:v>
                </c:pt>
                <c:pt idx="499">
                  <c:v>0.407010738128788</c:v>
                </c:pt>
                <c:pt idx="500">
                  <c:v>0.44853543349578</c:v>
                </c:pt>
                <c:pt idx="501">
                  <c:v>0.426627578299953</c:v>
                </c:pt>
                <c:pt idx="502">
                  <c:v>0.384816842369703</c:v>
                </c:pt>
                <c:pt idx="503">
                  <c:v>0.399250936559916</c:v>
                </c:pt>
                <c:pt idx="504">
                  <c:v>0.406182519631465</c:v>
                </c:pt>
                <c:pt idx="505">
                  <c:v>0.32152200792327</c:v>
                </c:pt>
                <c:pt idx="506">
                  <c:v>0.31695742780887</c:v>
                </c:pt>
                <c:pt idx="507">
                  <c:v>0.282533818185284</c:v>
                </c:pt>
                <c:pt idx="508">
                  <c:v>0.324030532158827</c:v>
                </c:pt>
                <c:pt idx="509">
                  <c:v>0.303787531437269</c:v>
                </c:pt>
                <c:pt idx="510">
                  <c:v>0.330881284364409</c:v>
                </c:pt>
                <c:pt idx="511">
                  <c:v>0.325175847491259</c:v>
                </c:pt>
                <c:pt idx="512">
                  <c:v>0.341409398957747</c:v>
                </c:pt>
                <c:pt idx="513">
                  <c:v>0.331984896658526</c:v>
                </c:pt>
                <c:pt idx="514">
                  <c:v>0.324307540266782</c:v>
                </c:pt>
                <c:pt idx="515">
                  <c:v>0.364903045816957</c:v>
                </c:pt>
                <c:pt idx="516">
                  <c:v>0.376715844606254</c:v>
                </c:pt>
                <c:pt idx="517">
                  <c:v>0.372391796854776</c:v>
                </c:pt>
                <c:pt idx="518">
                  <c:v>0.371441928480711</c:v>
                </c:pt>
                <c:pt idx="519">
                  <c:v>0.401680013624786</c:v>
                </c:pt>
                <c:pt idx="520">
                  <c:v>0.388420215495934</c:v>
                </c:pt>
                <c:pt idx="521">
                  <c:v>0.397490491803354</c:v>
                </c:pt>
                <c:pt idx="522">
                  <c:v>0.311743356504208</c:v>
                </c:pt>
                <c:pt idx="523">
                  <c:v>0.325258600156227</c:v>
                </c:pt>
                <c:pt idx="524">
                  <c:v>0.293537232107465</c:v>
                </c:pt>
                <c:pt idx="525">
                  <c:v>0.317464974924943</c:v>
                </c:pt>
                <c:pt idx="526">
                  <c:v>0.371697066516039</c:v>
                </c:pt>
                <c:pt idx="527">
                  <c:v>0.374883908926868</c:v>
                </c:pt>
                <c:pt idx="528">
                  <c:v>0.390828037463857</c:v>
                </c:pt>
                <c:pt idx="529">
                  <c:v>0.39575057186012</c:v>
                </c:pt>
                <c:pt idx="530">
                  <c:v>0.397024148057855</c:v>
                </c:pt>
                <c:pt idx="531">
                  <c:v>0.38094599325856</c:v>
                </c:pt>
                <c:pt idx="532">
                  <c:v>0.354530443198751</c:v>
                </c:pt>
                <c:pt idx="533">
                  <c:v>0.356840522469501</c:v>
                </c:pt>
                <c:pt idx="534">
                  <c:v>0.378151390023765</c:v>
                </c:pt>
                <c:pt idx="535">
                  <c:v>0.382237403751021</c:v>
                </c:pt>
                <c:pt idx="536">
                  <c:v>0.389094305713405</c:v>
                </c:pt>
                <c:pt idx="537">
                  <c:v>0.404455591049475</c:v>
                </c:pt>
                <c:pt idx="538">
                  <c:v>0.425925237637173</c:v>
                </c:pt>
                <c:pt idx="539">
                  <c:v>0.460753001590596</c:v>
                </c:pt>
                <c:pt idx="540">
                  <c:v>0.450122801034343</c:v>
                </c:pt>
                <c:pt idx="541">
                  <c:v>0.454753990702106</c:v>
                </c:pt>
                <c:pt idx="542">
                  <c:v>0.430370166545792</c:v>
                </c:pt>
                <c:pt idx="543">
                  <c:v>0.437547586145505</c:v>
                </c:pt>
                <c:pt idx="544">
                  <c:v>0.424920636427569</c:v>
                </c:pt>
                <c:pt idx="545">
                  <c:v>0.409493087461957</c:v>
                </c:pt>
                <c:pt idx="546">
                  <c:v>0.445845376126621</c:v>
                </c:pt>
                <c:pt idx="547">
                  <c:v>0.4466602189029</c:v>
                </c:pt>
                <c:pt idx="548">
                  <c:v>0.448401330361515</c:v>
                </c:pt>
                <c:pt idx="549">
                  <c:v>0.467548136933099</c:v>
                </c:pt>
                <c:pt idx="550">
                  <c:v>0.464420063135709</c:v>
                </c:pt>
                <c:pt idx="551">
                  <c:v>0.44274170917654</c:v>
                </c:pt>
                <c:pt idx="552">
                  <c:v>0.432148253417179</c:v>
                </c:pt>
                <c:pt idx="553">
                  <c:v>0.452094835860877</c:v>
                </c:pt>
                <c:pt idx="554">
                  <c:v>0.446930885074152</c:v>
                </c:pt>
                <c:pt idx="555">
                  <c:v>0.466232627081169</c:v>
                </c:pt>
                <c:pt idx="556">
                  <c:v>0.472728538319269</c:v>
                </c:pt>
                <c:pt idx="557">
                  <c:v>0.471137826850445</c:v>
                </c:pt>
                <c:pt idx="558">
                  <c:v>0.451484203446408</c:v>
                </c:pt>
                <c:pt idx="559">
                  <c:v>0.455927902403667</c:v>
                </c:pt>
                <c:pt idx="560">
                  <c:v>0.430176602950446</c:v>
                </c:pt>
                <c:pt idx="561">
                  <c:v>0.420994477941187</c:v>
                </c:pt>
                <c:pt idx="562">
                  <c:v>0.427523559430039</c:v>
                </c:pt>
                <c:pt idx="563">
                  <c:v>0.421752512339007</c:v>
                </c:pt>
                <c:pt idx="564">
                  <c:v>0.429474992571286</c:v>
                </c:pt>
                <c:pt idx="565">
                  <c:v>0.423658706331778</c:v>
                </c:pt>
                <c:pt idx="566">
                  <c:v>0.42146970039807</c:v>
                </c:pt>
                <c:pt idx="567">
                  <c:v>0.420002906528809</c:v>
                </c:pt>
                <c:pt idx="568">
                  <c:v>0.445605074379579</c:v>
                </c:pt>
                <c:pt idx="569">
                  <c:v>0.443819146568268</c:v>
                </c:pt>
                <c:pt idx="570">
                  <c:v>0.445824851313294</c:v>
                </c:pt>
                <c:pt idx="571">
                  <c:v>0.409147932361438</c:v>
                </c:pt>
                <c:pt idx="572">
                  <c:v>0.380006310419199</c:v>
                </c:pt>
                <c:pt idx="573">
                  <c:v>0.381580494416617</c:v>
                </c:pt>
                <c:pt idx="574">
                  <c:v>0.387769109994512</c:v>
                </c:pt>
                <c:pt idx="575">
                  <c:v>0.391078870669423</c:v>
                </c:pt>
                <c:pt idx="576">
                  <c:v>0.384235344428084</c:v>
                </c:pt>
                <c:pt idx="577">
                  <c:v>0.393464822564718</c:v>
                </c:pt>
                <c:pt idx="578">
                  <c:v>0.389738569610385</c:v>
                </c:pt>
                <c:pt idx="579">
                  <c:v>0.381938909930239</c:v>
                </c:pt>
                <c:pt idx="580">
                  <c:v>0.379547346381862</c:v>
                </c:pt>
                <c:pt idx="581">
                  <c:v>0.386633864888844</c:v>
                </c:pt>
                <c:pt idx="582">
                  <c:v>0.391060459834997</c:v>
                </c:pt>
                <c:pt idx="583">
                  <c:v>0.380424993549482</c:v>
                </c:pt>
                <c:pt idx="584">
                  <c:v>0.378582641719512</c:v>
                </c:pt>
                <c:pt idx="585">
                  <c:v>0.38083041626666</c:v>
                </c:pt>
                <c:pt idx="586">
                  <c:v>0.380063695337358</c:v>
                </c:pt>
                <c:pt idx="587">
                  <c:v>0.382026697708589</c:v>
                </c:pt>
                <c:pt idx="588">
                  <c:v>0.428741941560475</c:v>
                </c:pt>
                <c:pt idx="589">
                  <c:v>0.424692672630111</c:v>
                </c:pt>
                <c:pt idx="590">
                  <c:v>0.427689987223496</c:v>
                </c:pt>
                <c:pt idx="591">
                  <c:v>0.437853421238469</c:v>
                </c:pt>
                <c:pt idx="592">
                  <c:v>0.434485929721579</c:v>
                </c:pt>
                <c:pt idx="593">
                  <c:v>0.433873721431929</c:v>
                </c:pt>
                <c:pt idx="594">
                  <c:v>0.428832612037326</c:v>
                </c:pt>
                <c:pt idx="595">
                  <c:v>0.384783326195131</c:v>
                </c:pt>
                <c:pt idx="596">
                  <c:v>0.389185898653776</c:v>
                </c:pt>
                <c:pt idx="597">
                  <c:v>0.407527778931925</c:v>
                </c:pt>
                <c:pt idx="598">
                  <c:v>0.398671860085038</c:v>
                </c:pt>
                <c:pt idx="599">
                  <c:v>0.406456145373179</c:v>
                </c:pt>
                <c:pt idx="600">
                  <c:v>0.407655347949588</c:v>
                </c:pt>
                <c:pt idx="601">
                  <c:v>0.404780567260486</c:v>
                </c:pt>
                <c:pt idx="602">
                  <c:v>0.417518827576539</c:v>
                </c:pt>
                <c:pt idx="603">
                  <c:v>0.411154636441944</c:v>
                </c:pt>
                <c:pt idx="604">
                  <c:v>0.394858242148135</c:v>
                </c:pt>
                <c:pt idx="605">
                  <c:v>0.414641702292656</c:v>
                </c:pt>
                <c:pt idx="606">
                  <c:v>0.422303568984455</c:v>
                </c:pt>
                <c:pt idx="607">
                  <c:v>0.429160201894978</c:v>
                </c:pt>
                <c:pt idx="608">
                  <c:v>0.430929525362923</c:v>
                </c:pt>
                <c:pt idx="609">
                  <c:v>0.431632596309323</c:v>
                </c:pt>
                <c:pt idx="610">
                  <c:v>0.454659822551074</c:v>
                </c:pt>
                <c:pt idx="611">
                  <c:v>0.456681132303984</c:v>
                </c:pt>
                <c:pt idx="612">
                  <c:v>0.461473522471922</c:v>
                </c:pt>
                <c:pt idx="613">
                  <c:v>0.461199550806389</c:v>
                </c:pt>
                <c:pt idx="614">
                  <c:v>0.455591126346792</c:v>
                </c:pt>
                <c:pt idx="615">
                  <c:v>0.46108616466535</c:v>
                </c:pt>
                <c:pt idx="616">
                  <c:v>0.493138428066045</c:v>
                </c:pt>
                <c:pt idx="617">
                  <c:v>0.50064409093507</c:v>
                </c:pt>
                <c:pt idx="618">
                  <c:v>0.49792247762632</c:v>
                </c:pt>
                <c:pt idx="619">
                  <c:v>0.498649878548069</c:v>
                </c:pt>
                <c:pt idx="620">
                  <c:v>0.49218902092374</c:v>
                </c:pt>
                <c:pt idx="621">
                  <c:v>0.486560186958757</c:v>
                </c:pt>
                <c:pt idx="622">
                  <c:v>0.481796892827689</c:v>
                </c:pt>
                <c:pt idx="623">
                  <c:v>0.488659444879134</c:v>
                </c:pt>
                <c:pt idx="624">
                  <c:v>0.476343826599305</c:v>
                </c:pt>
                <c:pt idx="625">
                  <c:v>0.479398180187029</c:v>
                </c:pt>
                <c:pt idx="626">
                  <c:v>0.497230015010403</c:v>
                </c:pt>
                <c:pt idx="627">
                  <c:v>0.473925742224718</c:v>
                </c:pt>
                <c:pt idx="628">
                  <c:v>0.475260470066655</c:v>
                </c:pt>
                <c:pt idx="629">
                  <c:v>0.468420518371457</c:v>
                </c:pt>
                <c:pt idx="630">
                  <c:v>0.455990322435208</c:v>
                </c:pt>
                <c:pt idx="631">
                  <c:v>0.461601898645166</c:v>
                </c:pt>
                <c:pt idx="632">
                  <c:v>0.463643425723564</c:v>
                </c:pt>
                <c:pt idx="633">
                  <c:v>0.467209823437023</c:v>
                </c:pt>
                <c:pt idx="634">
                  <c:v>0.469478737773178</c:v>
                </c:pt>
                <c:pt idx="635">
                  <c:v>0.482808181897814</c:v>
                </c:pt>
                <c:pt idx="636">
                  <c:v>0.493260654482487</c:v>
                </c:pt>
                <c:pt idx="637">
                  <c:v>0.487073999139572</c:v>
                </c:pt>
                <c:pt idx="638">
                  <c:v>0.483032840200991</c:v>
                </c:pt>
                <c:pt idx="639">
                  <c:v>0.511329485558622</c:v>
                </c:pt>
                <c:pt idx="640">
                  <c:v>0.556836033147035</c:v>
                </c:pt>
                <c:pt idx="641">
                  <c:v>0.549872279160215</c:v>
                </c:pt>
                <c:pt idx="642">
                  <c:v>0.54748778783216</c:v>
                </c:pt>
                <c:pt idx="643">
                  <c:v>0.543629584158442</c:v>
                </c:pt>
                <c:pt idx="644">
                  <c:v>0.544578299453106</c:v>
                </c:pt>
                <c:pt idx="645">
                  <c:v>0.531622837413998</c:v>
                </c:pt>
                <c:pt idx="646">
                  <c:v>0.534025009292859</c:v>
                </c:pt>
                <c:pt idx="647">
                  <c:v>0.528939006673601</c:v>
                </c:pt>
                <c:pt idx="648">
                  <c:v>0.519346731321622</c:v>
                </c:pt>
                <c:pt idx="649">
                  <c:v>0.518594462320805</c:v>
                </c:pt>
                <c:pt idx="650">
                  <c:v>0.518911751335814</c:v>
                </c:pt>
                <c:pt idx="651">
                  <c:v>0.520843120895494</c:v>
                </c:pt>
                <c:pt idx="652">
                  <c:v>0.528151684059012</c:v>
                </c:pt>
                <c:pt idx="653">
                  <c:v>0.516112574219397</c:v>
                </c:pt>
                <c:pt idx="654">
                  <c:v>0.521869899665565</c:v>
                </c:pt>
                <c:pt idx="655">
                  <c:v>0.524794531820744</c:v>
                </c:pt>
                <c:pt idx="656">
                  <c:v>0.535333869720246</c:v>
                </c:pt>
                <c:pt idx="657">
                  <c:v>0.534503152884222</c:v>
                </c:pt>
                <c:pt idx="658">
                  <c:v>0.533927497211566</c:v>
                </c:pt>
                <c:pt idx="659">
                  <c:v>0.524042954667567</c:v>
                </c:pt>
                <c:pt idx="660">
                  <c:v>0.498578426061224</c:v>
                </c:pt>
                <c:pt idx="661">
                  <c:v>0.497535119819748</c:v>
                </c:pt>
                <c:pt idx="662">
                  <c:v>0.487612410347596</c:v>
                </c:pt>
                <c:pt idx="663">
                  <c:v>0.498817190369066</c:v>
                </c:pt>
                <c:pt idx="664">
                  <c:v>0.496189514595468</c:v>
                </c:pt>
                <c:pt idx="665">
                  <c:v>0.500620260627462</c:v>
                </c:pt>
                <c:pt idx="666">
                  <c:v>0.511868012074586</c:v>
                </c:pt>
                <c:pt idx="667">
                  <c:v>0.50476854064234</c:v>
                </c:pt>
                <c:pt idx="668">
                  <c:v>0.479910147440804</c:v>
                </c:pt>
                <c:pt idx="669">
                  <c:v>0.489317699472839</c:v>
                </c:pt>
                <c:pt idx="670">
                  <c:v>0.48478452155411</c:v>
                </c:pt>
                <c:pt idx="671">
                  <c:v>0.491061539886035</c:v>
                </c:pt>
                <c:pt idx="672">
                  <c:v>0.495194522380868</c:v>
                </c:pt>
                <c:pt idx="673">
                  <c:v>0.513846811633603</c:v>
                </c:pt>
                <c:pt idx="674">
                  <c:v>0.519678356957176</c:v>
                </c:pt>
                <c:pt idx="675">
                  <c:v>0.516669165645967</c:v>
                </c:pt>
                <c:pt idx="676">
                  <c:v>0.517880513992061</c:v>
                </c:pt>
                <c:pt idx="677">
                  <c:v>0.519352381410684</c:v>
                </c:pt>
                <c:pt idx="678">
                  <c:v>0.506497813819111</c:v>
                </c:pt>
                <c:pt idx="679">
                  <c:v>0.526468918418056</c:v>
                </c:pt>
                <c:pt idx="680">
                  <c:v>0.524128782210937</c:v>
                </c:pt>
                <c:pt idx="681">
                  <c:v>0.525256301684622</c:v>
                </c:pt>
                <c:pt idx="682">
                  <c:v>0.529455086577237</c:v>
                </c:pt>
                <c:pt idx="683">
                  <c:v>0.547764834376095</c:v>
                </c:pt>
                <c:pt idx="684">
                  <c:v>0.547714291062378</c:v>
                </c:pt>
                <c:pt idx="685">
                  <c:v>0.54189819700277</c:v>
                </c:pt>
                <c:pt idx="686">
                  <c:v>0.53771328749894</c:v>
                </c:pt>
                <c:pt idx="687">
                  <c:v>0.535153835589865</c:v>
                </c:pt>
                <c:pt idx="688">
                  <c:v>0.53338508866162</c:v>
                </c:pt>
                <c:pt idx="689">
                  <c:v>0.543852090046738</c:v>
                </c:pt>
                <c:pt idx="690">
                  <c:v>0.532040559644781</c:v>
                </c:pt>
                <c:pt idx="691">
                  <c:v>0.546650690623454</c:v>
                </c:pt>
                <c:pt idx="692">
                  <c:v>0.54163625579898</c:v>
                </c:pt>
                <c:pt idx="693">
                  <c:v>0.54274701718538</c:v>
                </c:pt>
                <c:pt idx="694">
                  <c:v>0.549463205024935</c:v>
                </c:pt>
                <c:pt idx="695">
                  <c:v>0.541160918034158</c:v>
                </c:pt>
                <c:pt idx="696">
                  <c:v>0.558423285377658</c:v>
                </c:pt>
                <c:pt idx="697">
                  <c:v>0.570653614217838</c:v>
                </c:pt>
                <c:pt idx="698">
                  <c:v>0.576641248056244</c:v>
                </c:pt>
                <c:pt idx="699">
                  <c:v>0.576467325246685</c:v>
                </c:pt>
                <c:pt idx="700">
                  <c:v>0.576339717793041</c:v>
                </c:pt>
                <c:pt idx="701">
                  <c:v>0.579530865033632</c:v>
                </c:pt>
                <c:pt idx="702">
                  <c:v>0.570761311833835</c:v>
                </c:pt>
                <c:pt idx="703">
                  <c:v>0.581633928116031</c:v>
                </c:pt>
                <c:pt idx="704">
                  <c:v>0.594160252438292</c:v>
                </c:pt>
                <c:pt idx="705">
                  <c:v>0.597085883928952</c:v>
                </c:pt>
                <c:pt idx="706">
                  <c:v>0.603525870816133</c:v>
                </c:pt>
                <c:pt idx="707">
                  <c:v>0.618490573710428</c:v>
                </c:pt>
                <c:pt idx="708">
                  <c:v>0.624854111433363</c:v>
                </c:pt>
                <c:pt idx="709">
                  <c:v>0.638165029415632</c:v>
                </c:pt>
                <c:pt idx="710">
                  <c:v>0.626196372727381</c:v>
                </c:pt>
                <c:pt idx="711">
                  <c:v>0.638622648193669</c:v>
                </c:pt>
                <c:pt idx="712">
                  <c:v>0.62203836840956</c:v>
                </c:pt>
                <c:pt idx="713">
                  <c:v>0.594668183914166</c:v>
                </c:pt>
                <c:pt idx="714">
                  <c:v>0.589955048737015</c:v>
                </c:pt>
                <c:pt idx="715">
                  <c:v>0.597615800785393</c:v>
                </c:pt>
                <c:pt idx="716">
                  <c:v>0.595039590789033</c:v>
                </c:pt>
                <c:pt idx="717">
                  <c:v>0.605867890386274</c:v>
                </c:pt>
                <c:pt idx="718">
                  <c:v>0.567018070176335</c:v>
                </c:pt>
                <c:pt idx="719">
                  <c:v>0.565146545437536</c:v>
                </c:pt>
                <c:pt idx="720">
                  <c:v>0.553154020005697</c:v>
                </c:pt>
                <c:pt idx="721">
                  <c:v>0.535451983486827</c:v>
                </c:pt>
                <c:pt idx="722">
                  <c:v>0.538024542065086</c:v>
                </c:pt>
                <c:pt idx="723">
                  <c:v>0.530188406639908</c:v>
                </c:pt>
                <c:pt idx="724">
                  <c:v>0.521032687148918</c:v>
                </c:pt>
                <c:pt idx="725">
                  <c:v>0.534579640484449</c:v>
                </c:pt>
                <c:pt idx="726">
                  <c:v>0.533263169733019</c:v>
                </c:pt>
                <c:pt idx="727">
                  <c:v>0.520359327215068</c:v>
                </c:pt>
                <c:pt idx="728">
                  <c:v>0.527162918473174</c:v>
                </c:pt>
                <c:pt idx="729">
                  <c:v>0.524397910942989</c:v>
                </c:pt>
                <c:pt idx="730">
                  <c:v>0.517734457268011</c:v>
                </c:pt>
                <c:pt idx="731">
                  <c:v>0.515838871605723</c:v>
                </c:pt>
                <c:pt idx="732">
                  <c:v>0.521499991793918</c:v>
                </c:pt>
                <c:pt idx="733">
                  <c:v>0.536276319950168</c:v>
                </c:pt>
                <c:pt idx="734">
                  <c:v>0.548266231735366</c:v>
                </c:pt>
                <c:pt idx="735">
                  <c:v>0.548026045296264</c:v>
                </c:pt>
                <c:pt idx="736">
                  <c:v>0.538776542014043</c:v>
                </c:pt>
                <c:pt idx="737">
                  <c:v>0.546239002841533</c:v>
                </c:pt>
                <c:pt idx="738">
                  <c:v>0.543651223615189</c:v>
                </c:pt>
                <c:pt idx="739">
                  <c:v>0.532722375494234</c:v>
                </c:pt>
                <c:pt idx="740">
                  <c:v>0.524967339986883</c:v>
                </c:pt>
                <c:pt idx="741">
                  <c:v>0.526019102143963</c:v>
                </c:pt>
                <c:pt idx="742">
                  <c:v>0.525804590939509</c:v>
                </c:pt>
                <c:pt idx="743">
                  <c:v>0.528981170943675</c:v>
                </c:pt>
                <c:pt idx="744">
                  <c:v>0.534960810098239</c:v>
                </c:pt>
                <c:pt idx="745">
                  <c:v>0.530329236070676</c:v>
                </c:pt>
                <c:pt idx="746">
                  <c:v>0.542096449787678</c:v>
                </c:pt>
                <c:pt idx="747">
                  <c:v>0.546321448018662</c:v>
                </c:pt>
                <c:pt idx="748">
                  <c:v>0.54649160410218</c:v>
                </c:pt>
                <c:pt idx="749">
                  <c:v>0.551756180284579</c:v>
                </c:pt>
                <c:pt idx="750">
                  <c:v>0.557297956754833</c:v>
                </c:pt>
                <c:pt idx="751">
                  <c:v>0.546510629912286</c:v>
                </c:pt>
                <c:pt idx="752">
                  <c:v>0.550515543721715</c:v>
                </c:pt>
                <c:pt idx="753">
                  <c:v>0.547058842295214</c:v>
                </c:pt>
                <c:pt idx="754">
                  <c:v>0.555150115755719</c:v>
                </c:pt>
                <c:pt idx="755">
                  <c:v>0.561127756239322</c:v>
                </c:pt>
                <c:pt idx="756">
                  <c:v>0.569031269937463</c:v>
                </c:pt>
                <c:pt idx="757">
                  <c:v>0.579505996954563</c:v>
                </c:pt>
                <c:pt idx="758">
                  <c:v>0.579289602387089</c:v>
                </c:pt>
                <c:pt idx="759">
                  <c:v>0.572812524779196</c:v>
                </c:pt>
                <c:pt idx="760">
                  <c:v>0.581647111657175</c:v>
                </c:pt>
                <c:pt idx="761">
                  <c:v>0.572687876896013</c:v>
                </c:pt>
                <c:pt idx="762">
                  <c:v>0.595647993916661</c:v>
                </c:pt>
                <c:pt idx="763">
                  <c:v>0.600902077076516</c:v>
                </c:pt>
                <c:pt idx="764">
                  <c:v>0.604089188539206</c:v>
                </c:pt>
                <c:pt idx="765">
                  <c:v>0.596535634439084</c:v>
                </c:pt>
                <c:pt idx="766">
                  <c:v>0.596778357652867</c:v>
                </c:pt>
                <c:pt idx="767">
                  <c:v>0.584078533316826</c:v>
                </c:pt>
                <c:pt idx="768">
                  <c:v>0.587106596694221</c:v>
                </c:pt>
                <c:pt idx="769">
                  <c:v>0.589693184405185</c:v>
                </c:pt>
                <c:pt idx="770">
                  <c:v>0.578964241816278</c:v>
                </c:pt>
                <c:pt idx="771">
                  <c:v>0.575639260493282</c:v>
                </c:pt>
                <c:pt idx="772">
                  <c:v>0.584280206903955</c:v>
                </c:pt>
                <c:pt idx="773">
                  <c:v>0.587715192001749</c:v>
                </c:pt>
                <c:pt idx="774">
                  <c:v>0.585313289174748</c:v>
                </c:pt>
                <c:pt idx="775">
                  <c:v>0.575297987426745</c:v>
                </c:pt>
                <c:pt idx="776">
                  <c:v>0.575733659260194</c:v>
                </c:pt>
                <c:pt idx="777">
                  <c:v>0.5896189260918</c:v>
                </c:pt>
                <c:pt idx="778">
                  <c:v>0.588973316935519</c:v>
                </c:pt>
                <c:pt idx="779">
                  <c:v>0.592200171201542</c:v>
                </c:pt>
                <c:pt idx="780">
                  <c:v>0.600411595535569</c:v>
                </c:pt>
                <c:pt idx="781">
                  <c:v>0.583999970173679</c:v>
                </c:pt>
                <c:pt idx="782">
                  <c:v>0.585750267831518</c:v>
                </c:pt>
                <c:pt idx="783">
                  <c:v>0.593442767999387</c:v>
                </c:pt>
                <c:pt idx="784">
                  <c:v>0.585951403314927</c:v>
                </c:pt>
                <c:pt idx="785">
                  <c:v>0.59143460335164</c:v>
                </c:pt>
                <c:pt idx="786">
                  <c:v>0.604131890913</c:v>
                </c:pt>
                <c:pt idx="787">
                  <c:v>0.598817309520604</c:v>
                </c:pt>
                <c:pt idx="788">
                  <c:v>0.595034478803691</c:v>
                </c:pt>
                <c:pt idx="789">
                  <c:v>0.593206540466226</c:v>
                </c:pt>
                <c:pt idx="790">
                  <c:v>0.580132734044658</c:v>
                </c:pt>
                <c:pt idx="791">
                  <c:v>0.589000644917309</c:v>
                </c:pt>
                <c:pt idx="792">
                  <c:v>0.610999747129688</c:v>
                </c:pt>
                <c:pt idx="793">
                  <c:v>0.615668181262083</c:v>
                </c:pt>
                <c:pt idx="794">
                  <c:v>0.617270231345011</c:v>
                </c:pt>
                <c:pt idx="795">
                  <c:v>0.611646970597129</c:v>
                </c:pt>
                <c:pt idx="796">
                  <c:v>0.617343989990656</c:v>
                </c:pt>
                <c:pt idx="797">
                  <c:v>0.613716286889076</c:v>
                </c:pt>
                <c:pt idx="798">
                  <c:v>0.616074026775042</c:v>
                </c:pt>
                <c:pt idx="799">
                  <c:v>0.603170683924832</c:v>
                </c:pt>
                <c:pt idx="800">
                  <c:v>0.60015292139008</c:v>
                </c:pt>
                <c:pt idx="801">
                  <c:v>0.592262591233083</c:v>
                </c:pt>
                <c:pt idx="802">
                  <c:v>0.584532846600582</c:v>
                </c:pt>
                <c:pt idx="803">
                  <c:v>0.591739323801185</c:v>
                </c:pt>
                <c:pt idx="804">
                  <c:v>0.594163288880713</c:v>
                </c:pt>
                <c:pt idx="805">
                  <c:v>0.577834954287512</c:v>
                </c:pt>
                <c:pt idx="806">
                  <c:v>0.582321394054546</c:v>
                </c:pt>
                <c:pt idx="807">
                  <c:v>0.584272635015893</c:v>
                </c:pt>
                <c:pt idx="808">
                  <c:v>0.584979395816374</c:v>
                </c:pt>
                <c:pt idx="809">
                  <c:v>0.581817690536474</c:v>
                </c:pt>
                <c:pt idx="810">
                  <c:v>0.575758335159363</c:v>
                </c:pt>
                <c:pt idx="811">
                  <c:v>0.569593127093295</c:v>
                </c:pt>
                <c:pt idx="812">
                  <c:v>0.565573031071762</c:v>
                </c:pt>
                <c:pt idx="813">
                  <c:v>0.555537511998272</c:v>
                </c:pt>
                <c:pt idx="814">
                  <c:v>0.544621232442781</c:v>
                </c:pt>
                <c:pt idx="815">
                  <c:v>0.542333638220339</c:v>
                </c:pt>
                <c:pt idx="816">
                  <c:v>0.536352346318634</c:v>
                </c:pt>
                <c:pt idx="817">
                  <c:v>0.545296514175631</c:v>
                </c:pt>
                <c:pt idx="818">
                  <c:v>0.558920108855308</c:v>
                </c:pt>
                <c:pt idx="819">
                  <c:v>0.565456915976142</c:v>
                </c:pt>
                <c:pt idx="820">
                  <c:v>0.579205619770761</c:v>
                </c:pt>
                <c:pt idx="821">
                  <c:v>0.570617599704566</c:v>
                </c:pt>
                <c:pt idx="822">
                  <c:v>0.565354445653427</c:v>
                </c:pt>
                <c:pt idx="823">
                  <c:v>0.568049192212148</c:v>
                </c:pt>
                <c:pt idx="824">
                  <c:v>0.571580805363695</c:v>
                </c:pt>
                <c:pt idx="825">
                  <c:v>0.577609527264735</c:v>
                </c:pt>
                <c:pt idx="826">
                  <c:v>0.577667911518375</c:v>
                </c:pt>
                <c:pt idx="827">
                  <c:v>0.606446351885471</c:v>
                </c:pt>
                <c:pt idx="828">
                  <c:v>0.604198538902343</c:v>
                </c:pt>
                <c:pt idx="829">
                  <c:v>0.610005715814588</c:v>
                </c:pt>
                <c:pt idx="830">
                  <c:v>0.612340201932645</c:v>
                </c:pt>
                <c:pt idx="831">
                  <c:v>0.607193970132707</c:v>
                </c:pt>
                <c:pt idx="832">
                  <c:v>0.599476025346069</c:v>
                </c:pt>
                <c:pt idx="833">
                  <c:v>0.610694911372203</c:v>
                </c:pt>
                <c:pt idx="834">
                  <c:v>0.629912132659171</c:v>
                </c:pt>
                <c:pt idx="835">
                  <c:v>0.642587357968003</c:v>
                </c:pt>
                <c:pt idx="836">
                  <c:v>0.65027240155575</c:v>
                </c:pt>
                <c:pt idx="837">
                  <c:v>0.649516634880752</c:v>
                </c:pt>
                <c:pt idx="838">
                  <c:v>0.653359733214325</c:v>
                </c:pt>
                <c:pt idx="839">
                  <c:v>0.634829093838332</c:v>
                </c:pt>
                <c:pt idx="840">
                  <c:v>0.632057936551345</c:v>
                </c:pt>
                <c:pt idx="841">
                  <c:v>0.629509285152654</c:v>
                </c:pt>
                <c:pt idx="842">
                  <c:v>0.645891045758073</c:v>
                </c:pt>
                <c:pt idx="843">
                  <c:v>0.642579478592101</c:v>
                </c:pt>
                <c:pt idx="844">
                  <c:v>0.662028891634328</c:v>
                </c:pt>
                <c:pt idx="845">
                  <c:v>0.663432650496368</c:v>
                </c:pt>
                <c:pt idx="846">
                  <c:v>0.67853756784575</c:v>
                </c:pt>
                <c:pt idx="847">
                  <c:v>0.699591221821766</c:v>
                </c:pt>
                <c:pt idx="848">
                  <c:v>0.702668406381618</c:v>
                </c:pt>
                <c:pt idx="849">
                  <c:v>0.689468722125507</c:v>
                </c:pt>
                <c:pt idx="850">
                  <c:v>0.70062438096452</c:v>
                </c:pt>
                <c:pt idx="851">
                  <c:v>0.700065560251108</c:v>
                </c:pt>
                <c:pt idx="852">
                  <c:v>0.692673437267042</c:v>
                </c:pt>
                <c:pt idx="853">
                  <c:v>0.678603331807553</c:v>
                </c:pt>
                <c:pt idx="854">
                  <c:v>0.698884614765205</c:v>
                </c:pt>
                <c:pt idx="855">
                  <c:v>0.699938183413345</c:v>
                </c:pt>
                <c:pt idx="856">
                  <c:v>0.699823605756926</c:v>
                </c:pt>
                <c:pt idx="857">
                  <c:v>0.700001372164486</c:v>
                </c:pt>
                <c:pt idx="858">
                  <c:v>0.709935689302602</c:v>
                </c:pt>
                <c:pt idx="859">
                  <c:v>0.705005121786517</c:v>
                </c:pt>
                <c:pt idx="860">
                  <c:v>0.719466505522539</c:v>
                </c:pt>
                <c:pt idx="861">
                  <c:v>0.728849458527366</c:v>
                </c:pt>
                <c:pt idx="862">
                  <c:v>0.710452922285638</c:v>
                </c:pt>
                <c:pt idx="863">
                  <c:v>0.712736403858219</c:v>
                </c:pt>
                <c:pt idx="864">
                  <c:v>0.742455987631917</c:v>
                </c:pt>
                <c:pt idx="865">
                  <c:v>0.751045737317212</c:v>
                </c:pt>
                <c:pt idx="866">
                  <c:v>0.742514487193497</c:v>
                </c:pt>
                <c:pt idx="867">
                  <c:v>0.74960604081386</c:v>
                </c:pt>
                <c:pt idx="868">
                  <c:v>0.738543204866579</c:v>
                </c:pt>
                <c:pt idx="869">
                  <c:v>0.732012163142747</c:v>
                </c:pt>
                <c:pt idx="870">
                  <c:v>0.735572180483524</c:v>
                </c:pt>
                <c:pt idx="871">
                  <c:v>0.740121578385819</c:v>
                </c:pt>
                <c:pt idx="872">
                  <c:v>0.747593648208313</c:v>
                </c:pt>
                <c:pt idx="873">
                  <c:v>0.762919764622671</c:v>
                </c:pt>
                <c:pt idx="874">
                  <c:v>0.759017705495757</c:v>
                </c:pt>
                <c:pt idx="875">
                  <c:v>0.743594422923926</c:v>
                </c:pt>
                <c:pt idx="876">
                  <c:v>0.734352568401727</c:v>
                </c:pt>
                <c:pt idx="877">
                  <c:v>0.743341168251619</c:v>
                </c:pt>
                <c:pt idx="878">
                  <c:v>0.746319341726957</c:v>
                </c:pt>
                <c:pt idx="879">
                  <c:v>0.745843696474295</c:v>
                </c:pt>
                <c:pt idx="880">
                  <c:v>0.73886818107759</c:v>
                </c:pt>
                <c:pt idx="881">
                  <c:v>0.707111336619276</c:v>
                </c:pt>
                <c:pt idx="882">
                  <c:v>0.729310382799684</c:v>
                </c:pt>
                <c:pt idx="883">
                  <c:v>0.734633804467483</c:v>
                </c:pt>
                <c:pt idx="884">
                  <c:v>0.732492728200851</c:v>
                </c:pt>
                <c:pt idx="885">
                  <c:v>0.741786701911948</c:v>
                </c:pt>
                <c:pt idx="886">
                  <c:v>0.743941999491184</c:v>
                </c:pt>
                <c:pt idx="887">
                  <c:v>0.751582918573876</c:v>
                </c:pt>
                <c:pt idx="888">
                  <c:v>0.756875553021685</c:v>
                </c:pt>
                <c:pt idx="889">
                  <c:v>0.758650295962811</c:v>
                </c:pt>
                <c:pt idx="890">
                  <c:v>0.748739770696324</c:v>
                </c:pt>
                <c:pt idx="891">
                  <c:v>0.77760480732639</c:v>
                </c:pt>
                <c:pt idx="892">
                  <c:v>0.799595684239046</c:v>
                </c:pt>
                <c:pt idx="893">
                  <c:v>0.79665337153306</c:v>
                </c:pt>
                <c:pt idx="894">
                  <c:v>0.796542253114842</c:v>
                </c:pt>
                <c:pt idx="895">
                  <c:v>0.790822402749187</c:v>
                </c:pt>
                <c:pt idx="896">
                  <c:v>0.79477950219948</c:v>
                </c:pt>
                <c:pt idx="897">
                  <c:v>0.802742361050761</c:v>
                </c:pt>
                <c:pt idx="898">
                  <c:v>0.808100490408512</c:v>
                </c:pt>
                <c:pt idx="899">
                  <c:v>0.804539435296276</c:v>
                </c:pt>
                <c:pt idx="900">
                  <c:v>0.795361384500899</c:v>
                </c:pt>
                <c:pt idx="901">
                  <c:v>0.793541709899137</c:v>
                </c:pt>
                <c:pt idx="902">
                  <c:v>0.793380355655042</c:v>
                </c:pt>
                <c:pt idx="903">
                  <c:v>0.799141101903431</c:v>
                </c:pt>
                <c:pt idx="904">
                  <c:v>0.801331184044579</c:v>
                </c:pt>
                <c:pt idx="905">
                  <c:v>0.795400819816392</c:v>
                </c:pt>
                <c:pt idx="906">
                  <c:v>0.796085710544246</c:v>
                </c:pt>
                <c:pt idx="907">
                  <c:v>0.801639171552424</c:v>
                </c:pt>
                <c:pt idx="908">
                  <c:v>0.796469916600458</c:v>
                </c:pt>
                <c:pt idx="909">
                  <c:v>0.80148158403437</c:v>
                </c:pt>
                <c:pt idx="910">
                  <c:v>0.79931660058817</c:v>
                </c:pt>
                <c:pt idx="911">
                  <c:v>0.799275743141417</c:v>
                </c:pt>
                <c:pt idx="912">
                  <c:v>0.789927613134481</c:v>
                </c:pt>
                <c:pt idx="913">
                  <c:v>0.791798599769561</c:v>
                </c:pt>
                <c:pt idx="914">
                  <c:v>0.791994853883508</c:v>
                </c:pt>
                <c:pt idx="915">
                  <c:v>0.792622590309082</c:v>
                </c:pt>
                <c:pt idx="916">
                  <c:v>0.79917054386412</c:v>
                </c:pt>
                <c:pt idx="917">
                  <c:v>0.820605021530106</c:v>
                </c:pt>
                <c:pt idx="918">
                  <c:v>0.824195441731073</c:v>
                </c:pt>
                <c:pt idx="919">
                  <c:v>0.830208981420009</c:v>
                </c:pt>
                <c:pt idx="920">
                  <c:v>0.835023702892334</c:v>
                </c:pt>
                <c:pt idx="921">
                  <c:v>0.838797962385704</c:v>
                </c:pt>
                <c:pt idx="922">
                  <c:v>0.835254703132214</c:v>
                </c:pt>
                <c:pt idx="923">
                  <c:v>0.835077705444253</c:v>
                </c:pt>
                <c:pt idx="924">
                  <c:v>0.849659509105657</c:v>
                </c:pt>
                <c:pt idx="925">
                  <c:v>0.843603805146647</c:v>
                </c:pt>
                <c:pt idx="926">
                  <c:v>0.841661442896683</c:v>
                </c:pt>
                <c:pt idx="927">
                  <c:v>0.843512135334316</c:v>
                </c:pt>
                <c:pt idx="928">
                  <c:v>0.856936708509484</c:v>
                </c:pt>
                <c:pt idx="929">
                  <c:v>0.865169311068497</c:v>
                </c:pt>
                <c:pt idx="930">
                  <c:v>0.872966895205723</c:v>
                </c:pt>
                <c:pt idx="931">
                  <c:v>0.886292188244517</c:v>
                </c:pt>
                <c:pt idx="932">
                  <c:v>0.880548930367034</c:v>
                </c:pt>
                <c:pt idx="933">
                  <c:v>0.879140097955633</c:v>
                </c:pt>
                <c:pt idx="934">
                  <c:v>0.874405208013794</c:v>
                </c:pt>
                <c:pt idx="935">
                  <c:v>0.874645432888876</c:v>
                </c:pt>
                <c:pt idx="936">
                  <c:v>0.872564777982825</c:v>
                </c:pt>
                <c:pt idx="937">
                  <c:v>0.885786601363424</c:v>
                </c:pt>
                <c:pt idx="938">
                  <c:v>0.901430890820331</c:v>
                </c:pt>
                <c:pt idx="939">
                  <c:v>0.898503990942331</c:v>
                </c:pt>
                <c:pt idx="940">
                  <c:v>0.911586253279502</c:v>
                </c:pt>
                <c:pt idx="941">
                  <c:v>0.928475484129034</c:v>
                </c:pt>
                <c:pt idx="942">
                  <c:v>0.936055443747425</c:v>
                </c:pt>
                <c:pt idx="943">
                  <c:v>0.922584785832221</c:v>
                </c:pt>
                <c:pt idx="944">
                  <c:v>0.910540256519424</c:v>
                </c:pt>
                <c:pt idx="945">
                  <c:v>0.925239904895548</c:v>
                </c:pt>
                <c:pt idx="946">
                  <c:v>0.932668119264847</c:v>
                </c:pt>
                <c:pt idx="947">
                  <c:v>0.943454369899954</c:v>
                </c:pt>
                <c:pt idx="948">
                  <c:v>0.978098448304895</c:v>
                </c:pt>
                <c:pt idx="949">
                  <c:v>0.982725140962996</c:v>
                </c:pt>
                <c:pt idx="950">
                  <c:v>0.924020523429632</c:v>
                </c:pt>
                <c:pt idx="951">
                  <c:v>0.924876185216684</c:v>
                </c:pt>
                <c:pt idx="952">
                  <c:v>0.899430105880747</c:v>
                </c:pt>
                <c:pt idx="953">
                  <c:v>0.902185965647689</c:v>
                </c:pt>
                <c:pt idx="954">
                  <c:v>0.901214842176677</c:v>
                </c:pt>
                <c:pt idx="955">
                  <c:v>0.878865280698539</c:v>
                </c:pt>
                <c:pt idx="956">
                  <c:v>0.875130687136542</c:v>
                </c:pt>
                <c:pt idx="957">
                  <c:v>0.884848686579144</c:v>
                </c:pt>
                <c:pt idx="958">
                  <c:v>0.8948446550292</c:v>
                </c:pt>
                <c:pt idx="959">
                  <c:v>0.883429860812939</c:v>
                </c:pt>
                <c:pt idx="960">
                  <c:v>0.862435321374183</c:v>
                </c:pt>
                <c:pt idx="961">
                  <c:v>0.877594548763324</c:v>
                </c:pt>
                <c:pt idx="962">
                  <c:v>0.908605235541643</c:v>
                </c:pt>
                <c:pt idx="963">
                  <c:v>0.88352141531733</c:v>
                </c:pt>
                <c:pt idx="964">
                  <c:v>0.899503326422672</c:v>
                </c:pt>
                <c:pt idx="965">
                  <c:v>0.888274869837515</c:v>
                </c:pt>
                <c:pt idx="966">
                  <c:v>0.867031034632394</c:v>
                </c:pt>
                <c:pt idx="967">
                  <c:v>0.869111343614625</c:v>
                </c:pt>
                <c:pt idx="968">
                  <c:v>0.892579276803205</c:v>
                </c:pt>
                <c:pt idx="969">
                  <c:v>0.89030951687549</c:v>
                </c:pt>
                <c:pt idx="970">
                  <c:v>0.907830827416338</c:v>
                </c:pt>
                <c:pt idx="971">
                  <c:v>0.901616459731834</c:v>
                </c:pt>
                <c:pt idx="972">
                  <c:v>0.895492109112521</c:v>
                </c:pt>
                <c:pt idx="973">
                  <c:v>0.901158764081838</c:v>
                </c:pt>
                <c:pt idx="974">
                  <c:v>0.871886037011773</c:v>
                </c:pt>
                <c:pt idx="975">
                  <c:v>0.884872670630672</c:v>
                </c:pt>
                <c:pt idx="976">
                  <c:v>0.890480749166448</c:v>
                </c:pt>
                <c:pt idx="977">
                  <c:v>0.917001114143753</c:v>
                </c:pt>
                <c:pt idx="978">
                  <c:v>0.928253093548678</c:v>
                </c:pt>
                <c:pt idx="979">
                  <c:v>0.93642281484439</c:v>
                </c:pt>
                <c:pt idx="980">
                  <c:v>0.941084061448524</c:v>
                </c:pt>
                <c:pt idx="981">
                  <c:v>0.951124923123235</c:v>
                </c:pt>
                <c:pt idx="982">
                  <c:v>0.964790758944946</c:v>
                </c:pt>
                <c:pt idx="983">
                  <c:v>0.973474599909314</c:v>
                </c:pt>
                <c:pt idx="984">
                  <c:v>0.972430217460397</c:v>
                </c:pt>
                <c:pt idx="985">
                  <c:v>0.981535739561489</c:v>
                </c:pt>
                <c:pt idx="986">
                  <c:v>0.981647472955387</c:v>
                </c:pt>
                <c:pt idx="987">
                  <c:v>0.997234146878255</c:v>
                </c:pt>
                <c:pt idx="988">
                  <c:v>0.992376876776054</c:v>
                </c:pt>
                <c:pt idx="989">
                  <c:v>1.00330484086947</c:v>
                </c:pt>
                <c:pt idx="990">
                  <c:v>1.00986067380041</c:v>
                </c:pt>
                <c:pt idx="991">
                  <c:v>1.03387470539302</c:v>
                </c:pt>
                <c:pt idx="992">
                  <c:v>1.05545608537461</c:v>
                </c:pt>
                <c:pt idx="993">
                  <c:v>1.05886689424098</c:v>
                </c:pt>
                <c:pt idx="994">
                  <c:v>1.04723282275874</c:v>
                </c:pt>
                <c:pt idx="995">
                  <c:v>1.05517177443046</c:v>
                </c:pt>
                <c:pt idx="996">
                  <c:v>1.01798254230101</c:v>
                </c:pt>
                <c:pt idx="997">
                  <c:v>0.996444364360945</c:v>
                </c:pt>
                <c:pt idx="998">
                  <c:v>1.00573045869614</c:v>
                </c:pt>
                <c:pt idx="999">
                  <c:v>0.991657778025989</c:v>
                </c:pt>
                <c:pt idx="1000">
                  <c:v>1.00354176025027</c:v>
                </c:pt>
                <c:pt idx="1001">
                  <c:v>1.00490854369954</c:v>
                </c:pt>
                <c:pt idx="1002">
                  <c:v>0.946151422617476</c:v>
                </c:pt>
                <c:pt idx="1003">
                  <c:v>0.899999573360622</c:v>
                </c:pt>
                <c:pt idx="1004">
                  <c:v>0.881973021862501</c:v>
                </c:pt>
                <c:pt idx="1005">
                  <c:v>0.801575214081682</c:v>
                </c:pt>
                <c:pt idx="1006">
                  <c:v>0.824772135175191</c:v>
                </c:pt>
                <c:pt idx="1007">
                  <c:v>0.84612831874989</c:v>
                </c:pt>
                <c:pt idx="1008">
                  <c:v>0.860824200399972</c:v>
                </c:pt>
                <c:pt idx="1009">
                  <c:v>0.901058023378223</c:v>
                </c:pt>
                <c:pt idx="1010">
                  <c:v>0.909668374748806</c:v>
                </c:pt>
                <c:pt idx="1011">
                  <c:v>0.931869765523994</c:v>
                </c:pt>
                <c:pt idx="1012">
                  <c:v>0.903988574674325</c:v>
                </c:pt>
                <c:pt idx="1013">
                  <c:v>0.887411674598379</c:v>
                </c:pt>
                <c:pt idx="1014">
                  <c:v>0.899347353215779</c:v>
                </c:pt>
                <c:pt idx="1015">
                  <c:v>0.884043452797868</c:v>
                </c:pt>
                <c:pt idx="1016">
                  <c:v>0.884810904010791</c:v>
                </c:pt>
                <c:pt idx="1017">
                  <c:v>0.907546132112381</c:v>
                </c:pt>
                <c:pt idx="1018">
                  <c:v>0.893515385096426</c:v>
                </c:pt>
                <c:pt idx="1019">
                  <c:v>0.91272261302859</c:v>
                </c:pt>
                <c:pt idx="1020">
                  <c:v>0.927388437742303</c:v>
                </c:pt>
                <c:pt idx="1021">
                  <c:v>0.936207688664257</c:v>
                </c:pt>
                <c:pt idx="1022">
                  <c:v>0.919127046634259</c:v>
                </c:pt>
                <c:pt idx="1023">
                  <c:v>0.910726478842588</c:v>
                </c:pt>
                <c:pt idx="1024">
                  <c:v>0.921429976812726</c:v>
                </c:pt>
                <c:pt idx="1025">
                  <c:v>0.902788680250275</c:v>
                </c:pt>
                <c:pt idx="1026">
                  <c:v>0.911150197086253</c:v>
                </c:pt>
                <c:pt idx="1027">
                  <c:v>0.912771426723207</c:v>
                </c:pt>
                <c:pt idx="1028">
                  <c:v>0.904959352221517</c:v>
                </c:pt>
                <c:pt idx="1029">
                  <c:v>0.885867278485472</c:v>
                </c:pt>
                <c:pt idx="1030">
                  <c:v>0.831729047557568</c:v>
                </c:pt>
                <c:pt idx="1031">
                  <c:v>0.819982089602034</c:v>
                </c:pt>
                <c:pt idx="1032">
                  <c:v>0.835638063596864</c:v>
                </c:pt>
                <c:pt idx="1033">
                  <c:v>0.802542839878513</c:v>
                </c:pt>
                <c:pt idx="1034">
                  <c:v>0.826622750740863</c:v>
                </c:pt>
                <c:pt idx="1035">
                  <c:v>0.828740419495667</c:v>
                </c:pt>
                <c:pt idx="1036">
                  <c:v>0.823308915852071</c:v>
                </c:pt>
                <c:pt idx="1037">
                  <c:v>0.811844731401492</c:v>
                </c:pt>
                <c:pt idx="1038">
                  <c:v>0.808271645827511</c:v>
                </c:pt>
                <c:pt idx="1039">
                  <c:v>0.807364748879101</c:v>
                </c:pt>
                <c:pt idx="1040">
                  <c:v>0.842191628804984</c:v>
                </c:pt>
                <c:pt idx="1041">
                  <c:v>0.847431567524195</c:v>
                </c:pt>
                <c:pt idx="1042">
                  <c:v>0.828805030378069</c:v>
                </c:pt>
                <c:pt idx="1043">
                  <c:v>0.815909220979941</c:v>
                </c:pt>
                <c:pt idx="1044">
                  <c:v>0.786701489152079</c:v>
                </c:pt>
                <c:pt idx="1045">
                  <c:v>0.758452043177904</c:v>
                </c:pt>
                <c:pt idx="1046">
                  <c:v>0.766738840468736</c:v>
                </c:pt>
                <c:pt idx="1047">
                  <c:v>0.78811120559102</c:v>
                </c:pt>
                <c:pt idx="1048">
                  <c:v>0.764192725844726</c:v>
                </c:pt>
                <c:pt idx="1049">
                  <c:v>0.766759326846083</c:v>
                </c:pt>
                <c:pt idx="1050">
                  <c:v>0.802955949791694</c:v>
                </c:pt>
                <c:pt idx="1051">
                  <c:v>0.796059458769897</c:v>
                </c:pt>
                <c:pt idx="1052">
                  <c:v>0.7617176024758</c:v>
                </c:pt>
                <c:pt idx="1053">
                  <c:v>0.762541669887281</c:v>
                </c:pt>
                <c:pt idx="1054">
                  <c:v>0.765745385693336</c:v>
                </c:pt>
                <c:pt idx="1055">
                  <c:v>0.779517074204003</c:v>
                </c:pt>
                <c:pt idx="1056">
                  <c:v>0.772067374121877</c:v>
                </c:pt>
                <c:pt idx="1057">
                  <c:v>0.80010357727894</c:v>
                </c:pt>
                <c:pt idx="1058">
                  <c:v>0.820990611281598</c:v>
                </c:pt>
                <c:pt idx="1059">
                  <c:v>0.817970504152066</c:v>
                </c:pt>
                <c:pt idx="1060">
                  <c:v>0.828149197251105</c:v>
                </c:pt>
                <c:pt idx="1061">
                  <c:v>0.818710742691139</c:v>
                </c:pt>
                <c:pt idx="1062">
                  <c:v>0.835844503245515</c:v>
                </c:pt>
                <c:pt idx="1063">
                  <c:v>0.842854380408351</c:v>
                </c:pt>
                <c:pt idx="1064">
                  <c:v>0.828245056585257</c:v>
                </c:pt>
                <c:pt idx="1065">
                  <c:v>0.814810028823526</c:v>
                </c:pt>
                <c:pt idx="1066">
                  <c:v>0.83316774472544</c:v>
                </c:pt>
                <c:pt idx="1067">
                  <c:v>0.841860195349331</c:v>
                </c:pt>
                <c:pt idx="1068">
                  <c:v>0.835126711318769</c:v>
                </c:pt>
                <c:pt idx="1069">
                  <c:v>0.81087310826274</c:v>
                </c:pt>
                <c:pt idx="1070">
                  <c:v>0.798077117104707</c:v>
                </c:pt>
                <c:pt idx="1071">
                  <c:v>0.794218413763248</c:v>
                </c:pt>
                <c:pt idx="1072">
                  <c:v>0.802131767072273</c:v>
                </c:pt>
                <c:pt idx="1073">
                  <c:v>0.788655997171727</c:v>
                </c:pt>
                <c:pt idx="1074">
                  <c:v>0.750808510448571</c:v>
                </c:pt>
                <c:pt idx="1075">
                  <c:v>0.788281092622679</c:v>
                </c:pt>
                <c:pt idx="1076">
                  <c:v>0.77348043449108</c:v>
                </c:pt>
                <c:pt idx="1077">
                  <c:v>0.790891779693111</c:v>
                </c:pt>
                <c:pt idx="1078">
                  <c:v>0.809388172610913</c:v>
                </c:pt>
                <c:pt idx="1079">
                  <c:v>0.805678523999945</c:v>
                </c:pt>
                <c:pt idx="1080">
                  <c:v>0.8051959218349</c:v>
                </c:pt>
                <c:pt idx="1081">
                  <c:v>0.782289000210591</c:v>
                </c:pt>
                <c:pt idx="1082">
                  <c:v>0.782535336406495</c:v>
                </c:pt>
                <c:pt idx="1083">
                  <c:v>0.804245400049175</c:v>
                </c:pt>
                <c:pt idx="1084">
                  <c:v>0.786687498455354</c:v>
                </c:pt>
                <c:pt idx="1085">
                  <c:v>0.779719939306513</c:v>
                </c:pt>
                <c:pt idx="1086">
                  <c:v>0.773346907896514</c:v>
                </c:pt>
                <c:pt idx="1087">
                  <c:v>0.711047450024482</c:v>
                </c:pt>
                <c:pt idx="1088">
                  <c:v>0.718191391885604</c:v>
                </c:pt>
                <c:pt idx="1089">
                  <c:v>0.698395747535418</c:v>
                </c:pt>
                <c:pt idx="1090">
                  <c:v>0.707058294966858</c:v>
                </c:pt>
                <c:pt idx="1091">
                  <c:v>0.684287359839836</c:v>
                </c:pt>
                <c:pt idx="1092">
                  <c:v>0.67060653398592</c:v>
                </c:pt>
                <c:pt idx="1093">
                  <c:v>0.636806355958147</c:v>
                </c:pt>
                <c:pt idx="1094">
                  <c:v>0.620404032103422</c:v>
                </c:pt>
                <c:pt idx="1095">
                  <c:v>0.663238164437501</c:v>
                </c:pt>
                <c:pt idx="1096">
                  <c:v>0.614499612161744</c:v>
                </c:pt>
                <c:pt idx="1097">
                  <c:v>0.615301232960898</c:v>
                </c:pt>
                <c:pt idx="1098">
                  <c:v>0.59400916060086</c:v>
                </c:pt>
                <c:pt idx="1099">
                  <c:v>0.584621749022352</c:v>
                </c:pt>
                <c:pt idx="1100">
                  <c:v>0.596184214273824</c:v>
                </c:pt>
                <c:pt idx="1101">
                  <c:v>0.641178525556602</c:v>
                </c:pt>
                <c:pt idx="1102">
                  <c:v>0.645996206599389</c:v>
                </c:pt>
                <c:pt idx="1103">
                  <c:v>0.617804875826994</c:v>
                </c:pt>
                <c:pt idx="1104">
                  <c:v>0.655346258405324</c:v>
                </c:pt>
                <c:pt idx="1105">
                  <c:v>0.662695755887556</c:v>
                </c:pt>
                <c:pt idx="1106">
                  <c:v>0.654799929385417</c:v>
                </c:pt>
                <c:pt idx="1107">
                  <c:v>0.645960768625817</c:v>
                </c:pt>
                <c:pt idx="1108">
                  <c:v>0.637680428579626</c:v>
                </c:pt>
                <c:pt idx="1109">
                  <c:v>0.636356309068174</c:v>
                </c:pt>
                <c:pt idx="1110">
                  <c:v>0.667288701755206</c:v>
                </c:pt>
                <c:pt idx="1111">
                  <c:v>0.683082238122504</c:v>
                </c:pt>
                <c:pt idx="1112">
                  <c:v>0.709824839936244</c:v>
                </c:pt>
                <c:pt idx="1113">
                  <c:v>0.7079997458613</c:v>
                </c:pt>
                <c:pt idx="1114">
                  <c:v>0.688247764784409</c:v>
                </c:pt>
                <c:pt idx="1115">
                  <c:v>0.681645424317653</c:v>
                </c:pt>
                <c:pt idx="1116">
                  <c:v>0.678748158580243</c:v>
                </c:pt>
                <c:pt idx="1117">
                  <c:v>0.680179860399752</c:v>
                </c:pt>
                <c:pt idx="1118">
                  <c:v>0.646912750978782</c:v>
                </c:pt>
                <c:pt idx="1119">
                  <c:v>0.610406257162305</c:v>
                </c:pt>
                <c:pt idx="1120">
                  <c:v>0.583910029980449</c:v>
                </c:pt>
                <c:pt idx="1121">
                  <c:v>0.563853520633914</c:v>
                </c:pt>
                <c:pt idx="1122">
                  <c:v>0.609638114101742</c:v>
                </c:pt>
                <c:pt idx="1123">
                  <c:v>0.584427109219565</c:v>
                </c:pt>
                <c:pt idx="1124">
                  <c:v>0.624279262916286</c:v>
                </c:pt>
                <c:pt idx="1125">
                  <c:v>0.627928067370893</c:v>
                </c:pt>
                <c:pt idx="1126">
                  <c:v>0.62098453070956</c:v>
                </c:pt>
                <c:pt idx="1127">
                  <c:v>0.612650726215172</c:v>
                </c:pt>
                <c:pt idx="1128">
                  <c:v>0.574185996088985</c:v>
                </c:pt>
                <c:pt idx="1129">
                  <c:v>0.566908719813198</c:v>
                </c:pt>
                <c:pt idx="1130">
                  <c:v>0.544641565076208</c:v>
                </c:pt>
                <c:pt idx="1131">
                  <c:v>0.562639020537459</c:v>
                </c:pt>
                <c:pt idx="1132">
                  <c:v>0.591166435519089</c:v>
                </c:pt>
                <c:pt idx="1133">
                  <c:v>0.58233353982423</c:v>
                </c:pt>
                <c:pt idx="1134">
                  <c:v>0.58888679754451</c:v>
                </c:pt>
                <c:pt idx="1135">
                  <c:v>0.592065107167776</c:v>
                </c:pt>
                <c:pt idx="1136">
                  <c:v>0.631017743624249</c:v>
                </c:pt>
                <c:pt idx="1137">
                  <c:v>0.628001941324479</c:v>
                </c:pt>
                <c:pt idx="1138">
                  <c:v>0.621491731901813</c:v>
                </c:pt>
                <c:pt idx="1139">
                  <c:v>0.604504220251387</c:v>
                </c:pt>
                <c:pt idx="1140">
                  <c:v>0.596560656262073</c:v>
                </c:pt>
                <c:pt idx="1141">
                  <c:v>0.590490039142818</c:v>
                </c:pt>
                <c:pt idx="1142">
                  <c:v>0.610634835935443</c:v>
                </c:pt>
                <c:pt idx="1143">
                  <c:v>0.579150310395522</c:v>
                </c:pt>
                <c:pt idx="1144">
                  <c:v>0.56331395634649</c:v>
                </c:pt>
                <c:pt idx="1145">
                  <c:v>0.570387252876347</c:v>
                </c:pt>
                <c:pt idx="1146">
                  <c:v>0.547592718057596</c:v>
                </c:pt>
                <c:pt idx="1147">
                  <c:v>0.544786776208697</c:v>
                </c:pt>
                <c:pt idx="1148">
                  <c:v>0.534419669935634</c:v>
                </c:pt>
                <c:pt idx="1149">
                  <c:v>0.550972009420351</c:v>
                </c:pt>
                <c:pt idx="1150">
                  <c:v>0.553619133799836</c:v>
                </c:pt>
                <c:pt idx="1151">
                  <c:v>0.535818163068412</c:v>
                </c:pt>
                <c:pt idx="1152">
                  <c:v>0.566745136282262</c:v>
                </c:pt>
                <c:pt idx="1153">
                  <c:v>0.587375341066473</c:v>
                </c:pt>
                <c:pt idx="1154">
                  <c:v>0.586246091973687</c:v>
                </c:pt>
                <c:pt idx="1155">
                  <c:v>0.634434125707717</c:v>
                </c:pt>
                <c:pt idx="1156">
                  <c:v>0.619730518425651</c:v>
                </c:pt>
                <c:pt idx="1157">
                  <c:v>0.637671742048143</c:v>
                </c:pt>
                <c:pt idx="1158">
                  <c:v>0.631170065413041</c:v>
                </c:pt>
                <c:pt idx="1159">
                  <c:v>0.648129211310217</c:v>
                </c:pt>
                <c:pt idx="1160">
                  <c:v>0.57721417477432</c:v>
                </c:pt>
                <c:pt idx="1161">
                  <c:v>0.576155840064658</c:v>
                </c:pt>
                <c:pt idx="1162">
                  <c:v>0.572756523556317</c:v>
                </c:pt>
                <c:pt idx="1163">
                  <c:v>0.49727994334844</c:v>
                </c:pt>
                <c:pt idx="1164">
                  <c:v>0.519626699000038</c:v>
                </c:pt>
                <c:pt idx="1165">
                  <c:v>0.498407347514186</c:v>
                </c:pt>
                <c:pt idx="1166">
                  <c:v>0.486196621023812</c:v>
                </c:pt>
                <c:pt idx="1167">
                  <c:v>0.494474808655122</c:v>
                </c:pt>
                <c:pt idx="1168">
                  <c:v>0.459078730301224</c:v>
                </c:pt>
                <c:pt idx="1169">
                  <c:v>0.502478217465317</c:v>
                </c:pt>
                <c:pt idx="1170">
                  <c:v>0.567425107204674</c:v>
                </c:pt>
                <c:pt idx="1171">
                  <c:v>0.525933274600593</c:v>
                </c:pt>
                <c:pt idx="1172">
                  <c:v>0.528311116504106</c:v>
                </c:pt>
                <c:pt idx="1173">
                  <c:v>0.531300974517368</c:v>
                </c:pt>
                <c:pt idx="1174">
                  <c:v>0.521429038974814</c:v>
                </c:pt>
                <c:pt idx="1175">
                  <c:v>0.475049341228442</c:v>
                </c:pt>
                <c:pt idx="1176">
                  <c:v>0.49104754918931</c:v>
                </c:pt>
                <c:pt idx="1177">
                  <c:v>0.511952648102575</c:v>
                </c:pt>
                <c:pt idx="1178">
                  <c:v>0.523079825880398</c:v>
                </c:pt>
                <c:pt idx="1179">
                  <c:v>0.577353851125688</c:v>
                </c:pt>
                <c:pt idx="1180">
                  <c:v>0.564213242970857</c:v>
                </c:pt>
                <c:pt idx="1181">
                  <c:v>0.554776325850091</c:v>
                </c:pt>
                <c:pt idx="1182">
                  <c:v>0.544593673845111</c:v>
                </c:pt>
                <c:pt idx="1183">
                  <c:v>0.540213624870754</c:v>
                </c:pt>
                <c:pt idx="1184">
                  <c:v>0.518482536747007</c:v>
                </c:pt>
                <c:pt idx="1185">
                  <c:v>0.536554365829584</c:v>
                </c:pt>
                <c:pt idx="1186">
                  <c:v>0.552011049268046</c:v>
                </c:pt>
                <c:pt idx="1187">
                  <c:v>0.536459467394931</c:v>
                </c:pt>
                <c:pt idx="1188">
                  <c:v>0.554559085691057</c:v>
                </c:pt>
                <c:pt idx="1189">
                  <c:v>0.561895668684005</c:v>
                </c:pt>
                <c:pt idx="1190">
                  <c:v>0.579601587236856</c:v>
                </c:pt>
                <c:pt idx="1191">
                  <c:v>0.54306957192965</c:v>
                </c:pt>
                <c:pt idx="1192">
                  <c:v>0.546945571462115</c:v>
                </c:pt>
                <c:pt idx="1193">
                  <c:v>0.541161225521998</c:v>
                </c:pt>
                <c:pt idx="1194">
                  <c:v>0.507143115487551</c:v>
                </c:pt>
                <c:pt idx="1195">
                  <c:v>0.506073096239966</c:v>
                </c:pt>
                <c:pt idx="1196">
                  <c:v>0.50415429524575</c:v>
                </c:pt>
                <c:pt idx="1197">
                  <c:v>0.524143234139422</c:v>
                </c:pt>
                <c:pt idx="1198">
                  <c:v>0.504352240542818</c:v>
                </c:pt>
                <c:pt idx="1199">
                  <c:v>0.521150224375799</c:v>
                </c:pt>
                <c:pt idx="1200">
                  <c:v>0.563466662495081</c:v>
                </c:pt>
                <c:pt idx="1201">
                  <c:v>0.566707469021849</c:v>
                </c:pt>
                <c:pt idx="1202">
                  <c:v>0.559177437741496</c:v>
                </c:pt>
                <c:pt idx="1203">
                  <c:v>0.525457129680191</c:v>
                </c:pt>
                <c:pt idx="1204">
                  <c:v>0.525545532434221</c:v>
                </c:pt>
                <c:pt idx="1205">
                  <c:v>0.50789938183029</c:v>
                </c:pt>
                <c:pt idx="1206">
                  <c:v>0.515117082337057</c:v>
                </c:pt>
                <c:pt idx="1207">
                  <c:v>0.520292448609846</c:v>
                </c:pt>
                <c:pt idx="1208">
                  <c:v>0.543827606327469</c:v>
                </c:pt>
                <c:pt idx="1209">
                  <c:v>0.518039677385296</c:v>
                </c:pt>
                <c:pt idx="1210">
                  <c:v>0.515779142092783</c:v>
                </c:pt>
                <c:pt idx="1211">
                  <c:v>0.500066052231652</c:v>
                </c:pt>
                <c:pt idx="1212">
                  <c:v>0.48218036860028</c:v>
                </c:pt>
                <c:pt idx="1213">
                  <c:v>0.470812235663754</c:v>
                </c:pt>
                <c:pt idx="1214">
                  <c:v>0.452580974136083</c:v>
                </c:pt>
                <c:pt idx="1215">
                  <c:v>0.456801936589166</c:v>
                </c:pt>
                <c:pt idx="1216">
                  <c:v>0.446772528836498</c:v>
                </c:pt>
                <c:pt idx="1217">
                  <c:v>0.439460813922619</c:v>
                </c:pt>
                <c:pt idx="1218">
                  <c:v>0.43393368156075</c:v>
                </c:pt>
                <c:pt idx="1219">
                  <c:v>0.443622239042661</c:v>
                </c:pt>
                <c:pt idx="1220">
                  <c:v>0.423905849683263</c:v>
                </c:pt>
                <c:pt idx="1221">
                  <c:v>0.421655423053493</c:v>
                </c:pt>
                <c:pt idx="1222">
                  <c:v>0.455715620486054</c:v>
                </c:pt>
                <c:pt idx="1223">
                  <c:v>0.464552321342935</c:v>
                </c:pt>
                <c:pt idx="1224">
                  <c:v>0.461387848672473</c:v>
                </c:pt>
                <c:pt idx="1225">
                  <c:v>0.476143382963536</c:v>
                </c:pt>
                <c:pt idx="1226">
                  <c:v>0.473367267435127</c:v>
                </c:pt>
                <c:pt idx="1227">
                  <c:v>0.483960377270668</c:v>
                </c:pt>
                <c:pt idx="1228">
                  <c:v>0.471016791949384</c:v>
                </c:pt>
                <c:pt idx="1229">
                  <c:v>0.499885787485391</c:v>
                </c:pt>
                <c:pt idx="1230">
                  <c:v>0.500202884320499</c:v>
                </c:pt>
                <c:pt idx="1231">
                  <c:v>0.491938687385915</c:v>
                </c:pt>
                <c:pt idx="1232">
                  <c:v>0.519153974881856</c:v>
                </c:pt>
                <c:pt idx="1233">
                  <c:v>0.527527291563698</c:v>
                </c:pt>
                <c:pt idx="1234">
                  <c:v>0.507235015915763</c:v>
                </c:pt>
                <c:pt idx="1235">
                  <c:v>0.506149468532252</c:v>
                </c:pt>
                <c:pt idx="1236">
                  <c:v>0.514650392667737</c:v>
                </c:pt>
                <c:pt idx="1237">
                  <c:v>0.526967855874607</c:v>
                </c:pt>
                <c:pt idx="1238">
                  <c:v>0.526636076495134</c:v>
                </c:pt>
                <c:pt idx="1239">
                  <c:v>0.531523249789784</c:v>
                </c:pt>
                <c:pt idx="1240">
                  <c:v>0.519302145584807</c:v>
                </c:pt>
                <c:pt idx="1241">
                  <c:v>0.53519784478698</c:v>
                </c:pt>
                <c:pt idx="1242">
                  <c:v>0.55714182980402</c:v>
                </c:pt>
                <c:pt idx="1243">
                  <c:v>0.585468801149882</c:v>
                </c:pt>
                <c:pt idx="1244">
                  <c:v>0.596911115527832</c:v>
                </c:pt>
                <c:pt idx="1245">
                  <c:v>0.628890350566502</c:v>
                </c:pt>
                <c:pt idx="1246">
                  <c:v>0.63134195111566</c:v>
                </c:pt>
                <c:pt idx="1247">
                  <c:v>0.600924293072964</c:v>
                </c:pt>
                <c:pt idx="1248">
                  <c:v>0.652250470831146</c:v>
                </c:pt>
                <c:pt idx="1249">
                  <c:v>0.64930777376536</c:v>
                </c:pt>
                <c:pt idx="1250">
                  <c:v>0.655215037969559</c:v>
                </c:pt>
                <c:pt idx="1251">
                  <c:v>0.650793209084928</c:v>
                </c:pt>
                <c:pt idx="1252">
                  <c:v>0.687912872090555</c:v>
                </c:pt>
                <c:pt idx="1253">
                  <c:v>0.788774841221927</c:v>
                </c:pt>
                <c:pt idx="1254">
                  <c:v>0.767292395452885</c:v>
                </c:pt>
                <c:pt idx="1255">
                  <c:v>0.764270020600532</c:v>
                </c:pt>
                <c:pt idx="1256">
                  <c:v>0.759942897970653</c:v>
                </c:pt>
                <c:pt idx="1257">
                  <c:v>0.798478311864084</c:v>
                </c:pt>
                <c:pt idx="1258">
                  <c:v>0.819769000528841</c:v>
                </c:pt>
                <c:pt idx="1259">
                  <c:v>0.830277320592472</c:v>
                </c:pt>
                <c:pt idx="1260">
                  <c:v>0.845662474672131</c:v>
                </c:pt>
                <c:pt idx="1261">
                  <c:v>0.826841528339098</c:v>
                </c:pt>
                <c:pt idx="1262">
                  <c:v>0.75428742787152</c:v>
                </c:pt>
                <c:pt idx="1263">
                  <c:v>0.789000998528325</c:v>
                </c:pt>
                <c:pt idx="1264">
                  <c:v>0.801182321493988</c:v>
                </c:pt>
                <c:pt idx="1265">
                  <c:v>0.78623806654106</c:v>
                </c:pt>
                <c:pt idx="1266">
                  <c:v>0.773907573536966</c:v>
                </c:pt>
                <c:pt idx="1267">
                  <c:v>0.796219621498612</c:v>
                </c:pt>
                <c:pt idx="1268">
                  <c:v>0.84741680810787</c:v>
                </c:pt>
                <c:pt idx="1269">
                  <c:v>0.838886403575715</c:v>
                </c:pt>
                <c:pt idx="1270">
                  <c:v>0.839594855559317</c:v>
                </c:pt>
                <c:pt idx="1271">
                  <c:v>0.840291084901275</c:v>
                </c:pt>
                <c:pt idx="1272">
                  <c:v>0.838809031947948</c:v>
                </c:pt>
                <c:pt idx="1273">
                  <c:v>0.795174124406275</c:v>
                </c:pt>
                <c:pt idx="1274">
                  <c:v>0.774844296805866</c:v>
                </c:pt>
                <c:pt idx="1275">
                  <c:v>0.795443944985967</c:v>
                </c:pt>
                <c:pt idx="1276">
                  <c:v>0.788330252241116</c:v>
                </c:pt>
                <c:pt idx="1277">
                  <c:v>0.857390560561479</c:v>
                </c:pt>
                <c:pt idx="1278">
                  <c:v>0.906117274555393</c:v>
                </c:pt>
                <c:pt idx="1279">
                  <c:v>0.904849617498579</c:v>
                </c:pt>
                <c:pt idx="1280">
                  <c:v>0.929250391922079</c:v>
                </c:pt>
                <c:pt idx="1281">
                  <c:v>0.948522384480566</c:v>
                </c:pt>
                <c:pt idx="1282">
                  <c:v>0.946776199472589</c:v>
                </c:pt>
                <c:pt idx="1283">
                  <c:v>0.955509776595094</c:v>
                </c:pt>
                <c:pt idx="1284">
                  <c:v>0.960508106743942</c:v>
                </c:pt>
                <c:pt idx="1285">
                  <c:v>0.918153962928267</c:v>
                </c:pt>
                <c:pt idx="1286">
                  <c:v>0.913854206716157</c:v>
                </c:pt>
                <c:pt idx="1287">
                  <c:v>0.90757211483487</c:v>
                </c:pt>
                <c:pt idx="1288">
                  <c:v>0.960533205438891</c:v>
                </c:pt>
                <c:pt idx="1289">
                  <c:v>0.961229281036929</c:v>
                </c:pt>
                <c:pt idx="1290">
                  <c:v>0.954134345050324</c:v>
                </c:pt>
                <c:pt idx="1291">
                  <c:v>0.977452416352834</c:v>
                </c:pt>
                <c:pt idx="1292">
                  <c:v>0.93194579189246</c:v>
                </c:pt>
                <c:pt idx="1293">
                  <c:v>0.928775669132937</c:v>
                </c:pt>
                <c:pt idx="1294">
                  <c:v>0.934101512267477</c:v>
                </c:pt>
                <c:pt idx="1295">
                  <c:v>0.891738066944638</c:v>
                </c:pt>
                <c:pt idx="1296">
                  <c:v>0.86652271879672</c:v>
                </c:pt>
                <c:pt idx="1297">
                  <c:v>0.871849023163021</c:v>
                </c:pt>
                <c:pt idx="1298">
                  <c:v>0.878028990645413</c:v>
                </c:pt>
                <c:pt idx="1299">
                  <c:v>0.768335278898582</c:v>
                </c:pt>
                <c:pt idx="1300">
                  <c:v>0.78579724428629</c:v>
                </c:pt>
                <c:pt idx="1301">
                  <c:v>0.760257727082941</c:v>
                </c:pt>
                <c:pt idx="1302">
                  <c:v>0.727763718963955</c:v>
                </c:pt>
                <c:pt idx="1303">
                  <c:v>0.790554465532516</c:v>
                </c:pt>
                <c:pt idx="1304">
                  <c:v>0.76092712811085</c:v>
                </c:pt>
                <c:pt idx="1305">
                  <c:v>0.749611383415082</c:v>
                </c:pt>
                <c:pt idx="1306">
                  <c:v>0.789178265268145</c:v>
                </c:pt>
                <c:pt idx="1307">
                  <c:v>0.797300748744421</c:v>
                </c:pt>
                <c:pt idx="1308">
                  <c:v>0.751656830963441</c:v>
                </c:pt>
                <c:pt idx="1309">
                  <c:v>0.73678979389436</c:v>
                </c:pt>
                <c:pt idx="1310">
                  <c:v>0.760497260110383</c:v>
                </c:pt>
                <c:pt idx="1311">
                  <c:v>0.75215177107807</c:v>
                </c:pt>
                <c:pt idx="1312">
                  <c:v>0.722636551410103</c:v>
                </c:pt>
                <c:pt idx="1313">
                  <c:v>0.727883293297776</c:v>
                </c:pt>
                <c:pt idx="1314">
                  <c:v>0.749469746828734</c:v>
                </c:pt>
                <c:pt idx="1315">
                  <c:v>0.766909842143815</c:v>
                </c:pt>
                <c:pt idx="1316">
                  <c:v>0.76312293721302</c:v>
                </c:pt>
                <c:pt idx="1317">
                  <c:v>0.753297624514222</c:v>
                </c:pt>
                <c:pt idx="1318">
                  <c:v>0.74872781710654</c:v>
                </c:pt>
                <c:pt idx="1319">
                  <c:v>0.750468198281535</c:v>
                </c:pt>
                <c:pt idx="1320">
                  <c:v>0.734305369018271</c:v>
                </c:pt>
                <c:pt idx="1321">
                  <c:v>0.734070217692551</c:v>
                </c:pt>
                <c:pt idx="1322">
                  <c:v>0.719076149709526</c:v>
                </c:pt>
                <c:pt idx="1323">
                  <c:v>0.741349377331358</c:v>
                </c:pt>
                <c:pt idx="1324">
                  <c:v>0.795033909951187</c:v>
                </c:pt>
                <c:pt idx="1325">
                  <c:v>0.781612104166579</c:v>
                </c:pt>
                <c:pt idx="1326">
                  <c:v>0.778931809536343</c:v>
                </c:pt>
                <c:pt idx="1327">
                  <c:v>0.764805049442315</c:v>
                </c:pt>
                <c:pt idx="1328">
                  <c:v>0.764904944554369</c:v>
                </c:pt>
                <c:pt idx="1329">
                  <c:v>0.771210021151704</c:v>
                </c:pt>
                <c:pt idx="1330">
                  <c:v>0.79767634514111</c:v>
                </c:pt>
                <c:pt idx="1331">
                  <c:v>0.85224467468536</c:v>
                </c:pt>
                <c:pt idx="1332">
                  <c:v>0.855056112879401</c:v>
                </c:pt>
                <c:pt idx="1333">
                  <c:v>0.858811384998645</c:v>
                </c:pt>
                <c:pt idx="1334">
                  <c:v>0.839685679780088</c:v>
                </c:pt>
                <c:pt idx="1335">
                  <c:v>0.836900301180496</c:v>
                </c:pt>
                <c:pt idx="1336">
                  <c:v>0.857442871930277</c:v>
                </c:pt>
                <c:pt idx="1337">
                  <c:v>0.854662566880047</c:v>
                </c:pt>
                <c:pt idx="1338">
                  <c:v>0.908140121747504</c:v>
                </c:pt>
                <c:pt idx="1339">
                  <c:v>0.908807255052592</c:v>
                </c:pt>
                <c:pt idx="1340">
                  <c:v>0.88881889269862</c:v>
                </c:pt>
                <c:pt idx="1341">
                  <c:v>0.879136484973511</c:v>
                </c:pt>
                <c:pt idx="1342">
                  <c:v>0.890377817611973</c:v>
                </c:pt>
                <c:pt idx="1343">
                  <c:v>0.846964262879195</c:v>
                </c:pt>
                <c:pt idx="1344">
                  <c:v>0.843505985577514</c:v>
                </c:pt>
                <c:pt idx="1345">
                  <c:v>0.841144517401486</c:v>
                </c:pt>
                <c:pt idx="1346">
                  <c:v>0.842096153830632</c:v>
                </c:pt>
                <c:pt idx="1347">
                  <c:v>0.856716662523908</c:v>
                </c:pt>
                <c:pt idx="1348">
                  <c:v>0.864263298147628</c:v>
                </c:pt>
                <c:pt idx="1349">
                  <c:v>0.856035384778176</c:v>
                </c:pt>
                <c:pt idx="1350">
                  <c:v>0.855337310509177</c:v>
                </c:pt>
                <c:pt idx="1351">
                  <c:v>0.838513420825667</c:v>
                </c:pt>
                <c:pt idx="1352">
                  <c:v>0.858485832247933</c:v>
                </c:pt>
                <c:pt idx="1353">
                  <c:v>0.845875948105123</c:v>
                </c:pt>
                <c:pt idx="1354">
                  <c:v>0.850872279583011</c:v>
                </c:pt>
                <c:pt idx="1355">
                  <c:v>0.865632887423436</c:v>
                </c:pt>
                <c:pt idx="1356">
                  <c:v>0.881052403269226</c:v>
                </c:pt>
                <c:pt idx="1357">
                  <c:v>0.885031526536066</c:v>
                </c:pt>
                <c:pt idx="1358">
                  <c:v>0.882953062480876</c:v>
                </c:pt>
                <c:pt idx="1359">
                  <c:v>0.890940135999565</c:v>
                </c:pt>
                <c:pt idx="1360">
                  <c:v>0.874406322657215</c:v>
                </c:pt>
                <c:pt idx="1361">
                  <c:v>0.858821339917468</c:v>
                </c:pt>
                <c:pt idx="1362">
                  <c:v>0.831894591323485</c:v>
                </c:pt>
                <c:pt idx="1363">
                  <c:v>0.797010441787382</c:v>
                </c:pt>
                <c:pt idx="1364">
                  <c:v>0.778844982657494</c:v>
                </c:pt>
                <c:pt idx="1365">
                  <c:v>0.771557098051223</c:v>
                </c:pt>
                <c:pt idx="1366">
                  <c:v>0.79539340167225</c:v>
                </c:pt>
                <c:pt idx="1367">
                  <c:v>0.778046667352621</c:v>
                </c:pt>
                <c:pt idx="1368">
                  <c:v>0.810322512849052</c:v>
                </c:pt>
                <c:pt idx="1369">
                  <c:v>0.793999597729033</c:v>
                </c:pt>
                <c:pt idx="1370">
                  <c:v>0.802148025491818</c:v>
                </c:pt>
                <c:pt idx="1371">
                  <c:v>0.808888773922602</c:v>
                </c:pt>
                <c:pt idx="1372">
                  <c:v>0.817152817113266</c:v>
                </c:pt>
                <c:pt idx="1373">
                  <c:v>0.856735726769995</c:v>
                </c:pt>
                <c:pt idx="1374">
                  <c:v>0.855109615763579</c:v>
                </c:pt>
                <c:pt idx="1375">
                  <c:v>0.852213041873809</c:v>
                </c:pt>
                <c:pt idx="1376">
                  <c:v>0.858235229658248</c:v>
                </c:pt>
                <c:pt idx="1377">
                  <c:v>0.871636280013648</c:v>
                </c:pt>
                <c:pt idx="1378">
                  <c:v>0.844825300591464</c:v>
                </c:pt>
                <c:pt idx="1379">
                  <c:v>0.869940061779688</c:v>
                </c:pt>
                <c:pt idx="1380">
                  <c:v>0.862904240330344</c:v>
                </c:pt>
                <c:pt idx="1381">
                  <c:v>0.856830586768667</c:v>
                </c:pt>
                <c:pt idx="1382">
                  <c:v>0.861435524662081</c:v>
                </c:pt>
                <c:pt idx="1383">
                  <c:v>0.885310264263121</c:v>
                </c:pt>
                <c:pt idx="1384">
                  <c:v>0.887902271447267</c:v>
                </c:pt>
                <c:pt idx="1385">
                  <c:v>0.905008319660054</c:v>
                </c:pt>
                <c:pt idx="1386">
                  <c:v>0.924284770792222</c:v>
                </c:pt>
                <c:pt idx="1387">
                  <c:v>0.935650366954067</c:v>
                </c:pt>
                <c:pt idx="1388">
                  <c:v>0.947631861259642</c:v>
                </c:pt>
                <c:pt idx="1389">
                  <c:v>0.940923937155789</c:v>
                </c:pt>
                <c:pt idx="1390">
                  <c:v>0.926626521310502</c:v>
                </c:pt>
                <c:pt idx="1391">
                  <c:v>0.947353161968566</c:v>
                </c:pt>
                <c:pt idx="1392">
                  <c:v>0.940164288446809</c:v>
                </c:pt>
                <c:pt idx="1393">
                  <c:v>0.90780549810551</c:v>
                </c:pt>
                <c:pt idx="1394">
                  <c:v>0.917053733000391</c:v>
                </c:pt>
                <c:pt idx="1395">
                  <c:v>0.924064071394987</c:v>
                </c:pt>
                <c:pt idx="1396">
                  <c:v>0.929589012905995</c:v>
                </c:pt>
                <c:pt idx="1397">
                  <c:v>0.907531372696056</c:v>
                </c:pt>
                <c:pt idx="1398">
                  <c:v>0.912742292250357</c:v>
                </c:pt>
                <c:pt idx="1399">
                  <c:v>0.897987834166734</c:v>
                </c:pt>
                <c:pt idx="1400">
                  <c:v>0.883393461939866</c:v>
                </c:pt>
                <c:pt idx="1401">
                  <c:v>0.889039284608016</c:v>
                </c:pt>
                <c:pt idx="1402">
                  <c:v>0.870345676676767</c:v>
                </c:pt>
                <c:pt idx="1403">
                  <c:v>0.881697089961986</c:v>
                </c:pt>
                <c:pt idx="1404">
                  <c:v>0.884423315588338</c:v>
                </c:pt>
                <c:pt idx="1405">
                  <c:v>0.89981938548632</c:v>
                </c:pt>
                <c:pt idx="1406">
                  <c:v>0.918173526842093</c:v>
                </c:pt>
                <c:pt idx="1407">
                  <c:v>0.938531374271931</c:v>
                </c:pt>
                <c:pt idx="1408">
                  <c:v>0.930199453140564</c:v>
                </c:pt>
                <c:pt idx="1409">
                  <c:v>0.92354795305537</c:v>
                </c:pt>
                <c:pt idx="1410">
                  <c:v>0.924791626060655</c:v>
                </c:pt>
                <c:pt idx="1411">
                  <c:v>0.897407681484416</c:v>
                </c:pt>
                <c:pt idx="1412">
                  <c:v>0.903051620789545</c:v>
                </c:pt>
                <c:pt idx="1413">
                  <c:v>0.910427370046126</c:v>
                </c:pt>
                <c:pt idx="1414">
                  <c:v>0.89826803246103</c:v>
                </c:pt>
                <c:pt idx="1415">
                  <c:v>0.89806355304736</c:v>
                </c:pt>
                <c:pt idx="1416">
                  <c:v>0.910989995921558</c:v>
                </c:pt>
                <c:pt idx="1417">
                  <c:v>0.925600357516111</c:v>
                </c:pt>
                <c:pt idx="1418">
                  <c:v>0.91757788445983</c:v>
                </c:pt>
                <c:pt idx="1419">
                  <c:v>0.908260003569165</c:v>
                </c:pt>
                <c:pt idx="1420">
                  <c:v>0.906066193137955</c:v>
                </c:pt>
                <c:pt idx="1421">
                  <c:v>0.938253751188296</c:v>
                </c:pt>
                <c:pt idx="1422">
                  <c:v>0.950873936173749</c:v>
                </c:pt>
                <c:pt idx="1423">
                  <c:v>0.962982538265228</c:v>
                </c:pt>
                <c:pt idx="1424">
                  <c:v>0.954189039449883</c:v>
                </c:pt>
                <c:pt idx="1425">
                  <c:v>0.957618528202535</c:v>
                </c:pt>
                <c:pt idx="1426">
                  <c:v>0.948367525917093</c:v>
                </c:pt>
                <c:pt idx="1427">
                  <c:v>0.914023632516055</c:v>
                </c:pt>
                <c:pt idx="1428">
                  <c:v>0.914402495971044</c:v>
                </c:pt>
                <c:pt idx="1429">
                  <c:v>0.912584435680443</c:v>
                </c:pt>
                <c:pt idx="1430">
                  <c:v>0.915465827358108</c:v>
                </c:pt>
                <c:pt idx="1431">
                  <c:v>0.901357862458306</c:v>
                </c:pt>
                <c:pt idx="1432">
                  <c:v>0.916481997797695</c:v>
                </c:pt>
                <c:pt idx="1433">
                  <c:v>0.935797269269677</c:v>
                </c:pt>
                <c:pt idx="1434">
                  <c:v>0.91658412219659</c:v>
                </c:pt>
                <c:pt idx="1435">
                  <c:v>0.907625656155028</c:v>
                </c:pt>
                <c:pt idx="1436">
                  <c:v>0.88820249488715</c:v>
                </c:pt>
                <c:pt idx="1437">
                  <c:v>0.902038525228359</c:v>
                </c:pt>
                <c:pt idx="1438">
                  <c:v>0.908633601294893</c:v>
                </c:pt>
                <c:pt idx="1439">
                  <c:v>0.900769522912245</c:v>
                </c:pt>
                <c:pt idx="1440">
                  <c:v>0.894238942420173</c:v>
                </c:pt>
                <c:pt idx="1441">
                  <c:v>0.877744218469495</c:v>
                </c:pt>
                <c:pt idx="1442">
                  <c:v>0.881367770485234</c:v>
                </c:pt>
                <c:pt idx="1443">
                  <c:v>0.888738330884513</c:v>
                </c:pt>
                <c:pt idx="1444">
                  <c:v>0.88811628298398</c:v>
                </c:pt>
                <c:pt idx="1445">
                  <c:v>0.902606339961093</c:v>
                </c:pt>
                <c:pt idx="1446">
                  <c:v>0.913897101269852</c:v>
                </c:pt>
                <c:pt idx="1447">
                  <c:v>0.910535413585943</c:v>
                </c:pt>
                <c:pt idx="1448">
                  <c:v>0.912957034070691</c:v>
                </c:pt>
                <c:pt idx="1449">
                  <c:v>0.914116916639547</c:v>
                </c:pt>
                <c:pt idx="1450">
                  <c:v>0.908366355925862</c:v>
                </c:pt>
                <c:pt idx="1451">
                  <c:v>0.946332955751078</c:v>
                </c:pt>
                <c:pt idx="1452">
                  <c:v>0.955811614346137</c:v>
                </c:pt>
                <c:pt idx="1453">
                  <c:v>0.982421688900792</c:v>
                </c:pt>
                <c:pt idx="1454">
                  <c:v>0.978030416620271</c:v>
                </c:pt>
                <c:pt idx="1455">
                  <c:v>0.975271712590808</c:v>
                </c:pt>
                <c:pt idx="1456">
                  <c:v>0.970417478931029</c:v>
                </c:pt>
                <c:pt idx="1457">
                  <c:v>0.945816260871761</c:v>
                </c:pt>
                <c:pt idx="1458">
                  <c:v>0.958501248919517</c:v>
                </c:pt>
                <c:pt idx="1459">
                  <c:v>0.957475623228846</c:v>
                </c:pt>
                <c:pt idx="1460">
                  <c:v>0.974701976059073</c:v>
                </c:pt>
                <c:pt idx="1461">
                  <c:v>0.97275957537313</c:v>
                </c:pt>
                <c:pt idx="1462">
                  <c:v>1.00199548077434</c:v>
                </c:pt>
                <c:pt idx="1463">
                  <c:v>1.00932764362959</c:v>
                </c:pt>
                <c:pt idx="1464">
                  <c:v>1.03662764402548</c:v>
                </c:pt>
                <c:pt idx="1465">
                  <c:v>1.03305886328126</c:v>
                </c:pt>
                <c:pt idx="1466">
                  <c:v>1.02537316628185</c:v>
                </c:pt>
                <c:pt idx="1467">
                  <c:v>1.04054492380048</c:v>
                </c:pt>
                <c:pt idx="1468">
                  <c:v>1.01704551154427</c:v>
                </c:pt>
                <c:pt idx="1469">
                  <c:v>1.04257668813995</c:v>
                </c:pt>
                <c:pt idx="1470">
                  <c:v>1.04199553612215</c:v>
                </c:pt>
                <c:pt idx="1471">
                  <c:v>1.06200915091499</c:v>
                </c:pt>
                <c:pt idx="1472">
                  <c:v>1.05509228882379</c:v>
                </c:pt>
                <c:pt idx="1473">
                  <c:v>1.04373653227283</c:v>
                </c:pt>
                <c:pt idx="1474">
                  <c:v>1.03505930229702</c:v>
                </c:pt>
                <c:pt idx="1475">
                  <c:v>1.03790886898324</c:v>
                </c:pt>
                <c:pt idx="1476">
                  <c:v>1.05310291937027</c:v>
                </c:pt>
                <c:pt idx="1477">
                  <c:v>1.01802224666836</c:v>
                </c:pt>
                <c:pt idx="1478">
                  <c:v>1.02666596046959</c:v>
                </c:pt>
                <c:pt idx="1479">
                  <c:v>0.963868756656391</c:v>
                </c:pt>
                <c:pt idx="1480">
                  <c:v>0.809098173141714</c:v>
                </c:pt>
                <c:pt idx="1481">
                  <c:v>0.856812829345901</c:v>
                </c:pt>
                <c:pt idx="1482">
                  <c:v>0.877849725234631</c:v>
                </c:pt>
                <c:pt idx="1483">
                  <c:v>0.912795987314435</c:v>
                </c:pt>
                <c:pt idx="1484">
                  <c:v>0.912842225798391</c:v>
                </c:pt>
                <c:pt idx="1485">
                  <c:v>0.920756693750836</c:v>
                </c:pt>
                <c:pt idx="1486">
                  <c:v>0.938639456247728</c:v>
                </c:pt>
                <c:pt idx="1487">
                  <c:v>0.954319529602027</c:v>
                </c:pt>
                <c:pt idx="1488">
                  <c:v>0.942295794154418</c:v>
                </c:pt>
                <c:pt idx="1489">
                  <c:v>0.955938991183901</c:v>
                </c:pt>
                <c:pt idx="1490">
                  <c:v>0.999930853671956</c:v>
                </c:pt>
                <c:pt idx="1491">
                  <c:v>0.990163579302978</c:v>
                </c:pt>
                <c:pt idx="1492">
                  <c:v>0.987122524564339</c:v>
                </c:pt>
                <c:pt idx="1493">
                  <c:v>1.03290742552001</c:v>
                </c:pt>
                <c:pt idx="1494">
                  <c:v>1.03527850269104</c:v>
                </c:pt>
                <c:pt idx="1495">
                  <c:v>1.02711112599011</c:v>
                </c:pt>
                <c:pt idx="1496">
                  <c:v>1.02270432557366</c:v>
                </c:pt>
                <c:pt idx="1497">
                  <c:v>0.997768330128477</c:v>
                </c:pt>
                <c:pt idx="1498">
                  <c:v>1.00358588475533</c:v>
                </c:pt>
                <c:pt idx="1499">
                  <c:v>0.932549774882387</c:v>
                </c:pt>
                <c:pt idx="1500">
                  <c:v>0.996125691650656</c:v>
                </c:pt>
                <c:pt idx="1501">
                  <c:v>1.00676696176915</c:v>
                </c:pt>
                <c:pt idx="1502">
                  <c:v>1.01838708099064</c:v>
                </c:pt>
                <c:pt idx="1503">
                  <c:v>1.06335152751695</c:v>
                </c:pt>
                <c:pt idx="1504">
                  <c:v>1.02989143104034</c:v>
                </c:pt>
                <c:pt idx="1505">
                  <c:v>0.960548733574816</c:v>
                </c:pt>
                <c:pt idx="1506">
                  <c:v>1.00253404572629</c:v>
                </c:pt>
                <c:pt idx="1507">
                  <c:v>0.975899256836483</c:v>
                </c:pt>
                <c:pt idx="1508">
                  <c:v>0.937877655123868</c:v>
                </c:pt>
                <c:pt idx="1509">
                  <c:v>0.910607288868567</c:v>
                </c:pt>
                <c:pt idx="1510">
                  <c:v>0.828463680439572</c:v>
                </c:pt>
                <c:pt idx="1511">
                  <c:v>0.819557564202788</c:v>
                </c:pt>
                <c:pt idx="1512">
                  <c:v>0.783543089366459</c:v>
                </c:pt>
                <c:pt idx="1513">
                  <c:v>0.760409741383893</c:v>
                </c:pt>
                <c:pt idx="1514">
                  <c:v>0.791865401502824</c:v>
                </c:pt>
                <c:pt idx="1515">
                  <c:v>0.731575453537838</c:v>
                </c:pt>
                <c:pt idx="1516">
                  <c:v>0.778078107984271</c:v>
                </c:pt>
                <c:pt idx="1517">
                  <c:v>0.8258534546009</c:v>
                </c:pt>
                <c:pt idx="1518">
                  <c:v>0.813850743634358</c:v>
                </c:pt>
                <c:pt idx="1519">
                  <c:v>0.819743133114292</c:v>
                </c:pt>
                <c:pt idx="1520">
                  <c:v>0.802110204487485</c:v>
                </c:pt>
                <c:pt idx="1521">
                  <c:v>0.808017814615504</c:v>
                </c:pt>
                <c:pt idx="1522">
                  <c:v>0.802583543581347</c:v>
                </c:pt>
                <c:pt idx="1523">
                  <c:v>0.831772441779003</c:v>
                </c:pt>
                <c:pt idx="1524">
                  <c:v>0.82131881611493</c:v>
                </c:pt>
                <c:pt idx="1525">
                  <c:v>0.862914387429067</c:v>
                </c:pt>
                <c:pt idx="1526">
                  <c:v>0.854243960621723</c:v>
                </c:pt>
                <c:pt idx="1527">
                  <c:v>0.860358510066133</c:v>
                </c:pt>
                <c:pt idx="1528">
                  <c:v>0.848766948777791</c:v>
                </c:pt>
                <c:pt idx="1529">
                  <c:v>0.840957487922742</c:v>
                </c:pt>
                <c:pt idx="1530">
                  <c:v>0.876490206185587</c:v>
                </c:pt>
                <c:pt idx="1531">
                  <c:v>0.862591102401176</c:v>
                </c:pt>
                <c:pt idx="1532">
                  <c:v>0.865052580997198</c:v>
                </c:pt>
                <c:pt idx="1533">
                  <c:v>0.883253170612818</c:v>
                </c:pt>
                <c:pt idx="1534">
                  <c:v>0.89010438405016</c:v>
                </c:pt>
                <c:pt idx="1535">
                  <c:v>0.867832117327828</c:v>
                </c:pt>
                <c:pt idx="1536">
                  <c:v>0.883202281375281</c:v>
                </c:pt>
                <c:pt idx="1537">
                  <c:v>0.878478384123726</c:v>
                </c:pt>
                <c:pt idx="1538">
                  <c:v>0.862491783828822</c:v>
                </c:pt>
                <c:pt idx="1539">
                  <c:v>0.875195336454924</c:v>
                </c:pt>
                <c:pt idx="1540">
                  <c:v>0.888134386330567</c:v>
                </c:pt>
                <c:pt idx="1541">
                  <c:v>0.89697961997501</c:v>
                </c:pt>
                <c:pt idx="1542">
                  <c:v>0.919520746377534</c:v>
                </c:pt>
                <c:pt idx="1543">
                  <c:v>0.931136599205244</c:v>
                </c:pt>
                <c:pt idx="1544">
                  <c:v>0.925701367271586</c:v>
                </c:pt>
                <c:pt idx="1545">
                  <c:v>0.946793572535555</c:v>
                </c:pt>
                <c:pt idx="1546">
                  <c:v>0.945149319746573</c:v>
                </c:pt>
                <c:pt idx="1547">
                  <c:v>0.945221617824978</c:v>
                </c:pt>
                <c:pt idx="1548">
                  <c:v>0.949175603960889</c:v>
                </c:pt>
                <c:pt idx="1549">
                  <c:v>0.928037006469044</c:v>
                </c:pt>
                <c:pt idx="1550">
                  <c:v>0.922241168170904</c:v>
                </c:pt>
                <c:pt idx="1551">
                  <c:v>0.927200947031799</c:v>
                </c:pt>
                <c:pt idx="1552">
                  <c:v>0.943659733341164</c:v>
                </c:pt>
                <c:pt idx="1553">
                  <c:v>0.933702354615041</c:v>
                </c:pt>
                <c:pt idx="1554">
                  <c:v>0.923201414259572</c:v>
                </c:pt>
                <c:pt idx="1555">
                  <c:v>0.879360528301008</c:v>
                </c:pt>
                <c:pt idx="1556">
                  <c:v>0.882090213165561</c:v>
                </c:pt>
                <c:pt idx="1557">
                  <c:v>0.903689350569923</c:v>
                </c:pt>
                <c:pt idx="1558">
                  <c:v>0.890429667749011</c:v>
                </c:pt>
                <c:pt idx="1559">
                  <c:v>0.896339199676031</c:v>
                </c:pt>
                <c:pt idx="1560">
                  <c:v>0.902814086433064</c:v>
                </c:pt>
                <c:pt idx="1561">
                  <c:v>0.954188731962043</c:v>
                </c:pt>
                <c:pt idx="1562">
                  <c:v>0.961470735863372</c:v>
                </c:pt>
                <c:pt idx="1563">
                  <c:v>0.961921320857065</c:v>
                </c:pt>
                <c:pt idx="1564">
                  <c:v>0.961424881739216</c:v>
                </c:pt>
                <c:pt idx="1565">
                  <c:v>0.971170785703307</c:v>
                </c:pt>
                <c:pt idx="1566">
                  <c:v>0.981408977699406</c:v>
                </c:pt>
                <c:pt idx="1567">
                  <c:v>0.993782365257195</c:v>
                </c:pt>
                <c:pt idx="1568">
                  <c:v>0.991601584623209</c:v>
                </c:pt>
                <c:pt idx="1569">
                  <c:v>0.971973175222061</c:v>
                </c:pt>
                <c:pt idx="1570">
                  <c:v>0.975723719715763</c:v>
                </c:pt>
                <c:pt idx="1571">
                  <c:v>0.952622004544747</c:v>
                </c:pt>
                <c:pt idx="1572">
                  <c:v>0.982132112227373</c:v>
                </c:pt>
                <c:pt idx="1573">
                  <c:v>0.98390816199182</c:v>
                </c:pt>
                <c:pt idx="1574">
                  <c:v>0.998017549022882</c:v>
                </c:pt>
                <c:pt idx="1575">
                  <c:v>1.02577797402335</c:v>
                </c:pt>
                <c:pt idx="1576">
                  <c:v>1.02816915321193</c:v>
                </c:pt>
                <c:pt idx="1577">
                  <c:v>1.03808459828386</c:v>
                </c:pt>
                <c:pt idx="1578">
                  <c:v>1.04966881830002</c:v>
                </c:pt>
                <c:pt idx="1579">
                  <c:v>1.03526189834767</c:v>
                </c:pt>
                <c:pt idx="1580">
                  <c:v>1.06411705693087</c:v>
                </c:pt>
                <c:pt idx="1581">
                  <c:v>1.10573888001936</c:v>
                </c:pt>
                <c:pt idx="1582">
                  <c:v>1.1497996197836</c:v>
                </c:pt>
                <c:pt idx="1583">
                  <c:v>1.19158771692162</c:v>
                </c:pt>
                <c:pt idx="1584">
                  <c:v>1.316105263696</c:v>
                </c:pt>
                <c:pt idx="1585">
                  <c:v>1.33025704561302</c:v>
                </c:pt>
                <c:pt idx="1586">
                  <c:v>1.36857498873153</c:v>
                </c:pt>
                <c:pt idx="1587">
                  <c:v>1.40222588141293</c:v>
                </c:pt>
                <c:pt idx="1588">
                  <c:v>1.36254030925359</c:v>
                </c:pt>
                <c:pt idx="1589">
                  <c:v>1.41373922548195</c:v>
                </c:pt>
                <c:pt idx="1590">
                  <c:v>1.39190678167891</c:v>
                </c:pt>
                <c:pt idx="1591">
                  <c:v>1.36371083858891</c:v>
                </c:pt>
                <c:pt idx="1592">
                  <c:v>1.25090281312553</c:v>
                </c:pt>
                <c:pt idx="1593">
                  <c:v>1.26666002749172</c:v>
                </c:pt>
                <c:pt idx="1594">
                  <c:v>1.33442335210252</c:v>
                </c:pt>
                <c:pt idx="1595">
                  <c:v>1.3398200711842</c:v>
                </c:pt>
                <c:pt idx="1596">
                  <c:v>1.35187528569944</c:v>
                </c:pt>
                <c:pt idx="1597">
                  <c:v>1.35240524099186</c:v>
                </c:pt>
                <c:pt idx="1598">
                  <c:v>1.24916216289868</c:v>
                </c:pt>
                <c:pt idx="1599">
                  <c:v>1.26070983029785</c:v>
                </c:pt>
                <c:pt idx="1600">
                  <c:v>1.28058273096786</c:v>
                </c:pt>
                <c:pt idx="1601">
                  <c:v>1.3359422267247</c:v>
                </c:pt>
                <c:pt idx="1602">
                  <c:v>1.32462056288801</c:v>
                </c:pt>
                <c:pt idx="1603">
                  <c:v>1.34410841191025</c:v>
                </c:pt>
                <c:pt idx="1604">
                  <c:v>1.38218524612614</c:v>
                </c:pt>
                <c:pt idx="1605">
                  <c:v>1.38444812601344</c:v>
                </c:pt>
                <c:pt idx="1606">
                  <c:v>1.38528022654474</c:v>
                </c:pt>
                <c:pt idx="1607">
                  <c:v>1.37814908386496</c:v>
                </c:pt>
                <c:pt idx="1608">
                  <c:v>1.35126146309863</c:v>
                </c:pt>
                <c:pt idx="1609">
                  <c:v>1.35972356689431</c:v>
                </c:pt>
                <c:pt idx="1610">
                  <c:v>1.33820522191993</c:v>
                </c:pt>
                <c:pt idx="1611">
                  <c:v>1.32169992807475</c:v>
                </c:pt>
                <c:pt idx="1612">
                  <c:v>1.31573935316627</c:v>
                </c:pt>
                <c:pt idx="1613">
                  <c:v>1.35152317368654</c:v>
                </c:pt>
                <c:pt idx="1614">
                  <c:v>1.4068222480828</c:v>
                </c:pt>
                <c:pt idx="1615">
                  <c:v>1.40568965505976</c:v>
                </c:pt>
                <c:pt idx="1616">
                  <c:v>1.36969901053104</c:v>
                </c:pt>
                <c:pt idx="1617">
                  <c:v>1.33920290465313</c:v>
                </c:pt>
                <c:pt idx="1618">
                  <c:v>1.35968401627087</c:v>
                </c:pt>
                <c:pt idx="1619">
                  <c:v>1.37835398607441</c:v>
                </c:pt>
                <c:pt idx="1620">
                  <c:v>1.38142751921616</c:v>
                </c:pt>
                <c:pt idx="1621">
                  <c:v>1.35351192816438</c:v>
                </c:pt>
                <c:pt idx="1622">
                  <c:v>1.36612177387121</c:v>
                </c:pt>
                <c:pt idx="1623">
                  <c:v>1.42259256911817</c:v>
                </c:pt>
                <c:pt idx="1624">
                  <c:v>1.40856497385258</c:v>
                </c:pt>
                <c:pt idx="1625">
                  <c:v>1.42152093555943</c:v>
                </c:pt>
                <c:pt idx="1626">
                  <c:v>1.42240342566053</c:v>
                </c:pt>
                <c:pt idx="1627">
                  <c:v>1.40900498895177</c:v>
                </c:pt>
                <c:pt idx="1628">
                  <c:v>1.38556242351</c:v>
                </c:pt>
                <c:pt idx="1629">
                  <c:v>1.3351272302045</c:v>
                </c:pt>
                <c:pt idx="1630">
                  <c:v>1.34764044785758</c:v>
                </c:pt>
                <c:pt idx="1631">
                  <c:v>1.29272965373141</c:v>
                </c:pt>
                <c:pt idx="1632">
                  <c:v>1.29142379131046</c:v>
                </c:pt>
                <c:pt idx="1633">
                  <c:v>1.31408064844881</c:v>
                </c:pt>
                <c:pt idx="1634">
                  <c:v>1.32596693683189</c:v>
                </c:pt>
                <c:pt idx="1635">
                  <c:v>1.34468645061367</c:v>
                </c:pt>
                <c:pt idx="1636">
                  <c:v>1.33035574920969</c:v>
                </c:pt>
                <c:pt idx="1637">
                  <c:v>1.31802475653785</c:v>
                </c:pt>
                <c:pt idx="1638">
                  <c:v>1.37024960594472</c:v>
                </c:pt>
                <c:pt idx="1639">
                  <c:v>1.34740671866312</c:v>
                </c:pt>
                <c:pt idx="1640">
                  <c:v>1.31967435192806</c:v>
                </c:pt>
                <c:pt idx="1641">
                  <c:v>1.32796403191739</c:v>
                </c:pt>
                <c:pt idx="1642">
                  <c:v>1.28329869418755</c:v>
                </c:pt>
                <c:pt idx="1643">
                  <c:v>1.28683284411377</c:v>
                </c:pt>
                <c:pt idx="1644">
                  <c:v>1.29280637194752</c:v>
                </c:pt>
                <c:pt idx="1645">
                  <c:v>1.29775573465783</c:v>
                </c:pt>
                <c:pt idx="1646">
                  <c:v>1.29555631257354</c:v>
                </c:pt>
                <c:pt idx="1647">
                  <c:v>1.34246723399967</c:v>
                </c:pt>
                <c:pt idx="1648">
                  <c:v>1.41353305488516</c:v>
                </c:pt>
                <c:pt idx="1649">
                  <c:v>1.4215611780305</c:v>
                </c:pt>
                <c:pt idx="1650">
                  <c:v>1.40549874354703</c:v>
                </c:pt>
                <c:pt idx="1651">
                  <c:v>1.40131233503998</c:v>
                </c:pt>
                <c:pt idx="1652">
                  <c:v>1.39788019420471</c:v>
                </c:pt>
                <c:pt idx="1653">
                  <c:v>1.3797707362977</c:v>
                </c:pt>
                <c:pt idx="1654">
                  <c:v>1.39877659813057</c:v>
                </c:pt>
                <c:pt idx="1655">
                  <c:v>1.3984569260848</c:v>
                </c:pt>
                <c:pt idx="1656">
                  <c:v>1.39102863484355</c:v>
                </c:pt>
                <c:pt idx="1657">
                  <c:v>1.36145956636758</c:v>
                </c:pt>
                <c:pt idx="1658">
                  <c:v>1.34788701466936</c:v>
                </c:pt>
                <c:pt idx="1659">
                  <c:v>1.35206577441639</c:v>
                </c:pt>
                <c:pt idx="1660">
                  <c:v>1.37108174491201</c:v>
                </c:pt>
                <c:pt idx="1661">
                  <c:v>1.38892411119391</c:v>
                </c:pt>
                <c:pt idx="1662">
                  <c:v>1.35009104907125</c:v>
                </c:pt>
                <c:pt idx="1663">
                  <c:v>1.362852985951</c:v>
                </c:pt>
                <c:pt idx="1664">
                  <c:v>1.391246989646</c:v>
                </c:pt>
                <c:pt idx="1665">
                  <c:v>1.40931343769138</c:v>
                </c:pt>
                <c:pt idx="1666">
                  <c:v>1.4452686826825</c:v>
                </c:pt>
                <c:pt idx="1667">
                  <c:v>1.44557201943677</c:v>
                </c:pt>
                <c:pt idx="1668">
                  <c:v>1.49344376349127</c:v>
                </c:pt>
                <c:pt idx="1669">
                  <c:v>1.47969148515051</c:v>
                </c:pt>
                <c:pt idx="1670">
                  <c:v>1.45517547965893</c:v>
                </c:pt>
                <c:pt idx="1671">
                  <c:v>1.45762250632647</c:v>
                </c:pt>
                <c:pt idx="1672">
                  <c:v>1.43178095919217</c:v>
                </c:pt>
                <c:pt idx="1673">
                  <c:v>1.45547381973579</c:v>
                </c:pt>
                <c:pt idx="1674">
                  <c:v>1.45077452151145</c:v>
                </c:pt>
                <c:pt idx="1675">
                  <c:v>1.44921517380231</c:v>
                </c:pt>
                <c:pt idx="1676">
                  <c:v>1.46739900533065</c:v>
                </c:pt>
                <c:pt idx="1677">
                  <c:v>1.47505910396737</c:v>
                </c:pt>
                <c:pt idx="1678">
                  <c:v>1.50597135620087</c:v>
                </c:pt>
                <c:pt idx="1679">
                  <c:v>1.49057920677285</c:v>
                </c:pt>
                <c:pt idx="1680">
                  <c:v>1.45883085666612</c:v>
                </c:pt>
                <c:pt idx="1681">
                  <c:v>1.46328274248712</c:v>
                </c:pt>
                <c:pt idx="1682">
                  <c:v>1.49429727286344</c:v>
                </c:pt>
                <c:pt idx="1683">
                  <c:v>1.48402456535729</c:v>
                </c:pt>
                <c:pt idx="1684">
                  <c:v>1.53753171592936</c:v>
                </c:pt>
                <c:pt idx="1685">
                  <c:v>1.53755496969727</c:v>
                </c:pt>
                <c:pt idx="1686">
                  <c:v>1.53250486628334</c:v>
                </c:pt>
                <c:pt idx="1687">
                  <c:v>1.53693980183716</c:v>
                </c:pt>
                <c:pt idx="1688">
                  <c:v>1.5150648862762</c:v>
                </c:pt>
                <c:pt idx="1689">
                  <c:v>1.50888883926377</c:v>
                </c:pt>
                <c:pt idx="1690">
                  <c:v>1.47524590283023</c:v>
                </c:pt>
                <c:pt idx="1691">
                  <c:v>1.47415735744028</c:v>
                </c:pt>
                <c:pt idx="1692">
                  <c:v>1.4488398080215</c:v>
                </c:pt>
                <c:pt idx="1693">
                  <c:v>1.47147998394452</c:v>
                </c:pt>
                <c:pt idx="1694">
                  <c:v>1.47662083470726</c:v>
                </c:pt>
                <c:pt idx="1695">
                  <c:v>1.48101156888406</c:v>
                </c:pt>
                <c:pt idx="1696">
                  <c:v>1.51288771862433</c:v>
                </c:pt>
                <c:pt idx="1697">
                  <c:v>1.50411793480866</c:v>
                </c:pt>
                <c:pt idx="1698">
                  <c:v>1.52759259429374</c:v>
                </c:pt>
                <c:pt idx="1699">
                  <c:v>1.48649130968257</c:v>
                </c:pt>
                <c:pt idx="1700">
                  <c:v>1.50770170558508</c:v>
                </c:pt>
                <c:pt idx="1701">
                  <c:v>1.50414176511627</c:v>
                </c:pt>
                <c:pt idx="1702">
                  <c:v>1.52517566299855</c:v>
                </c:pt>
                <c:pt idx="1703">
                  <c:v>1.53639462589665</c:v>
                </c:pt>
                <c:pt idx="1704">
                  <c:v>1.52563816314605</c:v>
                </c:pt>
                <c:pt idx="1705">
                  <c:v>1.56108390078613</c:v>
                </c:pt>
                <c:pt idx="1706">
                  <c:v>1.60995355818971</c:v>
                </c:pt>
                <c:pt idx="1707">
                  <c:v>1.63821503462563</c:v>
                </c:pt>
                <c:pt idx="1708">
                  <c:v>1.6886918156615</c:v>
                </c:pt>
                <c:pt idx="1709">
                  <c:v>1.71331386602194</c:v>
                </c:pt>
                <c:pt idx="1710">
                  <c:v>1.76138778333131</c:v>
                </c:pt>
                <c:pt idx="1711">
                  <c:v>1.75225962243799</c:v>
                </c:pt>
                <c:pt idx="1712">
                  <c:v>1.72507858140024</c:v>
                </c:pt>
                <c:pt idx="1713">
                  <c:v>1.8028040123627</c:v>
                </c:pt>
                <c:pt idx="1714">
                  <c:v>1.7935981339178</c:v>
                </c:pt>
                <c:pt idx="1715">
                  <c:v>1.73975178582211</c:v>
                </c:pt>
                <c:pt idx="1716">
                  <c:v>1.73355402248097</c:v>
                </c:pt>
                <c:pt idx="1717">
                  <c:v>1.76382366356464</c:v>
                </c:pt>
                <c:pt idx="1718">
                  <c:v>1.7232580996429</c:v>
                </c:pt>
                <c:pt idx="1719">
                  <c:v>1.74274541056142</c:v>
                </c:pt>
                <c:pt idx="1720">
                  <c:v>1.78708646392789</c:v>
                </c:pt>
                <c:pt idx="1721">
                  <c:v>1.78949374779209</c:v>
                </c:pt>
                <c:pt idx="1722">
                  <c:v>1.81761377982156</c:v>
                </c:pt>
                <c:pt idx="1723">
                  <c:v>1.76104270510275</c:v>
                </c:pt>
                <c:pt idx="1724">
                  <c:v>1.76857296699898</c:v>
                </c:pt>
                <c:pt idx="1725">
                  <c:v>1.69301782364796</c:v>
                </c:pt>
                <c:pt idx="1726">
                  <c:v>1.68040797794113</c:v>
                </c:pt>
                <c:pt idx="1727">
                  <c:v>1.71330418015497</c:v>
                </c:pt>
                <c:pt idx="1728">
                  <c:v>1.7550947756317</c:v>
                </c:pt>
                <c:pt idx="1729">
                  <c:v>1.74713626004616</c:v>
                </c:pt>
                <c:pt idx="1730">
                  <c:v>1.74150027698889</c:v>
                </c:pt>
                <c:pt idx="1731">
                  <c:v>1.74624139355949</c:v>
                </c:pt>
                <c:pt idx="1732">
                  <c:v>1.78688236887402</c:v>
                </c:pt>
                <c:pt idx="1733">
                  <c:v>1.84782718906647</c:v>
                </c:pt>
                <c:pt idx="1734">
                  <c:v>1.90866208235608</c:v>
                </c:pt>
                <c:pt idx="1735">
                  <c:v>1.88896068302889</c:v>
                </c:pt>
                <c:pt idx="1736">
                  <c:v>1.8941996608486</c:v>
                </c:pt>
                <c:pt idx="1737">
                  <c:v>1.80329491669943</c:v>
                </c:pt>
                <c:pt idx="1738">
                  <c:v>1.79444803030785</c:v>
                </c:pt>
                <c:pt idx="1739">
                  <c:v>1.7232805846912</c:v>
                </c:pt>
                <c:pt idx="1740">
                  <c:v>1.73930212329194</c:v>
                </c:pt>
                <c:pt idx="1741">
                  <c:v>1.67279354124867</c:v>
                </c:pt>
                <c:pt idx="1742">
                  <c:v>1.71387276360731</c:v>
                </c:pt>
                <c:pt idx="1743">
                  <c:v>1.67923879386511</c:v>
                </c:pt>
                <c:pt idx="1744">
                  <c:v>1.73061478465339</c:v>
                </c:pt>
                <c:pt idx="1745">
                  <c:v>1.64471967083119</c:v>
                </c:pt>
                <c:pt idx="1746">
                  <c:v>1.63574982773955</c:v>
                </c:pt>
                <c:pt idx="1747">
                  <c:v>1.544213119207</c:v>
                </c:pt>
                <c:pt idx="1748">
                  <c:v>1.48965462927363</c:v>
                </c:pt>
                <c:pt idx="1749">
                  <c:v>1.5059882295961</c:v>
                </c:pt>
                <c:pt idx="1750">
                  <c:v>1.56839411669679</c:v>
                </c:pt>
                <c:pt idx="1751">
                  <c:v>1.57749079852247</c:v>
                </c:pt>
                <c:pt idx="1752">
                  <c:v>1.52198094121182</c:v>
                </c:pt>
                <c:pt idx="1753">
                  <c:v>1.54392669428394</c:v>
                </c:pt>
                <c:pt idx="1754">
                  <c:v>1.55469249697768</c:v>
                </c:pt>
                <c:pt idx="1755">
                  <c:v>1.57518168015123</c:v>
                </c:pt>
                <c:pt idx="1756">
                  <c:v>1.50773045569813</c:v>
                </c:pt>
                <c:pt idx="1757">
                  <c:v>1.53280289887236</c:v>
                </c:pt>
                <c:pt idx="1758">
                  <c:v>1.50880985332484</c:v>
                </c:pt>
                <c:pt idx="1759">
                  <c:v>1.46846222140977</c:v>
                </c:pt>
                <c:pt idx="1760">
                  <c:v>1.46729103866279</c:v>
                </c:pt>
                <c:pt idx="1761">
                  <c:v>1.52320585745886</c:v>
                </c:pt>
                <c:pt idx="1762">
                  <c:v>1.52765697456026</c:v>
                </c:pt>
                <c:pt idx="1763">
                  <c:v>1.55162288430589</c:v>
                </c:pt>
                <c:pt idx="1764">
                  <c:v>1.52843391946025</c:v>
                </c:pt>
                <c:pt idx="1765">
                  <c:v>1.55978968446713</c:v>
                </c:pt>
                <c:pt idx="1766">
                  <c:v>1.58522346428946</c:v>
                </c:pt>
                <c:pt idx="1767">
                  <c:v>1.57459760699895</c:v>
                </c:pt>
                <c:pt idx="1768">
                  <c:v>1.55626660410314</c:v>
                </c:pt>
                <c:pt idx="1769">
                  <c:v>1.56050678454623</c:v>
                </c:pt>
                <c:pt idx="1770">
                  <c:v>1.52200500213531</c:v>
                </c:pt>
                <c:pt idx="1771">
                  <c:v>1.4781338286245</c:v>
                </c:pt>
                <c:pt idx="1772">
                  <c:v>1.47407575785471</c:v>
                </c:pt>
                <c:pt idx="1773">
                  <c:v>1.49460310795641</c:v>
                </c:pt>
                <c:pt idx="1774">
                  <c:v>1.47874895804863</c:v>
                </c:pt>
                <c:pt idx="1775">
                  <c:v>1.48736730410305</c:v>
                </c:pt>
                <c:pt idx="1776">
                  <c:v>1.5478890594635</c:v>
                </c:pt>
                <c:pt idx="1777">
                  <c:v>1.5461402223729</c:v>
                </c:pt>
                <c:pt idx="1778">
                  <c:v>1.55384348461517</c:v>
                </c:pt>
                <c:pt idx="1779">
                  <c:v>1.55108332001847</c:v>
                </c:pt>
                <c:pt idx="1780">
                  <c:v>1.57424691711731</c:v>
                </c:pt>
                <c:pt idx="1781">
                  <c:v>1.5453332974085</c:v>
                </c:pt>
                <c:pt idx="1782">
                  <c:v>1.55199198502196</c:v>
                </c:pt>
                <c:pt idx="1783">
                  <c:v>1.56639125621428</c:v>
                </c:pt>
                <c:pt idx="1784">
                  <c:v>1.58891427927022</c:v>
                </c:pt>
                <c:pt idx="1785">
                  <c:v>1.56858022371201</c:v>
                </c:pt>
                <c:pt idx="1786">
                  <c:v>1.5373147063862</c:v>
                </c:pt>
                <c:pt idx="1787">
                  <c:v>1.50471642145344</c:v>
                </c:pt>
                <c:pt idx="1788">
                  <c:v>1.50296354858494</c:v>
                </c:pt>
                <c:pt idx="1789">
                  <c:v>1.51833828651402</c:v>
                </c:pt>
                <c:pt idx="1790">
                  <c:v>1.52927170851659</c:v>
                </c:pt>
                <c:pt idx="1791">
                  <c:v>1.50343550398352</c:v>
                </c:pt>
                <c:pt idx="1792">
                  <c:v>1.56264513185828</c:v>
                </c:pt>
                <c:pt idx="1793">
                  <c:v>1.60029359707693</c:v>
                </c:pt>
                <c:pt idx="1794">
                  <c:v>1.6016071082579</c:v>
                </c:pt>
                <c:pt idx="1795">
                  <c:v>1.59430211964052</c:v>
                </c:pt>
                <c:pt idx="1796">
                  <c:v>1.60150855840514</c:v>
                </c:pt>
                <c:pt idx="1797">
                  <c:v>1.57583117134149</c:v>
                </c:pt>
                <c:pt idx="1798">
                  <c:v>1.58659470631241</c:v>
                </c:pt>
                <c:pt idx="1799">
                  <c:v>1.66835003447131</c:v>
                </c:pt>
                <c:pt idx="1800">
                  <c:v>1.66945068719496</c:v>
                </c:pt>
                <c:pt idx="1801">
                  <c:v>1.67837183189993</c:v>
                </c:pt>
                <c:pt idx="1802">
                  <c:v>1.67024685008496</c:v>
                </c:pt>
                <c:pt idx="1803">
                  <c:v>1.67582571727592</c:v>
                </c:pt>
                <c:pt idx="1804">
                  <c:v>1.68110209330419</c:v>
                </c:pt>
                <c:pt idx="1805">
                  <c:v>1.65621556496528</c:v>
                </c:pt>
                <c:pt idx="1806">
                  <c:v>1.63926648929487</c:v>
                </c:pt>
                <c:pt idx="1807">
                  <c:v>1.65416046998594</c:v>
                </c:pt>
                <c:pt idx="1808">
                  <c:v>1.65217544379816</c:v>
                </c:pt>
                <c:pt idx="1809">
                  <c:v>1.62945916463472</c:v>
                </c:pt>
                <c:pt idx="1810">
                  <c:v>1.6321024454162</c:v>
                </c:pt>
                <c:pt idx="1811">
                  <c:v>1.64987870181248</c:v>
                </c:pt>
                <c:pt idx="1812">
                  <c:v>1.62732596774399</c:v>
                </c:pt>
                <c:pt idx="1813">
                  <c:v>1.59813799200985</c:v>
                </c:pt>
                <c:pt idx="1814">
                  <c:v>1.55531016317649</c:v>
                </c:pt>
                <c:pt idx="1815">
                  <c:v>1.56775853933129</c:v>
                </c:pt>
                <c:pt idx="1816">
                  <c:v>1.56898418586195</c:v>
                </c:pt>
                <c:pt idx="1817">
                  <c:v>1.56294858392048</c:v>
                </c:pt>
                <c:pt idx="1818">
                  <c:v>1.57911010636043</c:v>
                </c:pt>
                <c:pt idx="1819">
                  <c:v>1.59209093614634</c:v>
                </c:pt>
                <c:pt idx="1820">
                  <c:v>1.59708726762423</c:v>
                </c:pt>
                <c:pt idx="1821">
                  <c:v>1.64126273878881</c:v>
                </c:pt>
                <c:pt idx="1822">
                  <c:v>1.64732966605398</c:v>
                </c:pt>
                <c:pt idx="1823">
                  <c:v>1.61816113892574</c:v>
                </c:pt>
                <c:pt idx="1824">
                  <c:v>1.63634612353347</c:v>
                </c:pt>
                <c:pt idx="1825">
                  <c:v>1.63939997745345</c:v>
                </c:pt>
                <c:pt idx="1826">
                  <c:v>1.56449082761851</c:v>
                </c:pt>
                <c:pt idx="1827">
                  <c:v>1.56690864294124</c:v>
                </c:pt>
                <c:pt idx="1828">
                  <c:v>1.56745754717181</c:v>
                </c:pt>
                <c:pt idx="1829">
                  <c:v>1.59717985990008</c:v>
                </c:pt>
                <c:pt idx="1830">
                  <c:v>1.57155651382433</c:v>
                </c:pt>
                <c:pt idx="1831">
                  <c:v>1.56437567342239</c:v>
                </c:pt>
                <c:pt idx="1832">
                  <c:v>1.59712970094617</c:v>
                </c:pt>
                <c:pt idx="1833">
                  <c:v>1.60513902889728</c:v>
                </c:pt>
                <c:pt idx="1834">
                  <c:v>1.57533995951692</c:v>
                </c:pt>
                <c:pt idx="1835">
                  <c:v>1.61060608582239</c:v>
                </c:pt>
                <c:pt idx="1836">
                  <c:v>1.58371043193624</c:v>
                </c:pt>
                <c:pt idx="1837">
                  <c:v>1.59333826056973</c:v>
                </c:pt>
                <c:pt idx="1838">
                  <c:v>1.59125456922126</c:v>
                </c:pt>
                <c:pt idx="1839">
                  <c:v>1.61017817805691</c:v>
                </c:pt>
                <c:pt idx="1840">
                  <c:v>1.61437358058328</c:v>
                </c:pt>
                <c:pt idx="1841">
                  <c:v>1.58282325264558</c:v>
                </c:pt>
                <c:pt idx="1842">
                  <c:v>1.4996278820595</c:v>
                </c:pt>
                <c:pt idx="1843">
                  <c:v>1.4114402926454</c:v>
                </c:pt>
                <c:pt idx="1844">
                  <c:v>1.41638365934283</c:v>
                </c:pt>
                <c:pt idx="1845">
                  <c:v>1.46263286693706</c:v>
                </c:pt>
                <c:pt idx="1846">
                  <c:v>1.44362519861312</c:v>
                </c:pt>
                <c:pt idx="1847">
                  <c:v>1.50587753397366</c:v>
                </c:pt>
                <c:pt idx="1848">
                  <c:v>1.5062443669669</c:v>
                </c:pt>
                <c:pt idx="1849">
                  <c:v>1.52892270981808</c:v>
                </c:pt>
                <c:pt idx="1850">
                  <c:v>1.51366712342704</c:v>
                </c:pt>
                <c:pt idx="1851">
                  <c:v>1.50036262425343</c:v>
                </c:pt>
                <c:pt idx="1852">
                  <c:v>1.53292135856276</c:v>
                </c:pt>
                <c:pt idx="1853">
                  <c:v>1.56221103590001</c:v>
                </c:pt>
                <c:pt idx="1854">
                  <c:v>1.54808965684319</c:v>
                </c:pt>
                <c:pt idx="1855">
                  <c:v>1.5267792120847</c:v>
                </c:pt>
                <c:pt idx="1856">
                  <c:v>1.5131448937666</c:v>
                </c:pt>
                <c:pt idx="1857">
                  <c:v>1.51129796805501</c:v>
                </c:pt>
                <c:pt idx="1858">
                  <c:v>1.45869456268099</c:v>
                </c:pt>
                <c:pt idx="1859">
                  <c:v>1.48771342010307</c:v>
                </c:pt>
                <c:pt idx="1860">
                  <c:v>1.47145246378283</c:v>
                </c:pt>
                <c:pt idx="1861">
                  <c:v>1.42522685588033</c:v>
                </c:pt>
                <c:pt idx="1862">
                  <c:v>1.46095805754397</c:v>
                </c:pt>
                <c:pt idx="1863">
                  <c:v>1.48768117231584</c:v>
                </c:pt>
                <c:pt idx="1864">
                  <c:v>1.49383392712438</c:v>
                </c:pt>
                <c:pt idx="1865">
                  <c:v>1.44467788323372</c:v>
                </c:pt>
                <c:pt idx="1866">
                  <c:v>1.45776910115424</c:v>
                </c:pt>
                <c:pt idx="1867">
                  <c:v>1.45075637972888</c:v>
                </c:pt>
                <c:pt idx="1868">
                  <c:v>1.44685593491313</c:v>
                </c:pt>
                <c:pt idx="1869">
                  <c:v>1.47936558647598</c:v>
                </c:pt>
                <c:pt idx="1870">
                  <c:v>1.47934148711651</c:v>
                </c:pt>
                <c:pt idx="1871">
                  <c:v>1.46592548516488</c:v>
                </c:pt>
                <c:pt idx="1872">
                  <c:v>1.51208851929192</c:v>
                </c:pt>
                <c:pt idx="1873">
                  <c:v>1.54218185453527</c:v>
                </c:pt>
                <c:pt idx="1874">
                  <c:v>1.53164363127919</c:v>
                </c:pt>
                <c:pt idx="1875">
                  <c:v>1.53056465644826</c:v>
                </c:pt>
                <c:pt idx="1876">
                  <c:v>1.55271781006853</c:v>
                </c:pt>
                <c:pt idx="1877">
                  <c:v>1.54158636589692</c:v>
                </c:pt>
                <c:pt idx="1878">
                  <c:v>1.5036543968897</c:v>
                </c:pt>
                <c:pt idx="1879">
                  <c:v>1.47827600331457</c:v>
                </c:pt>
                <c:pt idx="1880">
                  <c:v>1.44791899724833</c:v>
                </c:pt>
                <c:pt idx="1881">
                  <c:v>1.47291068642855</c:v>
                </c:pt>
                <c:pt idx="1882">
                  <c:v>1.45552159565895</c:v>
                </c:pt>
                <c:pt idx="1883">
                  <c:v>1.47152660678828</c:v>
                </c:pt>
                <c:pt idx="1884">
                  <c:v>1.4696077289221</c:v>
                </c:pt>
                <c:pt idx="1885">
                  <c:v>1.48383745900659</c:v>
                </c:pt>
                <c:pt idx="1886">
                  <c:v>1.48712634894435</c:v>
                </c:pt>
                <c:pt idx="1887">
                  <c:v>1.46172965984273</c:v>
                </c:pt>
                <c:pt idx="1888">
                  <c:v>1.4782574771722</c:v>
                </c:pt>
                <c:pt idx="1889">
                  <c:v>1.51062526153282</c:v>
                </c:pt>
                <c:pt idx="1890">
                  <c:v>1.51380856783349</c:v>
                </c:pt>
                <c:pt idx="1891">
                  <c:v>1.48714629721798</c:v>
                </c:pt>
                <c:pt idx="1892">
                  <c:v>1.51580339519617</c:v>
                </c:pt>
                <c:pt idx="1893">
                  <c:v>1.50231409583066</c:v>
                </c:pt>
                <c:pt idx="1894">
                  <c:v>1.51211250334345</c:v>
                </c:pt>
                <c:pt idx="1895">
                  <c:v>1.48291049847661</c:v>
                </c:pt>
                <c:pt idx="1896">
                  <c:v>1.5073322589452</c:v>
                </c:pt>
                <c:pt idx="1897">
                  <c:v>1.50094581337817</c:v>
                </c:pt>
                <c:pt idx="1898">
                  <c:v>1.51007366678365</c:v>
                </c:pt>
                <c:pt idx="1899">
                  <c:v>1.52660302155232</c:v>
                </c:pt>
                <c:pt idx="1900">
                  <c:v>1.53786910696191</c:v>
                </c:pt>
                <c:pt idx="1901">
                  <c:v>1.52949786582299</c:v>
                </c:pt>
                <c:pt idx="1902">
                  <c:v>1.49640356456816</c:v>
                </c:pt>
                <c:pt idx="1903">
                  <c:v>1.47906159631005</c:v>
                </c:pt>
                <c:pt idx="1904">
                  <c:v>1.50180889330937</c:v>
                </c:pt>
                <c:pt idx="1905">
                  <c:v>1.49259163781438</c:v>
                </c:pt>
                <c:pt idx="1906">
                  <c:v>1.46668079060812</c:v>
                </c:pt>
                <c:pt idx="1907">
                  <c:v>1.45713290881306</c:v>
                </c:pt>
                <c:pt idx="1908">
                  <c:v>1.4814080360179</c:v>
                </c:pt>
                <c:pt idx="1909">
                  <c:v>1.46795502021752</c:v>
                </c:pt>
                <c:pt idx="1910">
                  <c:v>1.47092823545143</c:v>
                </c:pt>
                <c:pt idx="1911">
                  <c:v>1.47025971845107</c:v>
                </c:pt>
                <c:pt idx="1912">
                  <c:v>1.45723660908713</c:v>
                </c:pt>
                <c:pt idx="1913">
                  <c:v>1.49671616439361</c:v>
                </c:pt>
                <c:pt idx="1914">
                  <c:v>1.49147772467762</c:v>
                </c:pt>
                <c:pt idx="1915">
                  <c:v>1.48842110336707</c:v>
                </c:pt>
                <c:pt idx="1916">
                  <c:v>1.48890170686116</c:v>
                </c:pt>
                <c:pt idx="1917">
                  <c:v>1.4902581510318</c:v>
                </c:pt>
                <c:pt idx="1918">
                  <c:v>1.46574829529702</c:v>
                </c:pt>
                <c:pt idx="1919">
                  <c:v>1.49251407400671</c:v>
                </c:pt>
                <c:pt idx="1920">
                  <c:v>1.50390173242108</c:v>
                </c:pt>
                <c:pt idx="1921">
                  <c:v>1.50438433458613</c:v>
                </c:pt>
                <c:pt idx="1922">
                  <c:v>1.50607259657223</c:v>
                </c:pt>
                <c:pt idx="1923">
                  <c:v>1.49576814094658</c:v>
                </c:pt>
                <c:pt idx="1924">
                  <c:v>1.47725794951196</c:v>
                </c:pt>
                <c:pt idx="1925">
                  <c:v>1.47282166869884</c:v>
                </c:pt>
                <c:pt idx="1926">
                  <c:v>1.46293481999604</c:v>
                </c:pt>
                <c:pt idx="1927">
                  <c:v>1.46896211976582</c:v>
                </c:pt>
                <c:pt idx="1928">
                  <c:v>1.47523767753051</c:v>
                </c:pt>
                <c:pt idx="1929">
                  <c:v>1.49810051308574</c:v>
                </c:pt>
                <c:pt idx="1930">
                  <c:v>1.49382066671128</c:v>
                </c:pt>
                <c:pt idx="1931">
                  <c:v>1.50884725153339</c:v>
                </c:pt>
                <c:pt idx="1932">
                  <c:v>1.5464783052531</c:v>
                </c:pt>
                <c:pt idx="1933">
                  <c:v>1.58866840430608</c:v>
                </c:pt>
                <c:pt idx="1934">
                  <c:v>1.57665300946613</c:v>
                </c:pt>
                <c:pt idx="1935">
                  <c:v>1.59127336441549</c:v>
                </c:pt>
                <c:pt idx="1936">
                  <c:v>1.57388938563122</c:v>
                </c:pt>
                <c:pt idx="1937">
                  <c:v>1.55156599905547</c:v>
                </c:pt>
                <c:pt idx="1938">
                  <c:v>1.56626249568124</c:v>
                </c:pt>
                <c:pt idx="1939">
                  <c:v>1.52549967831007</c:v>
                </c:pt>
                <c:pt idx="1940">
                  <c:v>1.48760668338657</c:v>
                </c:pt>
                <c:pt idx="1941">
                  <c:v>1.50446155246997</c:v>
                </c:pt>
                <c:pt idx="1942">
                  <c:v>1.50495549324912</c:v>
                </c:pt>
                <c:pt idx="1943">
                  <c:v>1.52243075748592</c:v>
                </c:pt>
                <c:pt idx="1944">
                  <c:v>1.50846769623076</c:v>
                </c:pt>
                <c:pt idx="1945">
                  <c:v>1.50743753509445</c:v>
                </c:pt>
                <c:pt idx="1946">
                  <c:v>1.52611365465479</c:v>
                </c:pt>
                <c:pt idx="1947">
                  <c:v>1.48916772227883</c:v>
                </c:pt>
                <c:pt idx="1948">
                  <c:v>1.50855229382277</c:v>
                </c:pt>
                <c:pt idx="1949">
                  <c:v>1.51816666986326</c:v>
                </c:pt>
                <c:pt idx="1950">
                  <c:v>1.50664310182356</c:v>
                </c:pt>
                <c:pt idx="1951">
                  <c:v>1.48133842845809</c:v>
                </c:pt>
                <c:pt idx="1952">
                  <c:v>1.45590972218512</c:v>
                </c:pt>
                <c:pt idx="1953">
                  <c:v>1.45801847379256</c:v>
                </c:pt>
                <c:pt idx="1954">
                  <c:v>1.46906708842724</c:v>
                </c:pt>
                <c:pt idx="1955">
                  <c:v>1.44548184862766</c:v>
                </c:pt>
                <c:pt idx="1956">
                  <c:v>1.46984876095276</c:v>
                </c:pt>
                <c:pt idx="1957">
                  <c:v>1.42924529915473</c:v>
                </c:pt>
                <c:pt idx="1958">
                  <c:v>1.40927104280542</c:v>
                </c:pt>
                <c:pt idx="1959">
                  <c:v>1.42993703148702</c:v>
                </c:pt>
                <c:pt idx="1960">
                  <c:v>1.45341995470781</c:v>
                </c:pt>
                <c:pt idx="1961">
                  <c:v>1.43661539832225</c:v>
                </c:pt>
                <c:pt idx="1962">
                  <c:v>1.45859962581036</c:v>
                </c:pt>
                <c:pt idx="1963">
                  <c:v>1.4360729897723</c:v>
                </c:pt>
                <c:pt idx="1964">
                  <c:v>1.43985681982469</c:v>
                </c:pt>
                <c:pt idx="1965">
                  <c:v>1.38466186849829</c:v>
                </c:pt>
                <c:pt idx="1966">
                  <c:v>1.40192058442369</c:v>
                </c:pt>
                <c:pt idx="1967">
                  <c:v>1.35480568325163</c:v>
                </c:pt>
                <c:pt idx="1968">
                  <c:v>1.32620858383823</c:v>
                </c:pt>
                <c:pt idx="1969">
                  <c:v>1.36205040425234</c:v>
                </c:pt>
                <c:pt idx="1970">
                  <c:v>1.34914602363067</c:v>
                </c:pt>
                <c:pt idx="1971">
                  <c:v>1.37121042857309</c:v>
                </c:pt>
                <c:pt idx="1972">
                  <c:v>1.36499275539431</c:v>
                </c:pt>
                <c:pt idx="1973">
                  <c:v>1.34538560109011</c:v>
                </c:pt>
                <c:pt idx="1974">
                  <c:v>1.32004910273319</c:v>
                </c:pt>
                <c:pt idx="1975">
                  <c:v>1.34472665464876</c:v>
                </c:pt>
                <c:pt idx="1976">
                  <c:v>1.35384374597984</c:v>
                </c:pt>
                <c:pt idx="1977">
                  <c:v>1.35954007352572</c:v>
                </c:pt>
                <c:pt idx="1978">
                  <c:v>1.37078990051577</c:v>
                </c:pt>
                <c:pt idx="1979">
                  <c:v>1.3621647128569</c:v>
                </c:pt>
                <c:pt idx="1980">
                  <c:v>1.33149971928282</c:v>
                </c:pt>
                <c:pt idx="1981">
                  <c:v>1.35642145497942</c:v>
                </c:pt>
                <c:pt idx="1982">
                  <c:v>1.30864741518611</c:v>
                </c:pt>
                <c:pt idx="1983">
                  <c:v>1.33112861989579</c:v>
                </c:pt>
                <c:pt idx="1984">
                  <c:v>1.33531910261673</c:v>
                </c:pt>
                <c:pt idx="1985">
                  <c:v>1.35470867083807</c:v>
                </c:pt>
                <c:pt idx="1986">
                  <c:v>1.33376690399987</c:v>
                </c:pt>
                <c:pt idx="1987">
                  <c:v>1.32001877674496</c:v>
                </c:pt>
                <c:pt idx="1988">
                  <c:v>1.29188360093936</c:v>
                </c:pt>
                <c:pt idx="1989">
                  <c:v>1.21866217498679</c:v>
                </c:pt>
                <c:pt idx="1990">
                  <c:v>1.17412025518877</c:v>
                </c:pt>
                <c:pt idx="1991">
                  <c:v>1.15421868127767</c:v>
                </c:pt>
                <c:pt idx="1992">
                  <c:v>1.18810999101405</c:v>
                </c:pt>
                <c:pt idx="1993">
                  <c:v>1.19508500674302</c:v>
                </c:pt>
                <c:pt idx="1994">
                  <c:v>1.12792339739932</c:v>
                </c:pt>
                <c:pt idx="1995">
                  <c:v>1.03059607786192</c:v>
                </c:pt>
                <c:pt idx="1996">
                  <c:v>1.11840365074163</c:v>
                </c:pt>
                <c:pt idx="1997">
                  <c:v>1.16000352688553</c:v>
                </c:pt>
                <c:pt idx="1998">
                  <c:v>1.17438054364542</c:v>
                </c:pt>
                <c:pt idx="1999">
                  <c:v>1.17073316132207</c:v>
                </c:pt>
                <c:pt idx="2000">
                  <c:v>1.16897417713275</c:v>
                </c:pt>
                <c:pt idx="2001">
                  <c:v>1.17979148403971</c:v>
                </c:pt>
                <c:pt idx="2002">
                  <c:v>1.16694099066202</c:v>
                </c:pt>
                <c:pt idx="2003">
                  <c:v>1.12782984422397</c:v>
                </c:pt>
                <c:pt idx="2004">
                  <c:v>1.11452230860794</c:v>
                </c:pt>
                <c:pt idx="2005">
                  <c:v>1.10722216292405</c:v>
                </c:pt>
                <c:pt idx="2006">
                  <c:v>1.16840962945832</c:v>
                </c:pt>
                <c:pt idx="2007">
                  <c:v>1.15235226852421</c:v>
                </c:pt>
                <c:pt idx="2008">
                  <c:v>1.1796536141794</c:v>
                </c:pt>
                <c:pt idx="2009">
                  <c:v>1.17338286091222</c:v>
                </c:pt>
                <c:pt idx="2010">
                  <c:v>1.14547991529786</c:v>
                </c:pt>
                <c:pt idx="2011">
                  <c:v>1.15703019634367</c:v>
                </c:pt>
                <c:pt idx="2012">
                  <c:v>1.09039539054204</c:v>
                </c:pt>
                <c:pt idx="2013">
                  <c:v>1.13113314765424</c:v>
                </c:pt>
                <c:pt idx="2014">
                  <c:v>1.1107097284425</c:v>
                </c:pt>
                <c:pt idx="2015">
                  <c:v>1.13713677086033</c:v>
                </c:pt>
                <c:pt idx="2016">
                  <c:v>1.13569830430834</c:v>
                </c:pt>
                <c:pt idx="2017">
                  <c:v>1.12431675721479</c:v>
                </c:pt>
                <c:pt idx="2018">
                  <c:v>1.10826466200994</c:v>
                </c:pt>
                <c:pt idx="2019">
                  <c:v>1.0756578827256</c:v>
                </c:pt>
                <c:pt idx="2020">
                  <c:v>1.03743975784718</c:v>
                </c:pt>
                <c:pt idx="2021">
                  <c:v>1.04632200534037</c:v>
                </c:pt>
                <c:pt idx="2022">
                  <c:v>0.945191560888608</c:v>
                </c:pt>
                <c:pt idx="2023">
                  <c:v>0.929495805654463</c:v>
                </c:pt>
                <c:pt idx="2024">
                  <c:v>0.98630618278484</c:v>
                </c:pt>
                <c:pt idx="2025">
                  <c:v>0.999344781848716</c:v>
                </c:pt>
                <c:pt idx="2026">
                  <c:v>1.04871964177359</c:v>
                </c:pt>
                <c:pt idx="2027">
                  <c:v>1.04573624100497</c:v>
                </c:pt>
                <c:pt idx="2028">
                  <c:v>0.994019745869756</c:v>
                </c:pt>
                <c:pt idx="2029">
                  <c:v>0.978055092519439</c:v>
                </c:pt>
                <c:pt idx="2030">
                  <c:v>0.999843334945466</c:v>
                </c:pt>
                <c:pt idx="2031">
                  <c:v>1.02874715347937</c:v>
                </c:pt>
                <c:pt idx="2032">
                  <c:v>1.01979476032265</c:v>
                </c:pt>
                <c:pt idx="2033">
                  <c:v>1.03502978346437</c:v>
                </c:pt>
                <c:pt idx="2034">
                  <c:v>1.01886042008451</c:v>
                </c:pt>
                <c:pt idx="2035">
                  <c:v>1.04404455821665</c:v>
                </c:pt>
                <c:pt idx="2036">
                  <c:v>1.03690780388379</c:v>
                </c:pt>
                <c:pt idx="2037">
                  <c:v>1.04122012866137</c:v>
                </c:pt>
                <c:pt idx="2038">
                  <c:v>1.08105506303904</c:v>
                </c:pt>
                <c:pt idx="2039">
                  <c:v>1.06900153970692</c:v>
                </c:pt>
                <c:pt idx="2040">
                  <c:v>1.02065864740942</c:v>
                </c:pt>
                <c:pt idx="2041">
                  <c:v>1.0330578255098</c:v>
                </c:pt>
                <c:pt idx="2042">
                  <c:v>1.03963902618755</c:v>
                </c:pt>
                <c:pt idx="2043">
                  <c:v>1.04395019788572</c:v>
                </c:pt>
                <c:pt idx="2044">
                  <c:v>1.05913832913183</c:v>
                </c:pt>
                <c:pt idx="2045">
                  <c:v>1.09124763152687</c:v>
                </c:pt>
                <c:pt idx="2046">
                  <c:v>1.0878799093941</c:v>
                </c:pt>
                <c:pt idx="2047">
                  <c:v>1.09251863251394</c:v>
                </c:pt>
                <c:pt idx="2048">
                  <c:v>1.13185609000231</c:v>
                </c:pt>
                <c:pt idx="2049">
                  <c:v>1.1386199000211</c:v>
                </c:pt>
                <c:pt idx="2050">
                  <c:v>1.15997919691018</c:v>
                </c:pt>
                <c:pt idx="2051">
                  <c:v>1.13780305857386</c:v>
                </c:pt>
                <c:pt idx="2052">
                  <c:v>1.17144315074488</c:v>
                </c:pt>
                <c:pt idx="2053">
                  <c:v>1.14619470921817</c:v>
                </c:pt>
                <c:pt idx="2054">
                  <c:v>1.16309762327658</c:v>
                </c:pt>
                <c:pt idx="2055">
                  <c:v>1.19181087622158</c:v>
                </c:pt>
                <c:pt idx="2056">
                  <c:v>1.17923058778338</c:v>
                </c:pt>
                <c:pt idx="2057">
                  <c:v>1.20993221084641</c:v>
                </c:pt>
                <c:pt idx="2058">
                  <c:v>1.22278820056924</c:v>
                </c:pt>
                <c:pt idx="2059">
                  <c:v>1.22152354151887</c:v>
                </c:pt>
                <c:pt idx="2060">
                  <c:v>1.19379036762823</c:v>
                </c:pt>
                <c:pt idx="2061">
                  <c:v>1.23183414690132</c:v>
                </c:pt>
                <c:pt idx="2062">
                  <c:v>1.25859969499512</c:v>
                </c:pt>
                <c:pt idx="2063">
                  <c:v>1.28419498280547</c:v>
                </c:pt>
                <c:pt idx="2064">
                  <c:v>1.30829172862707</c:v>
                </c:pt>
                <c:pt idx="2065">
                  <c:v>1.27407086879805</c:v>
                </c:pt>
                <c:pt idx="2066">
                  <c:v>1.30932807795616</c:v>
                </c:pt>
                <c:pt idx="2067">
                  <c:v>1.29990907200208</c:v>
                </c:pt>
                <c:pt idx="2068">
                  <c:v>1.31502817222809</c:v>
                </c:pt>
                <c:pt idx="2069">
                  <c:v>1.31176391975351</c:v>
                </c:pt>
                <c:pt idx="2070">
                  <c:v>1.27846352477385</c:v>
                </c:pt>
                <c:pt idx="2071">
                  <c:v>1.28918358865138</c:v>
                </c:pt>
                <c:pt idx="2072">
                  <c:v>1.28318277127183</c:v>
                </c:pt>
                <c:pt idx="2073">
                  <c:v>1.24626189915483</c:v>
                </c:pt>
                <c:pt idx="2074">
                  <c:v>1.22779002839227</c:v>
                </c:pt>
                <c:pt idx="2075">
                  <c:v>1.23219463795786</c:v>
                </c:pt>
                <c:pt idx="2076">
                  <c:v>1.23288221920431</c:v>
                </c:pt>
                <c:pt idx="2077">
                  <c:v>1.20015993980003</c:v>
                </c:pt>
                <c:pt idx="2078">
                  <c:v>1.22301201328086</c:v>
                </c:pt>
                <c:pt idx="2079">
                  <c:v>1.2110639582779</c:v>
                </c:pt>
                <c:pt idx="2080">
                  <c:v>1.2185710048422</c:v>
                </c:pt>
                <c:pt idx="2081">
                  <c:v>1.19540517845653</c:v>
                </c:pt>
                <c:pt idx="2082">
                  <c:v>1.1967804178214</c:v>
                </c:pt>
                <c:pt idx="2083">
                  <c:v>1.18365783614119</c:v>
                </c:pt>
                <c:pt idx="2084">
                  <c:v>1.20112783464872</c:v>
                </c:pt>
                <c:pt idx="2085">
                  <c:v>1.19027236081361</c:v>
                </c:pt>
                <c:pt idx="2086">
                  <c:v>1.19105649324186</c:v>
                </c:pt>
                <c:pt idx="2087">
                  <c:v>1.16289168329567</c:v>
                </c:pt>
                <c:pt idx="2088">
                  <c:v>1.17252669945743</c:v>
                </c:pt>
                <c:pt idx="2089">
                  <c:v>1.13017532303231</c:v>
                </c:pt>
                <c:pt idx="2090">
                  <c:v>1.10954765502278</c:v>
                </c:pt>
                <c:pt idx="2091">
                  <c:v>1.12749337565493</c:v>
                </c:pt>
                <c:pt idx="2092">
                  <c:v>1.15795765654139</c:v>
                </c:pt>
                <c:pt idx="2093">
                  <c:v>1.15360801042722</c:v>
                </c:pt>
                <c:pt idx="2094">
                  <c:v>1.15787367392506</c:v>
                </c:pt>
                <c:pt idx="2095">
                  <c:v>1.13383573515288</c:v>
                </c:pt>
                <c:pt idx="2096">
                  <c:v>1.17734876220193</c:v>
                </c:pt>
                <c:pt idx="2097">
                  <c:v>1.17635019544119</c:v>
                </c:pt>
                <c:pt idx="2098">
                  <c:v>1.17358491885915</c:v>
                </c:pt>
                <c:pt idx="2099">
                  <c:v>1.16953737954788</c:v>
                </c:pt>
                <c:pt idx="2100">
                  <c:v>1.18985313957961</c:v>
                </c:pt>
                <c:pt idx="2101">
                  <c:v>1.17080415257716</c:v>
                </c:pt>
                <c:pt idx="2102">
                  <c:v>1.15594883848198</c:v>
                </c:pt>
                <c:pt idx="2103">
                  <c:v>1.17169755849658</c:v>
                </c:pt>
                <c:pt idx="2104">
                  <c:v>1.16152828221265</c:v>
                </c:pt>
                <c:pt idx="2105">
                  <c:v>1.12068071350555</c:v>
                </c:pt>
                <c:pt idx="2106">
                  <c:v>1.13900468261701</c:v>
                </c:pt>
                <c:pt idx="2107">
                  <c:v>1.13547180107812</c:v>
                </c:pt>
                <c:pt idx="2108">
                  <c:v>1.1261007632271</c:v>
                </c:pt>
                <c:pt idx="2109">
                  <c:v>1.11896435481806</c:v>
                </c:pt>
                <c:pt idx="2110">
                  <c:v>1.12054818624646</c:v>
                </c:pt>
                <c:pt idx="2111">
                  <c:v>1.10229970539974</c:v>
                </c:pt>
                <c:pt idx="2112">
                  <c:v>1.09183616325283</c:v>
                </c:pt>
                <c:pt idx="2113">
                  <c:v>1.08757999344205</c:v>
                </c:pt>
                <c:pt idx="2114">
                  <c:v>1.10683549696511</c:v>
                </c:pt>
                <c:pt idx="2115">
                  <c:v>1.10824071639439</c:v>
                </c:pt>
                <c:pt idx="2116">
                  <c:v>1.09931876453385</c:v>
                </c:pt>
                <c:pt idx="2117">
                  <c:v>1.12848875222933</c:v>
                </c:pt>
                <c:pt idx="2118">
                  <c:v>1.13749764627667</c:v>
                </c:pt>
                <c:pt idx="2119">
                  <c:v>1.11370792706342</c:v>
                </c:pt>
                <c:pt idx="2120">
                  <c:v>1.09393980287493</c:v>
                </c:pt>
                <c:pt idx="2121">
                  <c:v>1.04483691594462</c:v>
                </c:pt>
                <c:pt idx="2122">
                  <c:v>1.04263960783923</c:v>
                </c:pt>
                <c:pt idx="2123">
                  <c:v>1.04537044578319</c:v>
                </c:pt>
                <c:pt idx="2124">
                  <c:v>1.03023558680537</c:v>
                </c:pt>
                <c:pt idx="2125">
                  <c:v>1.01238414963219</c:v>
                </c:pt>
                <c:pt idx="2126">
                  <c:v>1.00545518020728</c:v>
                </c:pt>
                <c:pt idx="2127">
                  <c:v>0.995446220395984</c:v>
                </c:pt>
                <c:pt idx="2128">
                  <c:v>1.02437279303005</c:v>
                </c:pt>
                <c:pt idx="2129">
                  <c:v>0.991550118845972</c:v>
                </c:pt>
                <c:pt idx="2130">
                  <c:v>0.990735352941653</c:v>
                </c:pt>
                <c:pt idx="2131">
                  <c:v>0.979157513298177</c:v>
                </c:pt>
                <c:pt idx="2132">
                  <c:v>0.935490511713192</c:v>
                </c:pt>
                <c:pt idx="2133">
                  <c:v>0.939001715359352</c:v>
                </c:pt>
                <c:pt idx="2134">
                  <c:v>0.968453131300498</c:v>
                </c:pt>
                <c:pt idx="2135">
                  <c:v>0.952227190158052</c:v>
                </c:pt>
                <c:pt idx="2136">
                  <c:v>0.998941549982398</c:v>
                </c:pt>
                <c:pt idx="2137">
                  <c:v>1.00099234013198</c:v>
                </c:pt>
                <c:pt idx="2138">
                  <c:v>0.996755042387391</c:v>
                </c:pt>
                <c:pt idx="2139">
                  <c:v>0.964639974595355</c:v>
                </c:pt>
                <c:pt idx="2140">
                  <c:v>0.954489070709865</c:v>
                </c:pt>
                <c:pt idx="2141">
                  <c:v>0.948279276906983</c:v>
                </c:pt>
                <c:pt idx="2142">
                  <c:v>0.891271300403359</c:v>
                </c:pt>
                <c:pt idx="2143">
                  <c:v>0.888190233809526</c:v>
                </c:pt>
                <c:pt idx="2144">
                  <c:v>0.903519002306505</c:v>
                </c:pt>
                <c:pt idx="2145">
                  <c:v>0.890111302526562</c:v>
                </c:pt>
                <c:pt idx="2146">
                  <c:v>0.843359967289443</c:v>
                </c:pt>
                <c:pt idx="2147">
                  <c:v>0.826413466829692</c:v>
                </c:pt>
                <c:pt idx="2148">
                  <c:v>0.891725306199274</c:v>
                </c:pt>
                <c:pt idx="2149">
                  <c:v>0.914437318968936</c:v>
                </c:pt>
                <c:pt idx="2150">
                  <c:v>0.898868863700595</c:v>
                </c:pt>
                <c:pt idx="2151">
                  <c:v>0.960957577094216</c:v>
                </c:pt>
                <c:pt idx="2152">
                  <c:v>0.965185611767621</c:v>
                </c:pt>
                <c:pt idx="2153">
                  <c:v>0.95166621702976</c:v>
                </c:pt>
                <c:pt idx="2154">
                  <c:v>0.933562255467893</c:v>
                </c:pt>
                <c:pt idx="2155">
                  <c:v>0.918683187937067</c:v>
                </c:pt>
                <c:pt idx="2156">
                  <c:v>0.972172504214409</c:v>
                </c:pt>
                <c:pt idx="2157">
                  <c:v>0.975076496248321</c:v>
                </c:pt>
                <c:pt idx="2158">
                  <c:v>1.01253485710982</c:v>
                </c:pt>
                <c:pt idx="2159">
                  <c:v>0.996093636043325</c:v>
                </c:pt>
                <c:pt idx="2160">
                  <c:v>0.987907118224347</c:v>
                </c:pt>
                <c:pt idx="2161">
                  <c:v>0.979039245787676</c:v>
                </c:pt>
                <c:pt idx="2162">
                  <c:v>0.962150591477844</c:v>
                </c:pt>
                <c:pt idx="2163">
                  <c:v>0.962382667925163</c:v>
                </c:pt>
                <c:pt idx="2164">
                  <c:v>0.964455097531491</c:v>
                </c:pt>
                <c:pt idx="2165">
                  <c:v>0.955750616445857</c:v>
                </c:pt>
                <c:pt idx="2166">
                  <c:v>0.965625242507011</c:v>
                </c:pt>
                <c:pt idx="2167">
                  <c:v>0.943538390952263</c:v>
                </c:pt>
                <c:pt idx="2168">
                  <c:v>1.0035015177792</c:v>
                </c:pt>
                <c:pt idx="2169">
                  <c:v>1.0059036127861</c:v>
                </c:pt>
                <c:pt idx="2170">
                  <c:v>1.02762951205254</c:v>
                </c:pt>
                <c:pt idx="2171">
                  <c:v>1.0152283352812</c:v>
                </c:pt>
                <c:pt idx="2172">
                  <c:v>1.05475670428229</c:v>
                </c:pt>
                <c:pt idx="2173">
                  <c:v>1.06587961566634</c:v>
                </c:pt>
                <c:pt idx="2174">
                  <c:v>1.06079999341976</c:v>
                </c:pt>
                <c:pt idx="2175">
                  <c:v>1.06118469914371</c:v>
                </c:pt>
                <c:pt idx="2176">
                  <c:v>1.08152198332424</c:v>
                </c:pt>
                <c:pt idx="2177">
                  <c:v>1.05819822349669</c:v>
                </c:pt>
                <c:pt idx="2178">
                  <c:v>1.05415725673801</c:v>
                </c:pt>
                <c:pt idx="2179">
                  <c:v>1.06033676298864</c:v>
                </c:pt>
                <c:pt idx="2180">
                  <c:v>1.05882745892549</c:v>
                </c:pt>
                <c:pt idx="2181">
                  <c:v>1.05999360655908</c:v>
                </c:pt>
                <c:pt idx="2182">
                  <c:v>1.02821177871376</c:v>
                </c:pt>
                <c:pt idx="2183">
                  <c:v>0.99476440454653</c:v>
                </c:pt>
                <c:pt idx="2184">
                  <c:v>0.995556839146461</c:v>
                </c:pt>
                <c:pt idx="2185">
                  <c:v>0.998416706675319</c:v>
                </c:pt>
                <c:pt idx="2186">
                  <c:v>0.994348450370828</c:v>
                </c:pt>
                <c:pt idx="2187">
                  <c:v>1.00243845544399</c:v>
                </c:pt>
                <c:pt idx="2188">
                  <c:v>1.02710243945862</c:v>
                </c:pt>
                <c:pt idx="2189">
                  <c:v>1.01845269120853</c:v>
                </c:pt>
                <c:pt idx="2190">
                  <c:v>1.01085931743311</c:v>
                </c:pt>
                <c:pt idx="2191">
                  <c:v>1.01864529390437</c:v>
                </c:pt>
                <c:pt idx="2192">
                  <c:v>1.02712600071437</c:v>
                </c:pt>
                <c:pt idx="2193">
                  <c:v>1.02975821193361</c:v>
                </c:pt>
                <c:pt idx="2194">
                  <c:v>1.06919149032015</c:v>
                </c:pt>
                <c:pt idx="2195">
                  <c:v>1.07561014523842</c:v>
                </c:pt>
                <c:pt idx="2196">
                  <c:v>1.09241508598379</c:v>
                </c:pt>
                <c:pt idx="2197">
                  <c:v>1.09468530714326</c:v>
                </c:pt>
                <c:pt idx="2198">
                  <c:v>1.09095755518571</c:v>
                </c:pt>
                <c:pt idx="2199">
                  <c:v>1.09504472199236</c:v>
                </c:pt>
                <c:pt idx="2200">
                  <c:v>1.12450978270641</c:v>
                </c:pt>
                <c:pt idx="2201">
                  <c:v>1.15766608119701</c:v>
                </c:pt>
                <c:pt idx="2202">
                  <c:v>1.15728960077278</c:v>
                </c:pt>
                <c:pt idx="2203">
                  <c:v>1.15367715675526</c:v>
                </c:pt>
                <c:pt idx="2204">
                  <c:v>1.16707451725658</c:v>
                </c:pt>
                <c:pt idx="2205">
                  <c:v>1.18038093822919</c:v>
                </c:pt>
                <c:pt idx="2206">
                  <c:v>1.19071479737954</c:v>
                </c:pt>
                <c:pt idx="2207">
                  <c:v>1.16751779941407</c:v>
                </c:pt>
                <c:pt idx="2208">
                  <c:v>1.18789294303492</c:v>
                </c:pt>
                <c:pt idx="2209">
                  <c:v>1.18018410757554</c:v>
                </c:pt>
                <c:pt idx="2210">
                  <c:v>1.15957850181854</c:v>
                </c:pt>
                <c:pt idx="2211">
                  <c:v>1.13102806368488</c:v>
                </c:pt>
                <c:pt idx="2212">
                  <c:v>1.13486347482245</c:v>
                </c:pt>
                <c:pt idx="2213">
                  <c:v>1.12542951727215</c:v>
                </c:pt>
                <c:pt idx="2214">
                  <c:v>1.15395985338826</c:v>
                </c:pt>
                <c:pt idx="2215">
                  <c:v>1.14116040299203</c:v>
                </c:pt>
                <c:pt idx="2216">
                  <c:v>1.16059113614797</c:v>
                </c:pt>
                <c:pt idx="2217">
                  <c:v>1.16148604107061</c:v>
                </c:pt>
                <c:pt idx="2218">
                  <c:v>1.1502226846156</c:v>
                </c:pt>
                <c:pt idx="2219">
                  <c:v>1.1344745411407</c:v>
                </c:pt>
                <c:pt idx="2220">
                  <c:v>1.10372018391309</c:v>
                </c:pt>
                <c:pt idx="2221">
                  <c:v>1.15533282503031</c:v>
                </c:pt>
                <c:pt idx="2222">
                  <c:v>1.16099767350857</c:v>
                </c:pt>
                <c:pt idx="2223">
                  <c:v>1.14149456540226</c:v>
                </c:pt>
                <c:pt idx="2224">
                  <c:v>1.13977163416219</c:v>
                </c:pt>
                <c:pt idx="2225">
                  <c:v>1.11755828979722</c:v>
                </c:pt>
                <c:pt idx="2226">
                  <c:v>1.10907450810882</c:v>
                </c:pt>
                <c:pt idx="2227">
                  <c:v>1.12243374011797</c:v>
                </c:pt>
                <c:pt idx="2228">
                  <c:v>1.15241399670811</c:v>
                </c:pt>
                <c:pt idx="2229">
                  <c:v>1.14761372716427</c:v>
                </c:pt>
                <c:pt idx="2230">
                  <c:v>1.15429666788112</c:v>
                </c:pt>
                <c:pt idx="2231">
                  <c:v>1.14306186935926</c:v>
                </c:pt>
                <c:pt idx="2232">
                  <c:v>1.11168619451473</c:v>
                </c:pt>
                <c:pt idx="2233">
                  <c:v>1.10399634642948</c:v>
                </c:pt>
                <c:pt idx="2234">
                  <c:v>1.09656048330016</c:v>
                </c:pt>
                <c:pt idx="2235">
                  <c:v>1.06906672712903</c:v>
                </c:pt>
                <c:pt idx="2236">
                  <c:v>1.09073762450807</c:v>
                </c:pt>
                <c:pt idx="2237">
                  <c:v>1.0782253677545</c:v>
                </c:pt>
                <c:pt idx="2238">
                  <c:v>1.07937614099609</c:v>
                </c:pt>
                <c:pt idx="2239">
                  <c:v>1.05447127869472</c:v>
                </c:pt>
                <c:pt idx="2240">
                  <c:v>1.06472957270836</c:v>
                </c:pt>
                <c:pt idx="2241">
                  <c:v>1.05443288115068</c:v>
                </c:pt>
                <c:pt idx="2242">
                  <c:v>1.07701674836298</c:v>
                </c:pt>
                <c:pt idx="2243">
                  <c:v>1.08591671484296</c:v>
                </c:pt>
                <c:pt idx="2244">
                  <c:v>1.10659461867837</c:v>
                </c:pt>
                <c:pt idx="2245">
                  <c:v>1.10031314177276</c:v>
                </c:pt>
                <c:pt idx="2246">
                  <c:v>1.09271488662789</c:v>
                </c:pt>
                <c:pt idx="2247">
                  <c:v>1.08595426679544</c:v>
                </c:pt>
                <c:pt idx="2248">
                  <c:v>1.08941185224948</c:v>
                </c:pt>
                <c:pt idx="2249">
                  <c:v>1.10637103658264</c:v>
                </c:pt>
                <c:pt idx="2250">
                  <c:v>1.11283846675955</c:v>
                </c:pt>
                <c:pt idx="2251">
                  <c:v>1.13351444879595</c:v>
                </c:pt>
                <c:pt idx="2252">
                  <c:v>1.14005367738353</c:v>
                </c:pt>
                <c:pt idx="2253">
                  <c:v>1.13668165042099</c:v>
                </c:pt>
                <c:pt idx="2254">
                  <c:v>1.15057621875976</c:v>
                </c:pt>
                <c:pt idx="2255">
                  <c:v>1.14094381624465</c:v>
                </c:pt>
                <c:pt idx="2256">
                  <c:v>1.13851127994158</c:v>
                </c:pt>
                <c:pt idx="2257">
                  <c:v>1.13701942581335</c:v>
                </c:pt>
                <c:pt idx="2258">
                  <c:v>1.12231881653773</c:v>
                </c:pt>
                <c:pt idx="2259">
                  <c:v>1.13432579389805</c:v>
                </c:pt>
                <c:pt idx="2260">
                  <c:v>1.16425685243378</c:v>
                </c:pt>
                <c:pt idx="2261">
                  <c:v>1.17093660296428</c:v>
                </c:pt>
                <c:pt idx="2262">
                  <c:v>1.15139048499634</c:v>
                </c:pt>
                <c:pt idx="2263">
                  <c:v>1.14544747533073</c:v>
                </c:pt>
                <c:pt idx="2264">
                  <c:v>1.10359176930387</c:v>
                </c:pt>
                <c:pt idx="2265">
                  <c:v>1.07754877919832</c:v>
                </c:pt>
                <c:pt idx="2266">
                  <c:v>1.06715180816879</c:v>
                </c:pt>
                <c:pt idx="2267">
                  <c:v>1.06587611799215</c:v>
                </c:pt>
                <c:pt idx="2268">
                  <c:v>1.08121833908214</c:v>
                </c:pt>
                <c:pt idx="2269">
                  <c:v>1.10247451223684</c:v>
                </c:pt>
                <c:pt idx="2270">
                  <c:v>1.10308053233371</c:v>
                </c:pt>
                <c:pt idx="2271">
                  <c:v>1.09610390229359</c:v>
                </c:pt>
                <c:pt idx="2272">
                  <c:v>1.11999559216181</c:v>
                </c:pt>
                <c:pt idx="2273">
                  <c:v>1.10186783872832</c:v>
                </c:pt>
                <c:pt idx="2274">
                  <c:v>1.08570443292535</c:v>
                </c:pt>
                <c:pt idx="2275">
                  <c:v>1.08246777748443</c:v>
                </c:pt>
                <c:pt idx="2276">
                  <c:v>1.05502575614239</c:v>
                </c:pt>
                <c:pt idx="2277">
                  <c:v>1.08700133976296</c:v>
                </c:pt>
                <c:pt idx="2278">
                  <c:v>1.07650604949655</c:v>
                </c:pt>
                <c:pt idx="2279">
                  <c:v>1.06710952859078</c:v>
                </c:pt>
                <c:pt idx="2280">
                  <c:v>1.06521594159945</c:v>
                </c:pt>
                <c:pt idx="2281">
                  <c:v>1.05969292188744</c:v>
                </c:pt>
                <c:pt idx="2282">
                  <c:v>1.07265760856175</c:v>
                </c:pt>
                <c:pt idx="2283">
                  <c:v>1.04337704055177</c:v>
                </c:pt>
                <c:pt idx="2284">
                  <c:v>1.01514946465022</c:v>
                </c:pt>
                <c:pt idx="2285">
                  <c:v>1.01083348845454</c:v>
                </c:pt>
                <c:pt idx="2286">
                  <c:v>1.01156427174253</c:v>
                </c:pt>
                <c:pt idx="2287">
                  <c:v>1.00300784605191</c:v>
                </c:pt>
                <c:pt idx="2288">
                  <c:v>1.00506593903769</c:v>
                </c:pt>
                <c:pt idx="2289">
                  <c:v>0.985647966627115</c:v>
                </c:pt>
                <c:pt idx="2290">
                  <c:v>0.991483778344469</c:v>
                </c:pt>
                <c:pt idx="2291">
                  <c:v>1.02049287302762</c:v>
                </c:pt>
                <c:pt idx="2292">
                  <c:v>1.01131251607345</c:v>
                </c:pt>
                <c:pt idx="2293">
                  <c:v>0.992529967284447</c:v>
                </c:pt>
                <c:pt idx="2294">
                  <c:v>0.983242373946033</c:v>
                </c:pt>
                <c:pt idx="2295">
                  <c:v>0.999541112834623</c:v>
                </c:pt>
                <c:pt idx="2296">
                  <c:v>1.00894020895106</c:v>
                </c:pt>
                <c:pt idx="2297">
                  <c:v>1.01318050470208</c:v>
                </c:pt>
                <c:pt idx="2298">
                  <c:v>1.02473559024539</c:v>
                </c:pt>
                <c:pt idx="2299">
                  <c:v>1.02693351332647</c:v>
                </c:pt>
                <c:pt idx="2300">
                  <c:v>1.05984209192587</c:v>
                </c:pt>
                <c:pt idx="2301">
                  <c:v>1.08013605875693</c:v>
                </c:pt>
                <c:pt idx="2302">
                  <c:v>1.06527394149329</c:v>
                </c:pt>
                <c:pt idx="2303">
                  <c:v>1.06231218018142</c:v>
                </c:pt>
                <c:pt idx="2304">
                  <c:v>1.03239307523547</c:v>
                </c:pt>
                <c:pt idx="2305">
                  <c:v>1.00454682269163</c:v>
                </c:pt>
                <c:pt idx="2306">
                  <c:v>1.02429699727746</c:v>
                </c:pt>
                <c:pt idx="2307">
                  <c:v>1.02364370092518</c:v>
                </c:pt>
                <c:pt idx="2308">
                  <c:v>1.01429853048871</c:v>
                </c:pt>
                <c:pt idx="2309">
                  <c:v>1.02786243409142</c:v>
                </c:pt>
                <c:pt idx="2310">
                  <c:v>1.05478507003554</c:v>
                </c:pt>
                <c:pt idx="2311">
                  <c:v>1.05802126424471</c:v>
                </c:pt>
                <c:pt idx="2312">
                  <c:v>1.04299245013575</c:v>
                </c:pt>
                <c:pt idx="2313">
                  <c:v>1.02982051665721</c:v>
                </c:pt>
                <c:pt idx="2314">
                  <c:v>1.02116123628407</c:v>
                </c:pt>
                <c:pt idx="2315">
                  <c:v>1.03101722089492</c:v>
                </c:pt>
                <c:pt idx="2316">
                  <c:v>1.04449318297537</c:v>
                </c:pt>
                <c:pt idx="2317">
                  <c:v>1.0332234077117</c:v>
                </c:pt>
                <c:pt idx="2318">
                  <c:v>1.06588319021248</c:v>
                </c:pt>
                <c:pt idx="2319">
                  <c:v>1.06703238757889</c:v>
                </c:pt>
                <c:pt idx="2320">
                  <c:v>1.05291392965654</c:v>
                </c:pt>
                <c:pt idx="2321">
                  <c:v>1.04773744874034</c:v>
                </c:pt>
                <c:pt idx="2322">
                  <c:v>1.04612075454902</c:v>
                </c:pt>
                <c:pt idx="2323">
                  <c:v>1.03186454207431</c:v>
                </c:pt>
                <c:pt idx="2324">
                  <c:v>1.03249062575274</c:v>
                </c:pt>
                <c:pt idx="2325">
                  <c:v>1.02363908860758</c:v>
                </c:pt>
                <c:pt idx="2326">
                  <c:v>1.08221932730962</c:v>
                </c:pt>
                <c:pt idx="2327">
                  <c:v>1.07821206890541</c:v>
                </c:pt>
                <c:pt idx="2328">
                  <c:v>1.07574886069029</c:v>
                </c:pt>
                <c:pt idx="2329">
                  <c:v>1.12476603538516</c:v>
                </c:pt>
                <c:pt idx="2330">
                  <c:v>1.13642347594325</c:v>
                </c:pt>
                <c:pt idx="2331">
                  <c:v>1.1275786266586</c:v>
                </c:pt>
                <c:pt idx="2332">
                  <c:v>1.11276005736032</c:v>
                </c:pt>
                <c:pt idx="2333">
                  <c:v>1.13143421668568</c:v>
                </c:pt>
                <c:pt idx="2334">
                  <c:v>1.13982133188435</c:v>
                </c:pt>
                <c:pt idx="2335">
                  <c:v>1.12362809976089</c:v>
                </c:pt>
                <c:pt idx="2336">
                  <c:v>1.1180973544169</c:v>
                </c:pt>
                <c:pt idx="2337">
                  <c:v>1.1121652990056</c:v>
                </c:pt>
                <c:pt idx="2338">
                  <c:v>1.11672657362571</c:v>
                </c:pt>
                <c:pt idx="2339">
                  <c:v>1.06877292249781</c:v>
                </c:pt>
                <c:pt idx="2340">
                  <c:v>1.05367673011589</c:v>
                </c:pt>
                <c:pt idx="2341">
                  <c:v>1.04868601029108</c:v>
                </c:pt>
                <c:pt idx="2342">
                  <c:v>1.03366557522577</c:v>
                </c:pt>
                <c:pt idx="2343">
                  <c:v>1.04046532288587</c:v>
                </c:pt>
                <c:pt idx="2344">
                  <c:v>1.01546740707689</c:v>
                </c:pt>
                <c:pt idx="2345">
                  <c:v>0.986477722563638</c:v>
                </c:pt>
                <c:pt idx="2346">
                  <c:v>1.00183235847517</c:v>
                </c:pt>
                <c:pt idx="2347">
                  <c:v>0.969024559015353</c:v>
                </c:pt>
                <c:pt idx="2348">
                  <c:v>0.983365253774135</c:v>
                </c:pt>
                <c:pt idx="2349">
                  <c:v>0.977187438706623</c:v>
                </c:pt>
                <c:pt idx="2350">
                  <c:v>1.00069857393674</c:v>
                </c:pt>
                <c:pt idx="2351">
                  <c:v>1.02073325164663</c:v>
                </c:pt>
                <c:pt idx="2352">
                  <c:v>1.01988181781738</c:v>
                </c:pt>
                <c:pt idx="2353">
                  <c:v>1.00772420985138</c:v>
                </c:pt>
                <c:pt idx="2354">
                  <c:v>1.02192580479849</c:v>
                </c:pt>
                <c:pt idx="2355">
                  <c:v>1.05256835176025</c:v>
                </c:pt>
                <c:pt idx="2356">
                  <c:v>1.03729823656877</c:v>
                </c:pt>
                <c:pt idx="2357">
                  <c:v>1.0328778298154</c:v>
                </c:pt>
                <c:pt idx="2358">
                  <c:v>1.0043188204582</c:v>
                </c:pt>
                <c:pt idx="2359">
                  <c:v>0.994462682103427</c:v>
                </c:pt>
                <c:pt idx="2360">
                  <c:v>1.00923662722892</c:v>
                </c:pt>
                <c:pt idx="2361">
                  <c:v>1.00553966249135</c:v>
                </c:pt>
                <c:pt idx="2362">
                  <c:v>0.992765157046147</c:v>
                </c:pt>
                <c:pt idx="2363">
                  <c:v>0.991088733341894</c:v>
                </c:pt>
                <c:pt idx="2364">
                  <c:v>0.978186274519224</c:v>
                </c:pt>
                <c:pt idx="2365">
                  <c:v>0.9882975893453</c:v>
                </c:pt>
                <c:pt idx="2366">
                  <c:v>0.984452453904786</c:v>
                </c:pt>
                <c:pt idx="2367">
                  <c:v>0.976808805867514</c:v>
                </c:pt>
                <c:pt idx="2368">
                  <c:v>0.959086821075017</c:v>
                </c:pt>
                <c:pt idx="2369">
                  <c:v>0.994555159071339</c:v>
                </c:pt>
                <c:pt idx="2370">
                  <c:v>0.981576712316183</c:v>
                </c:pt>
                <c:pt idx="2371">
                  <c:v>0.970004215273928</c:v>
                </c:pt>
                <c:pt idx="2372">
                  <c:v>0.974122284608516</c:v>
                </c:pt>
                <c:pt idx="2373">
                  <c:v>0.96834135947062</c:v>
                </c:pt>
                <c:pt idx="2374">
                  <c:v>0.965785943339446</c:v>
                </c:pt>
                <c:pt idx="2375">
                  <c:v>0.951060735036613</c:v>
                </c:pt>
                <c:pt idx="2376">
                  <c:v>0.956621114521194</c:v>
                </c:pt>
                <c:pt idx="2377">
                  <c:v>0.975222207048551</c:v>
                </c:pt>
                <c:pt idx="2378">
                  <c:v>0.95444356250953</c:v>
                </c:pt>
                <c:pt idx="2379">
                  <c:v>0.934908706283733</c:v>
                </c:pt>
                <c:pt idx="2380">
                  <c:v>0.941740394243228</c:v>
                </c:pt>
                <c:pt idx="2381">
                  <c:v>0.926372843842416</c:v>
                </c:pt>
                <c:pt idx="2382">
                  <c:v>0.885273365722309</c:v>
                </c:pt>
                <c:pt idx="2383">
                  <c:v>0.873025740691123</c:v>
                </c:pt>
                <c:pt idx="2384">
                  <c:v>0.853665652866446</c:v>
                </c:pt>
                <c:pt idx="2385">
                  <c:v>0.860589587177972</c:v>
                </c:pt>
                <c:pt idx="2386">
                  <c:v>0.870919756474243</c:v>
                </c:pt>
                <c:pt idx="2387">
                  <c:v>0.87609143289295</c:v>
                </c:pt>
                <c:pt idx="2388">
                  <c:v>0.901976527992598</c:v>
                </c:pt>
                <c:pt idx="2389">
                  <c:v>0.91339501206294</c:v>
                </c:pt>
                <c:pt idx="2390">
                  <c:v>0.907379896498824</c:v>
                </c:pt>
                <c:pt idx="2391">
                  <c:v>0.906590383033374</c:v>
                </c:pt>
                <c:pt idx="2392">
                  <c:v>0.897600514796142</c:v>
                </c:pt>
                <c:pt idx="2393">
                  <c:v>0.913589690301707</c:v>
                </c:pt>
                <c:pt idx="2394">
                  <c:v>0.939469135312292</c:v>
                </c:pt>
                <c:pt idx="2395">
                  <c:v>0.932608927855627</c:v>
                </c:pt>
                <c:pt idx="2396">
                  <c:v>0.928017404119238</c:v>
                </c:pt>
                <c:pt idx="2397">
                  <c:v>0.928953896772258</c:v>
                </c:pt>
                <c:pt idx="2398">
                  <c:v>0.914892055048472</c:v>
                </c:pt>
                <c:pt idx="2399">
                  <c:v>0.911114490060821</c:v>
                </c:pt>
                <c:pt idx="2400">
                  <c:v>0.912526282042683</c:v>
                </c:pt>
                <c:pt idx="2401">
                  <c:v>0.92597414742174</c:v>
                </c:pt>
                <c:pt idx="2402">
                  <c:v>0.907405687041413</c:v>
                </c:pt>
                <c:pt idx="2403">
                  <c:v>0.905112096806089</c:v>
                </c:pt>
                <c:pt idx="2404">
                  <c:v>0.909519627506155</c:v>
                </c:pt>
                <c:pt idx="2405">
                  <c:v>0.912052673896961</c:v>
                </c:pt>
                <c:pt idx="2406">
                  <c:v>0.892706999564789</c:v>
                </c:pt>
                <c:pt idx="2407">
                  <c:v>0.901840579931291</c:v>
                </c:pt>
                <c:pt idx="2408">
                  <c:v>0.88928542862402</c:v>
                </c:pt>
                <c:pt idx="2409">
                  <c:v>0.875380790058488</c:v>
                </c:pt>
                <c:pt idx="2410">
                  <c:v>0.878894953275109</c:v>
                </c:pt>
                <c:pt idx="2411">
                  <c:v>0.862863306011629</c:v>
                </c:pt>
                <c:pt idx="2412">
                  <c:v>0.86707973301907</c:v>
                </c:pt>
                <c:pt idx="2413">
                  <c:v>0.859965655914419</c:v>
                </c:pt>
                <c:pt idx="2414">
                  <c:v>0.847820001538208</c:v>
                </c:pt>
                <c:pt idx="2415">
                  <c:v>0.812637627233183</c:v>
                </c:pt>
                <c:pt idx="2416">
                  <c:v>0.815489769130058</c:v>
                </c:pt>
                <c:pt idx="2417">
                  <c:v>0.8110489528713</c:v>
                </c:pt>
                <c:pt idx="2418">
                  <c:v>0.81558293794561</c:v>
                </c:pt>
                <c:pt idx="2419">
                  <c:v>0.826260760681099</c:v>
                </c:pt>
                <c:pt idx="2420">
                  <c:v>0.830185304856321</c:v>
                </c:pt>
                <c:pt idx="2421">
                  <c:v>0.79963700291756</c:v>
                </c:pt>
                <c:pt idx="2422">
                  <c:v>0.79021522957292</c:v>
                </c:pt>
                <c:pt idx="2423">
                  <c:v>0.784654350420599</c:v>
                </c:pt>
                <c:pt idx="2424">
                  <c:v>0.778146024360955</c:v>
                </c:pt>
                <c:pt idx="2425">
                  <c:v>0.780643094674468</c:v>
                </c:pt>
                <c:pt idx="2426">
                  <c:v>0.762721358093843</c:v>
                </c:pt>
                <c:pt idx="2427">
                  <c:v>0.780558420210499</c:v>
                </c:pt>
                <c:pt idx="2428">
                  <c:v>0.783957313923061</c:v>
                </c:pt>
                <c:pt idx="2429">
                  <c:v>0.789509199056058</c:v>
                </c:pt>
                <c:pt idx="2430">
                  <c:v>0.777395100619438</c:v>
                </c:pt>
                <c:pt idx="2431">
                  <c:v>0.783578681083952</c:v>
                </c:pt>
                <c:pt idx="2432">
                  <c:v>0.825374503853956</c:v>
                </c:pt>
                <c:pt idx="2433">
                  <c:v>0.834232382935824</c:v>
                </c:pt>
                <c:pt idx="2434">
                  <c:v>0.810305447273926</c:v>
                </c:pt>
                <c:pt idx="2435">
                  <c:v>0.805999272253154</c:v>
                </c:pt>
                <c:pt idx="2436">
                  <c:v>0.789295956238945</c:v>
                </c:pt>
                <c:pt idx="2437">
                  <c:v>0.779705141454208</c:v>
                </c:pt>
                <c:pt idx="2438">
                  <c:v>0.756688485106961</c:v>
                </c:pt>
                <c:pt idx="2439">
                  <c:v>0.760132810147898</c:v>
                </c:pt>
                <c:pt idx="2440">
                  <c:v>0.75191596634069</c:v>
                </c:pt>
                <c:pt idx="2441">
                  <c:v>0.761828682458038</c:v>
                </c:pt>
                <c:pt idx="2442">
                  <c:v>0.755678195372316</c:v>
                </c:pt>
                <c:pt idx="2443">
                  <c:v>0.753942311206982</c:v>
                </c:pt>
                <c:pt idx="2444">
                  <c:v>0.764610947743249</c:v>
                </c:pt>
                <c:pt idx="2445">
                  <c:v>0.726230584593191</c:v>
                </c:pt>
                <c:pt idx="2446">
                  <c:v>0.750632742711971</c:v>
                </c:pt>
                <c:pt idx="2447">
                  <c:v>0.747985310844646</c:v>
                </c:pt>
                <c:pt idx="2448">
                  <c:v>0.720788242003231</c:v>
                </c:pt>
                <c:pt idx="2449">
                  <c:v>0.727754609636692</c:v>
                </c:pt>
                <c:pt idx="2450">
                  <c:v>0.751905204266286</c:v>
                </c:pt>
                <c:pt idx="2451">
                  <c:v>0.787086502363871</c:v>
                </c:pt>
                <c:pt idx="2452">
                  <c:v>0.782223005632908</c:v>
                </c:pt>
                <c:pt idx="2453">
                  <c:v>0.766259697541892</c:v>
                </c:pt>
                <c:pt idx="2454">
                  <c:v>0.734760835381427</c:v>
                </c:pt>
                <c:pt idx="2455">
                  <c:v>0.718890542362042</c:v>
                </c:pt>
                <c:pt idx="2456">
                  <c:v>0.720151742174213</c:v>
                </c:pt>
                <c:pt idx="2457">
                  <c:v>0.699792856972915</c:v>
                </c:pt>
                <c:pt idx="2458">
                  <c:v>0.710909157368394</c:v>
                </c:pt>
                <c:pt idx="2459">
                  <c:v>0.770393064396525</c:v>
                </c:pt>
                <c:pt idx="2460">
                  <c:v>0.78746678795012</c:v>
                </c:pt>
                <c:pt idx="2461">
                  <c:v>0.798853216413132</c:v>
                </c:pt>
                <c:pt idx="2462">
                  <c:v>0.819637011373475</c:v>
                </c:pt>
                <c:pt idx="2463">
                  <c:v>0.823403929594663</c:v>
                </c:pt>
                <c:pt idx="2464">
                  <c:v>0.848004148318451</c:v>
                </c:pt>
                <c:pt idx="2465">
                  <c:v>0.863936707625456</c:v>
                </c:pt>
                <c:pt idx="2466">
                  <c:v>0.865576232788897</c:v>
                </c:pt>
                <c:pt idx="2467">
                  <c:v>0.846126243206969</c:v>
                </c:pt>
                <c:pt idx="2468">
                  <c:v>0.868273708302198</c:v>
                </c:pt>
                <c:pt idx="2469">
                  <c:v>0.844469690904383</c:v>
                </c:pt>
                <c:pt idx="2470">
                  <c:v>0.879657830606409</c:v>
                </c:pt>
                <c:pt idx="2471">
                  <c:v>0.891269724528178</c:v>
                </c:pt>
                <c:pt idx="2472">
                  <c:v>0.892908135048198</c:v>
                </c:pt>
                <c:pt idx="2473">
                  <c:v>0.906083450892981</c:v>
                </c:pt>
                <c:pt idx="2474">
                  <c:v>0.898349977970418</c:v>
                </c:pt>
                <c:pt idx="2475">
                  <c:v>0.886947944499521</c:v>
                </c:pt>
                <c:pt idx="2476">
                  <c:v>0.895068583048757</c:v>
                </c:pt>
                <c:pt idx="2477">
                  <c:v>0.91877954693896</c:v>
                </c:pt>
                <c:pt idx="2478">
                  <c:v>0.923179390443024</c:v>
                </c:pt>
                <c:pt idx="2479">
                  <c:v>0.909743632397672</c:v>
                </c:pt>
                <c:pt idx="2480">
                  <c:v>0.90432389016396</c:v>
                </c:pt>
                <c:pt idx="2481">
                  <c:v>0.908477743395939</c:v>
                </c:pt>
                <c:pt idx="2482">
                  <c:v>0.926405168501607</c:v>
                </c:pt>
                <c:pt idx="2483">
                  <c:v>0.912560528500875</c:v>
                </c:pt>
                <c:pt idx="2484">
                  <c:v>0.916705464585491</c:v>
                </c:pt>
                <c:pt idx="2485">
                  <c:v>0.914410183167047</c:v>
                </c:pt>
                <c:pt idx="2486">
                  <c:v>0.895117973283073</c:v>
                </c:pt>
                <c:pt idx="2487">
                  <c:v>0.884833120007238</c:v>
                </c:pt>
                <c:pt idx="2488">
                  <c:v>0.894446765764104</c:v>
                </c:pt>
                <c:pt idx="2489">
                  <c:v>0.87254994169454</c:v>
                </c:pt>
                <c:pt idx="2490">
                  <c:v>0.882267787393221</c:v>
                </c:pt>
                <c:pt idx="2491">
                  <c:v>0.891149073986917</c:v>
                </c:pt>
                <c:pt idx="2492">
                  <c:v>0.922242782482064</c:v>
                </c:pt>
                <c:pt idx="2493">
                  <c:v>0.914239412107849</c:v>
                </c:pt>
                <c:pt idx="2494">
                  <c:v>0.907357603630417</c:v>
                </c:pt>
                <c:pt idx="2495">
                  <c:v>0.89057349518622</c:v>
                </c:pt>
                <c:pt idx="2496">
                  <c:v>0.889012148806127</c:v>
                </c:pt>
                <c:pt idx="2497">
                  <c:v>0.873627110034408</c:v>
                </c:pt>
                <c:pt idx="2498">
                  <c:v>0.873379082655384</c:v>
                </c:pt>
                <c:pt idx="2499">
                  <c:v>0.858193219132093</c:v>
                </c:pt>
                <c:pt idx="2500">
                  <c:v>0.897345953300515</c:v>
                </c:pt>
                <c:pt idx="2501">
                  <c:v>0.877051755853579</c:v>
                </c:pt>
                <c:pt idx="2502">
                  <c:v>0.906074495309638</c:v>
                </c:pt>
                <c:pt idx="2503">
                  <c:v>0.908578599407494</c:v>
                </c:pt>
                <c:pt idx="2504">
                  <c:v>0.893608477040017</c:v>
                </c:pt>
                <c:pt idx="2505">
                  <c:v>0.888177127140341</c:v>
                </c:pt>
                <c:pt idx="2506">
                  <c:v>0.875120732217719</c:v>
                </c:pt>
                <c:pt idx="2507">
                  <c:v>0.883355025959853</c:v>
                </c:pt>
                <c:pt idx="2508">
                  <c:v>0.887986023447716</c:v>
                </c:pt>
                <c:pt idx="2509">
                  <c:v>0.91693611890155</c:v>
                </c:pt>
                <c:pt idx="2510">
                  <c:v>0.938226769130327</c:v>
                </c:pt>
                <c:pt idx="2511">
                  <c:v>0.929173404654113</c:v>
                </c:pt>
                <c:pt idx="2512">
                  <c:v>0.957798716076836</c:v>
                </c:pt>
                <c:pt idx="2513">
                  <c:v>0.958403967454103</c:v>
                </c:pt>
                <c:pt idx="2514">
                  <c:v>0.94300463049782</c:v>
                </c:pt>
                <c:pt idx="2515">
                  <c:v>0.961383255572862</c:v>
                </c:pt>
                <c:pt idx="2516">
                  <c:v>0.962558358789803</c:v>
                </c:pt>
                <c:pt idx="2517">
                  <c:v>0.961709115811413</c:v>
                </c:pt>
                <c:pt idx="2518">
                  <c:v>0.95783930447173</c:v>
                </c:pt>
                <c:pt idx="2519">
                  <c:v>0.942830822996201</c:v>
                </c:pt>
                <c:pt idx="2520">
                  <c:v>0.950503451762403</c:v>
                </c:pt>
                <c:pt idx="2521">
                  <c:v>0.970877096380026</c:v>
                </c:pt>
                <c:pt idx="2522">
                  <c:v>0.977839351363626</c:v>
                </c:pt>
                <c:pt idx="2523">
                  <c:v>0.970452724724701</c:v>
                </c:pt>
                <c:pt idx="2524">
                  <c:v>0.975147679683306</c:v>
                </c:pt>
                <c:pt idx="2525">
                  <c:v>0.952302947474658</c:v>
                </c:pt>
                <c:pt idx="2526">
                  <c:v>0.930986506703293</c:v>
                </c:pt>
                <c:pt idx="2527">
                  <c:v>0.94950023424808</c:v>
                </c:pt>
                <c:pt idx="2528">
                  <c:v>0.93542636206255</c:v>
                </c:pt>
                <c:pt idx="2529">
                  <c:v>0.938042430170184</c:v>
                </c:pt>
                <c:pt idx="2530">
                  <c:v>0.928067563073155</c:v>
                </c:pt>
                <c:pt idx="2531">
                  <c:v>0.92038874611417</c:v>
                </c:pt>
                <c:pt idx="2532">
                  <c:v>0.925229911540745</c:v>
                </c:pt>
                <c:pt idx="2533">
                  <c:v>0.939881438069893</c:v>
                </c:pt>
                <c:pt idx="2534">
                  <c:v>0.929529398700994</c:v>
                </c:pt>
                <c:pt idx="2535">
                  <c:v>0.928651520917495</c:v>
                </c:pt>
                <c:pt idx="2536">
                  <c:v>0.92009463399511</c:v>
                </c:pt>
                <c:pt idx="2537">
                  <c:v>0.90371106689863</c:v>
                </c:pt>
                <c:pt idx="2538">
                  <c:v>0.904574262137765</c:v>
                </c:pt>
                <c:pt idx="2539">
                  <c:v>0.895890805533197</c:v>
                </c:pt>
                <c:pt idx="2540">
                  <c:v>0.906917434787306</c:v>
                </c:pt>
                <c:pt idx="2541">
                  <c:v>0.904185981867673</c:v>
                </c:pt>
                <c:pt idx="2542">
                  <c:v>0.909315609324246</c:v>
                </c:pt>
                <c:pt idx="2543">
                  <c:v>0.903166659677724</c:v>
                </c:pt>
                <c:pt idx="2544">
                  <c:v>0.889852589945094</c:v>
                </c:pt>
                <c:pt idx="2545">
                  <c:v>0.886168847184655</c:v>
                </c:pt>
                <c:pt idx="2546">
                  <c:v>0.876341074583136</c:v>
                </c:pt>
                <c:pt idx="2547">
                  <c:v>0.866136975301308</c:v>
                </c:pt>
                <c:pt idx="2548">
                  <c:v>0.879421103405508</c:v>
                </c:pt>
                <c:pt idx="2549">
                  <c:v>0.866485666511988</c:v>
                </c:pt>
                <c:pt idx="2550">
                  <c:v>0.872012606693956</c:v>
                </c:pt>
                <c:pt idx="2551">
                  <c:v>0.880988945466224</c:v>
                </c:pt>
                <c:pt idx="2552">
                  <c:v>0.877529438213182</c:v>
                </c:pt>
                <c:pt idx="2553">
                  <c:v>0.873259431449603</c:v>
                </c:pt>
                <c:pt idx="2554">
                  <c:v>0.863915106604689</c:v>
                </c:pt>
                <c:pt idx="2555">
                  <c:v>0.856424433767869</c:v>
                </c:pt>
                <c:pt idx="2556">
                  <c:v>0.841677316956429</c:v>
                </c:pt>
                <c:pt idx="2557">
                  <c:v>0.864183927848901</c:v>
                </c:pt>
                <c:pt idx="2558">
                  <c:v>0.860397830073687</c:v>
                </c:pt>
                <c:pt idx="2559">
                  <c:v>0.88551193785025</c:v>
                </c:pt>
                <c:pt idx="2560">
                  <c:v>0.890556506483054</c:v>
                </c:pt>
                <c:pt idx="2561">
                  <c:v>0.89306003404121</c:v>
                </c:pt>
                <c:pt idx="2562">
                  <c:v>0.907181374662056</c:v>
                </c:pt>
                <c:pt idx="2563">
                  <c:v>0.909597844725482</c:v>
                </c:pt>
                <c:pt idx="2564">
                  <c:v>0.920683896004691</c:v>
                </c:pt>
                <c:pt idx="2565">
                  <c:v>0.932024931575307</c:v>
                </c:pt>
                <c:pt idx="2566">
                  <c:v>0.918921567885109</c:v>
                </c:pt>
                <c:pt idx="2567">
                  <c:v>0.878320758169692</c:v>
                </c:pt>
                <c:pt idx="2568">
                  <c:v>0.867035108846275</c:v>
                </c:pt>
                <c:pt idx="2569">
                  <c:v>0.856855377975776</c:v>
                </c:pt>
                <c:pt idx="2570">
                  <c:v>0.864615563904448</c:v>
                </c:pt>
                <c:pt idx="2571">
                  <c:v>0.854767304925582</c:v>
                </c:pt>
                <c:pt idx="2572">
                  <c:v>0.843510290407275</c:v>
                </c:pt>
                <c:pt idx="2573">
                  <c:v>0.883295450190833</c:v>
                </c:pt>
                <c:pt idx="2574">
                  <c:v>0.8709127226899</c:v>
                </c:pt>
                <c:pt idx="2575">
                  <c:v>0.851830373256799</c:v>
                </c:pt>
                <c:pt idx="2576">
                  <c:v>0.829368424973101</c:v>
                </c:pt>
                <c:pt idx="2577">
                  <c:v>0.829221676401411</c:v>
                </c:pt>
                <c:pt idx="2578">
                  <c:v>0.828406449265333</c:v>
                </c:pt>
                <c:pt idx="2579">
                  <c:v>0.829433420215304</c:v>
                </c:pt>
                <c:pt idx="2580">
                  <c:v>0.823788596882634</c:v>
                </c:pt>
                <c:pt idx="2581">
                  <c:v>0.820633848515116</c:v>
                </c:pt>
                <c:pt idx="2582">
                  <c:v>0.825313775005536</c:v>
                </c:pt>
                <c:pt idx="2583">
                  <c:v>0.8119243323161</c:v>
                </c:pt>
                <c:pt idx="2584">
                  <c:v>0.830126843730721</c:v>
                </c:pt>
                <c:pt idx="2585">
                  <c:v>0.832880704826702</c:v>
                </c:pt>
                <c:pt idx="2586">
                  <c:v>0.839115597324533</c:v>
                </c:pt>
                <c:pt idx="2587">
                  <c:v>0.825986481527726</c:v>
                </c:pt>
                <c:pt idx="2588">
                  <c:v>0.8200008079243</c:v>
                </c:pt>
                <c:pt idx="2589">
                  <c:v>0.81537849696792</c:v>
                </c:pt>
                <c:pt idx="2590">
                  <c:v>0.823535765006108</c:v>
                </c:pt>
                <c:pt idx="2591">
                  <c:v>0.82239913620516</c:v>
                </c:pt>
                <c:pt idx="2592">
                  <c:v>0.81204371447002</c:v>
                </c:pt>
                <c:pt idx="2593">
                  <c:v>0.802832301243992</c:v>
                </c:pt>
                <c:pt idx="2594">
                  <c:v>0.797997093394319</c:v>
                </c:pt>
                <c:pt idx="2595">
                  <c:v>0.821997134290202</c:v>
                </c:pt>
                <c:pt idx="2596">
                  <c:v>0.791272641819061</c:v>
                </c:pt>
                <c:pt idx="2597">
                  <c:v>0.795890532637739</c:v>
                </c:pt>
                <c:pt idx="2598">
                  <c:v>0.784259536033904</c:v>
                </c:pt>
                <c:pt idx="2599">
                  <c:v>0.787455026540236</c:v>
                </c:pt>
                <c:pt idx="2600">
                  <c:v>0.772963316815983</c:v>
                </c:pt>
                <c:pt idx="2601">
                  <c:v>0.752170643144257</c:v>
                </c:pt>
                <c:pt idx="2602">
                  <c:v>0.753709196988203</c:v>
                </c:pt>
                <c:pt idx="2603">
                  <c:v>0.748781896530418</c:v>
                </c:pt>
                <c:pt idx="2604">
                  <c:v>0.741286918863837</c:v>
                </c:pt>
                <c:pt idx="2605">
                  <c:v>0.734260014561856</c:v>
                </c:pt>
                <c:pt idx="2606">
                  <c:v>0.740717374512002</c:v>
                </c:pt>
                <c:pt idx="2607">
                  <c:v>0.75472402216849</c:v>
                </c:pt>
                <c:pt idx="2608">
                  <c:v>0.757587694859368</c:v>
                </c:pt>
                <c:pt idx="2609">
                  <c:v>0.764019571754766</c:v>
                </c:pt>
                <c:pt idx="2610">
                  <c:v>0.840434297362804</c:v>
                </c:pt>
                <c:pt idx="2611">
                  <c:v>0.867787108795232</c:v>
                </c:pt>
                <c:pt idx="2612">
                  <c:v>0.947030338172436</c:v>
                </c:pt>
                <c:pt idx="2613">
                  <c:v>1.03400142881912</c:v>
                </c:pt>
                <c:pt idx="2614">
                  <c:v>1.20662160457994</c:v>
                </c:pt>
                <c:pt idx="2615">
                  <c:v>1.33746486807292</c:v>
                </c:pt>
                <c:pt idx="2616">
                  <c:v>1.17267183371796</c:v>
                </c:pt>
                <c:pt idx="2617">
                  <c:v>1.1963163802347</c:v>
                </c:pt>
                <c:pt idx="2618">
                  <c:v>1.13560548141661</c:v>
                </c:pt>
                <c:pt idx="2619">
                  <c:v>1.17635734453348</c:v>
                </c:pt>
                <c:pt idx="2620">
                  <c:v>1.11849320657506</c:v>
                </c:pt>
                <c:pt idx="2621">
                  <c:v>1.10511352662455</c:v>
                </c:pt>
                <c:pt idx="2622">
                  <c:v>1.08128710105038</c:v>
                </c:pt>
                <c:pt idx="2623">
                  <c:v>1.15809475768209</c:v>
                </c:pt>
                <c:pt idx="2624">
                  <c:v>1.16364529755579</c:v>
                </c:pt>
                <c:pt idx="2625">
                  <c:v>1.17609655640909</c:v>
                </c:pt>
                <c:pt idx="2626">
                  <c:v>1.18469556916557</c:v>
                </c:pt>
                <c:pt idx="2627">
                  <c:v>1.16041644461881</c:v>
                </c:pt>
                <c:pt idx="2628">
                  <c:v>1.17576028001995</c:v>
                </c:pt>
                <c:pt idx="2629">
                  <c:v>1.18001452803173</c:v>
                </c:pt>
                <c:pt idx="2630">
                  <c:v>1.15828789848166</c:v>
                </c:pt>
                <c:pt idx="2631">
                  <c:v>1.13911557041935</c:v>
                </c:pt>
                <c:pt idx="2632">
                  <c:v>1.14011156196943</c:v>
                </c:pt>
                <c:pt idx="2633">
                  <c:v>1.13974499802804</c:v>
                </c:pt>
                <c:pt idx="2634">
                  <c:v>1.16985616756611</c:v>
                </c:pt>
                <c:pt idx="2635">
                  <c:v>1.22475796767296</c:v>
                </c:pt>
                <c:pt idx="2636">
                  <c:v>1.21373806471535</c:v>
                </c:pt>
                <c:pt idx="2637">
                  <c:v>1.2810126374043</c:v>
                </c:pt>
                <c:pt idx="2638">
                  <c:v>1.25813189068238</c:v>
                </c:pt>
                <c:pt idx="2639">
                  <c:v>1.27307864397401</c:v>
                </c:pt>
                <c:pt idx="2640">
                  <c:v>1.24810459690862</c:v>
                </c:pt>
                <c:pt idx="2641">
                  <c:v>1.2622758658675</c:v>
                </c:pt>
                <c:pt idx="2642">
                  <c:v>1.2230544466028</c:v>
                </c:pt>
                <c:pt idx="2643">
                  <c:v>1.18414574247148</c:v>
                </c:pt>
                <c:pt idx="2644">
                  <c:v>1.1740773221991</c:v>
                </c:pt>
                <c:pt idx="2645">
                  <c:v>1.18866735116022</c:v>
                </c:pt>
                <c:pt idx="2646">
                  <c:v>1.19355529317447</c:v>
                </c:pt>
                <c:pt idx="2647">
                  <c:v>1.19556807013982</c:v>
                </c:pt>
                <c:pt idx="2648">
                  <c:v>1.12754357304483</c:v>
                </c:pt>
                <c:pt idx="2649">
                  <c:v>1.11799795897259</c:v>
                </c:pt>
                <c:pt idx="2650">
                  <c:v>1.11364639105942</c:v>
                </c:pt>
                <c:pt idx="2651">
                  <c:v>1.15044626671134</c:v>
                </c:pt>
                <c:pt idx="2652">
                  <c:v>1.13181350293645</c:v>
                </c:pt>
                <c:pt idx="2653">
                  <c:v>1.15617353522114</c:v>
                </c:pt>
                <c:pt idx="2654">
                  <c:v>1.17328704001405</c:v>
                </c:pt>
                <c:pt idx="2655">
                  <c:v>1.17563186541073</c:v>
                </c:pt>
                <c:pt idx="2656">
                  <c:v>1.16388663707429</c:v>
                </c:pt>
                <c:pt idx="2657">
                  <c:v>1.15894915108181</c:v>
                </c:pt>
                <c:pt idx="2658">
                  <c:v>1.18733020185155</c:v>
                </c:pt>
                <c:pt idx="2659">
                  <c:v>1.18371341456829</c:v>
                </c:pt>
                <c:pt idx="2660">
                  <c:v>1.19973414601344</c:v>
                </c:pt>
                <c:pt idx="2661">
                  <c:v>1.1961000241032</c:v>
                </c:pt>
                <c:pt idx="2662">
                  <c:v>1.21796190986693</c:v>
                </c:pt>
                <c:pt idx="2663">
                  <c:v>1.16554995410936</c:v>
                </c:pt>
                <c:pt idx="2664">
                  <c:v>1.15380095904689</c:v>
                </c:pt>
                <c:pt idx="2665">
                  <c:v>1.15941238151292</c:v>
                </c:pt>
                <c:pt idx="2666">
                  <c:v>1.17041779410607</c:v>
                </c:pt>
                <c:pt idx="2667">
                  <c:v>1.17238533192294</c:v>
                </c:pt>
                <c:pt idx="2668">
                  <c:v>1.16445522052663</c:v>
                </c:pt>
                <c:pt idx="2669">
                  <c:v>1.16766670040064</c:v>
                </c:pt>
                <c:pt idx="2670">
                  <c:v>1.1952842588634</c:v>
                </c:pt>
                <c:pt idx="2671">
                  <c:v>1.19637899244614</c:v>
                </c:pt>
                <c:pt idx="2672">
                  <c:v>1.19741372746407</c:v>
                </c:pt>
                <c:pt idx="2673">
                  <c:v>1.19394953102147</c:v>
                </c:pt>
                <c:pt idx="2674">
                  <c:v>1.20414140766165</c:v>
                </c:pt>
                <c:pt idx="2675">
                  <c:v>1.16878741670587</c:v>
                </c:pt>
                <c:pt idx="2676">
                  <c:v>1.10567031023102</c:v>
                </c:pt>
                <c:pt idx="2677">
                  <c:v>1.0807409257744</c:v>
                </c:pt>
                <c:pt idx="2678">
                  <c:v>1.07732635018199</c:v>
                </c:pt>
                <c:pt idx="2679">
                  <c:v>1.0928027512782</c:v>
                </c:pt>
                <c:pt idx="2680">
                  <c:v>1.08959761334088</c:v>
                </c:pt>
                <c:pt idx="2681">
                  <c:v>1.08444807604666</c:v>
                </c:pt>
                <c:pt idx="2682">
                  <c:v>1.05894349714915</c:v>
                </c:pt>
                <c:pt idx="2683">
                  <c:v>1.05344507646435</c:v>
                </c:pt>
                <c:pt idx="2684">
                  <c:v>1.10751931148553</c:v>
                </c:pt>
                <c:pt idx="2685">
                  <c:v>1.09399695717721</c:v>
                </c:pt>
                <c:pt idx="2686">
                  <c:v>1.09640074336723</c:v>
                </c:pt>
                <c:pt idx="2687">
                  <c:v>1.10304317256114</c:v>
                </c:pt>
                <c:pt idx="2688">
                  <c:v>1.11282309236754</c:v>
                </c:pt>
                <c:pt idx="2689">
                  <c:v>1.11445850488112</c:v>
                </c:pt>
                <c:pt idx="2690">
                  <c:v>1.09516364291453</c:v>
                </c:pt>
                <c:pt idx="2691">
                  <c:v>1.09967164526635</c:v>
                </c:pt>
                <c:pt idx="2692">
                  <c:v>1.11706630925305</c:v>
                </c:pt>
                <c:pt idx="2693">
                  <c:v>1.10849585442972</c:v>
                </c:pt>
                <c:pt idx="2694">
                  <c:v>1.09634597209571</c:v>
                </c:pt>
                <c:pt idx="2695">
                  <c:v>1.12272047252886</c:v>
                </c:pt>
                <c:pt idx="2696">
                  <c:v>1.15026861561172</c:v>
                </c:pt>
                <c:pt idx="2697">
                  <c:v>1.15488600676266</c:v>
                </c:pt>
                <c:pt idx="2698">
                  <c:v>1.14498362992393</c:v>
                </c:pt>
                <c:pt idx="2699">
                  <c:v>1.16527079358653</c:v>
                </c:pt>
                <c:pt idx="2700">
                  <c:v>1.15713862424329</c:v>
                </c:pt>
                <c:pt idx="2701">
                  <c:v>1.17584718377076</c:v>
                </c:pt>
                <c:pt idx="2702">
                  <c:v>1.18048156362486</c:v>
                </c:pt>
                <c:pt idx="2703">
                  <c:v>1.16136058603185</c:v>
                </c:pt>
                <c:pt idx="2704">
                  <c:v>1.17648337611194</c:v>
                </c:pt>
                <c:pt idx="2705">
                  <c:v>1.17026116748751</c:v>
                </c:pt>
                <c:pt idx="2706">
                  <c:v>1.19763073700723</c:v>
                </c:pt>
                <c:pt idx="2707">
                  <c:v>1.19281001952202</c:v>
                </c:pt>
                <c:pt idx="2708">
                  <c:v>1.16846843650774</c:v>
                </c:pt>
                <c:pt idx="2709">
                  <c:v>1.18741014868997</c:v>
                </c:pt>
                <c:pt idx="2710">
                  <c:v>1.1919256460579</c:v>
                </c:pt>
                <c:pt idx="2711">
                  <c:v>1.14880255202608</c:v>
                </c:pt>
                <c:pt idx="2712">
                  <c:v>1.14793259205446</c:v>
                </c:pt>
                <c:pt idx="2713">
                  <c:v>1.14613570998885</c:v>
                </c:pt>
                <c:pt idx="2714">
                  <c:v>1.15571941411728</c:v>
                </c:pt>
                <c:pt idx="2715">
                  <c:v>1.18536385555005</c:v>
                </c:pt>
                <c:pt idx="2716">
                  <c:v>1.17861230660889</c:v>
                </c:pt>
                <c:pt idx="2717">
                  <c:v>1.17020912517057</c:v>
                </c:pt>
                <c:pt idx="2718">
                  <c:v>1.1771769149353</c:v>
                </c:pt>
                <c:pt idx="2719">
                  <c:v>1.16934174040962</c:v>
                </c:pt>
                <c:pt idx="2720">
                  <c:v>1.16069572044958</c:v>
                </c:pt>
                <c:pt idx="2721">
                  <c:v>1.21315975696007</c:v>
                </c:pt>
                <c:pt idx="2722">
                  <c:v>1.20776346067417</c:v>
                </c:pt>
                <c:pt idx="2723">
                  <c:v>1.21380394398509</c:v>
                </c:pt>
                <c:pt idx="2724">
                  <c:v>1.21515458432276</c:v>
                </c:pt>
                <c:pt idx="2725">
                  <c:v>1.19572381273083</c:v>
                </c:pt>
                <c:pt idx="2726">
                  <c:v>1.16241707581447</c:v>
                </c:pt>
                <c:pt idx="2727">
                  <c:v>1.17354932714166</c:v>
                </c:pt>
                <c:pt idx="2728">
                  <c:v>1.17213880354713</c:v>
                </c:pt>
                <c:pt idx="2729">
                  <c:v>1.16499178680761</c:v>
                </c:pt>
                <c:pt idx="2730">
                  <c:v>1.17220318381366</c:v>
                </c:pt>
                <c:pt idx="2731">
                  <c:v>1.16274466567212</c:v>
                </c:pt>
                <c:pt idx="2732">
                  <c:v>1.14735439960712</c:v>
                </c:pt>
                <c:pt idx="2733">
                  <c:v>1.14775217356428</c:v>
                </c:pt>
                <c:pt idx="2734">
                  <c:v>1.1459300390598</c:v>
                </c:pt>
                <c:pt idx="2735">
                  <c:v>1.13328863741338</c:v>
                </c:pt>
                <c:pt idx="2736">
                  <c:v>0.982987466526586</c:v>
                </c:pt>
                <c:pt idx="2737">
                  <c:v>1.01686286376724</c:v>
                </c:pt>
                <c:pt idx="2738">
                  <c:v>1.03677058743515</c:v>
                </c:pt>
                <c:pt idx="2739">
                  <c:v>1.06346541332573</c:v>
                </c:pt>
                <c:pt idx="2740">
                  <c:v>1.07197402465722</c:v>
                </c:pt>
                <c:pt idx="2741">
                  <c:v>1.07673920215131</c:v>
                </c:pt>
                <c:pt idx="2742">
                  <c:v>1.07789524112216</c:v>
                </c:pt>
                <c:pt idx="2743">
                  <c:v>1.08458644557471</c:v>
                </c:pt>
                <c:pt idx="2744">
                  <c:v>1.08429094976037</c:v>
                </c:pt>
                <c:pt idx="2745">
                  <c:v>1.08500755017173</c:v>
                </c:pt>
                <c:pt idx="2746">
                  <c:v>1.09183739320419</c:v>
                </c:pt>
                <c:pt idx="2747">
                  <c:v>1.09258689481444</c:v>
                </c:pt>
                <c:pt idx="2748">
                  <c:v>1.0942073557318</c:v>
                </c:pt>
                <c:pt idx="2749">
                  <c:v>1.09281097657792</c:v>
                </c:pt>
                <c:pt idx="2750">
                  <c:v>1.09453536838523</c:v>
                </c:pt>
                <c:pt idx="2751">
                  <c:v>1.09156257594709</c:v>
                </c:pt>
                <c:pt idx="2752">
                  <c:v>1.08795116970104</c:v>
                </c:pt>
                <c:pt idx="2753">
                  <c:v>1.08593593283297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'[红利甄选ppt-P4数据.xlsx]红利低波(全)-行情图1'!$D$1</c:f>
              <c:strCache>
                <c:ptCount val="1"/>
                <c:pt idx="0">
                  <c:v>中证500全收益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'[红利甄选ppt-P4数据.xlsx]红利低波(全)-行情图1'!$A$2:$A$2755</c:f>
              <c:numCache>
                <c:formatCode>yyyy\-mm\-dd</c:formatCode>
                <c:ptCount val="2754"/>
                <c:pt idx="0" c:formatCode="yyyy\-mm\-dd">
                  <c:v>41641</c:v>
                </c:pt>
                <c:pt idx="1" c:formatCode="yyyy\-mm\-dd">
                  <c:v>41642</c:v>
                </c:pt>
                <c:pt idx="2" c:formatCode="yyyy\-mm\-dd">
                  <c:v>41645</c:v>
                </c:pt>
                <c:pt idx="3" c:formatCode="yyyy\-mm\-dd">
                  <c:v>41646</c:v>
                </c:pt>
                <c:pt idx="4" c:formatCode="yyyy\-mm\-dd">
                  <c:v>41647</c:v>
                </c:pt>
                <c:pt idx="5" c:formatCode="yyyy\-mm\-dd">
                  <c:v>41648</c:v>
                </c:pt>
                <c:pt idx="6" c:formatCode="yyyy\-mm\-dd">
                  <c:v>41649</c:v>
                </c:pt>
                <c:pt idx="7" c:formatCode="yyyy\-mm\-dd">
                  <c:v>41652</c:v>
                </c:pt>
                <c:pt idx="8" c:formatCode="yyyy\-mm\-dd">
                  <c:v>41653</c:v>
                </c:pt>
                <c:pt idx="9" c:formatCode="yyyy\-mm\-dd">
                  <c:v>41654</c:v>
                </c:pt>
                <c:pt idx="10" c:formatCode="yyyy\-mm\-dd">
                  <c:v>41655</c:v>
                </c:pt>
                <c:pt idx="11" c:formatCode="yyyy\-mm\-dd">
                  <c:v>41656</c:v>
                </c:pt>
                <c:pt idx="12" c:formatCode="yyyy\-mm\-dd">
                  <c:v>41659</c:v>
                </c:pt>
                <c:pt idx="13" c:formatCode="yyyy\-mm\-dd">
                  <c:v>41660</c:v>
                </c:pt>
                <c:pt idx="14" c:formatCode="yyyy\-mm\-dd">
                  <c:v>41661</c:v>
                </c:pt>
                <c:pt idx="15" c:formatCode="yyyy\-mm\-dd">
                  <c:v>41662</c:v>
                </c:pt>
                <c:pt idx="16" c:formatCode="yyyy\-mm\-dd">
                  <c:v>41663</c:v>
                </c:pt>
                <c:pt idx="17" c:formatCode="yyyy\-mm\-dd">
                  <c:v>41666</c:v>
                </c:pt>
                <c:pt idx="18" c:formatCode="yyyy\-mm\-dd">
                  <c:v>41667</c:v>
                </c:pt>
                <c:pt idx="19" c:formatCode="yyyy\-mm\-dd">
                  <c:v>41668</c:v>
                </c:pt>
                <c:pt idx="20" c:formatCode="yyyy\-mm\-dd">
                  <c:v>41669</c:v>
                </c:pt>
                <c:pt idx="21" c:formatCode="yyyy\-mm\-dd">
                  <c:v>41677</c:v>
                </c:pt>
                <c:pt idx="22" c:formatCode="yyyy\-mm\-dd">
                  <c:v>41680</c:v>
                </c:pt>
                <c:pt idx="23" c:formatCode="yyyy\-mm\-dd">
                  <c:v>41681</c:v>
                </c:pt>
                <c:pt idx="24" c:formatCode="yyyy\-mm\-dd">
                  <c:v>41682</c:v>
                </c:pt>
                <c:pt idx="25" c:formatCode="yyyy\-mm\-dd">
                  <c:v>41683</c:v>
                </c:pt>
                <c:pt idx="26" c:formatCode="yyyy\-mm\-dd">
                  <c:v>41684</c:v>
                </c:pt>
                <c:pt idx="27" c:formatCode="yyyy\-mm\-dd">
                  <c:v>41687</c:v>
                </c:pt>
                <c:pt idx="28" c:formatCode="yyyy\-mm\-dd">
                  <c:v>41688</c:v>
                </c:pt>
                <c:pt idx="29" c:formatCode="yyyy\-mm\-dd">
                  <c:v>41689</c:v>
                </c:pt>
                <c:pt idx="30" c:formatCode="yyyy\-mm\-dd">
                  <c:v>41690</c:v>
                </c:pt>
                <c:pt idx="31" c:formatCode="yyyy\-mm\-dd">
                  <c:v>41691</c:v>
                </c:pt>
                <c:pt idx="32" c:formatCode="yyyy\-mm\-dd">
                  <c:v>41694</c:v>
                </c:pt>
                <c:pt idx="33" c:formatCode="yyyy\-mm\-dd">
                  <c:v>41695</c:v>
                </c:pt>
                <c:pt idx="34" c:formatCode="yyyy\-mm\-dd">
                  <c:v>41696</c:v>
                </c:pt>
                <c:pt idx="35" c:formatCode="yyyy\-mm\-dd">
                  <c:v>41697</c:v>
                </c:pt>
                <c:pt idx="36" c:formatCode="yyyy\-mm\-dd">
                  <c:v>41698</c:v>
                </c:pt>
                <c:pt idx="37" c:formatCode="yyyy\-mm\-dd">
                  <c:v>41701</c:v>
                </c:pt>
                <c:pt idx="38" c:formatCode="yyyy\-mm\-dd">
                  <c:v>41702</c:v>
                </c:pt>
                <c:pt idx="39" c:formatCode="yyyy\-mm\-dd">
                  <c:v>41703</c:v>
                </c:pt>
                <c:pt idx="40" c:formatCode="yyyy\-mm\-dd">
                  <c:v>41704</c:v>
                </c:pt>
                <c:pt idx="41" c:formatCode="yyyy\-mm\-dd">
                  <c:v>41705</c:v>
                </c:pt>
                <c:pt idx="42" c:formatCode="yyyy\-mm\-dd">
                  <c:v>41708</c:v>
                </c:pt>
                <c:pt idx="43" c:formatCode="yyyy\-mm\-dd">
                  <c:v>41709</c:v>
                </c:pt>
                <c:pt idx="44" c:formatCode="yyyy\-mm\-dd">
                  <c:v>41710</c:v>
                </c:pt>
                <c:pt idx="45" c:formatCode="yyyy\-mm\-dd">
                  <c:v>41711</c:v>
                </c:pt>
                <c:pt idx="46" c:formatCode="yyyy\-mm\-dd">
                  <c:v>41712</c:v>
                </c:pt>
                <c:pt idx="47" c:formatCode="yyyy\-mm\-dd">
                  <c:v>41715</c:v>
                </c:pt>
                <c:pt idx="48" c:formatCode="yyyy\-mm\-dd">
                  <c:v>41716</c:v>
                </c:pt>
                <c:pt idx="49" c:formatCode="yyyy\-mm\-dd">
                  <c:v>41717</c:v>
                </c:pt>
                <c:pt idx="50" c:formatCode="yyyy\-mm\-dd">
                  <c:v>41718</c:v>
                </c:pt>
                <c:pt idx="51" c:formatCode="yyyy\-mm\-dd">
                  <c:v>41719</c:v>
                </c:pt>
                <c:pt idx="52" c:formatCode="yyyy\-mm\-dd">
                  <c:v>41722</c:v>
                </c:pt>
                <c:pt idx="53" c:formatCode="yyyy\-mm\-dd">
                  <c:v>41723</c:v>
                </c:pt>
                <c:pt idx="54" c:formatCode="yyyy\-mm\-dd">
                  <c:v>41724</c:v>
                </c:pt>
                <c:pt idx="55" c:formatCode="yyyy\-mm\-dd">
                  <c:v>41725</c:v>
                </c:pt>
                <c:pt idx="56" c:formatCode="yyyy\-mm\-dd">
                  <c:v>41726</c:v>
                </c:pt>
                <c:pt idx="57" c:formatCode="yyyy\-mm\-dd">
                  <c:v>41729</c:v>
                </c:pt>
                <c:pt idx="58" c:formatCode="yyyy\-mm\-dd">
                  <c:v>41730</c:v>
                </c:pt>
                <c:pt idx="59" c:formatCode="yyyy\-mm\-dd">
                  <c:v>41731</c:v>
                </c:pt>
                <c:pt idx="60" c:formatCode="yyyy\-mm\-dd">
                  <c:v>41732</c:v>
                </c:pt>
                <c:pt idx="61" c:formatCode="yyyy\-mm\-dd">
                  <c:v>41733</c:v>
                </c:pt>
                <c:pt idx="62" c:formatCode="yyyy\-mm\-dd">
                  <c:v>41737</c:v>
                </c:pt>
                <c:pt idx="63" c:formatCode="yyyy\-mm\-dd">
                  <c:v>41738</c:v>
                </c:pt>
                <c:pt idx="64" c:formatCode="yyyy\-mm\-dd">
                  <c:v>41739</c:v>
                </c:pt>
                <c:pt idx="65" c:formatCode="yyyy\-mm\-dd">
                  <c:v>41740</c:v>
                </c:pt>
                <c:pt idx="66" c:formatCode="yyyy\-mm\-dd">
                  <c:v>41743</c:v>
                </c:pt>
                <c:pt idx="67" c:formatCode="yyyy\-mm\-dd">
                  <c:v>41744</c:v>
                </c:pt>
                <c:pt idx="68" c:formatCode="yyyy\-mm\-dd">
                  <c:v>41745</c:v>
                </c:pt>
                <c:pt idx="69" c:formatCode="yyyy\-mm\-dd">
                  <c:v>41746</c:v>
                </c:pt>
                <c:pt idx="70" c:formatCode="yyyy\-mm\-dd">
                  <c:v>41747</c:v>
                </c:pt>
                <c:pt idx="71" c:formatCode="yyyy\-mm\-dd">
                  <c:v>41750</c:v>
                </c:pt>
                <c:pt idx="72" c:formatCode="yyyy\-mm\-dd">
                  <c:v>41751</c:v>
                </c:pt>
                <c:pt idx="73" c:formatCode="yyyy\-mm\-dd">
                  <c:v>41752</c:v>
                </c:pt>
                <c:pt idx="74" c:formatCode="yyyy\-mm\-dd">
                  <c:v>41753</c:v>
                </c:pt>
                <c:pt idx="75" c:formatCode="yyyy\-mm\-dd">
                  <c:v>41754</c:v>
                </c:pt>
                <c:pt idx="76" c:formatCode="yyyy\-mm\-dd">
                  <c:v>41757</c:v>
                </c:pt>
                <c:pt idx="77" c:formatCode="yyyy\-mm\-dd">
                  <c:v>41758</c:v>
                </c:pt>
                <c:pt idx="78" c:formatCode="yyyy\-mm\-dd">
                  <c:v>41759</c:v>
                </c:pt>
                <c:pt idx="79" c:formatCode="yyyy\-mm\-dd">
                  <c:v>41764</c:v>
                </c:pt>
                <c:pt idx="80" c:formatCode="yyyy\-mm\-dd">
                  <c:v>41765</c:v>
                </c:pt>
                <c:pt idx="81" c:formatCode="yyyy\-mm\-dd">
                  <c:v>41766</c:v>
                </c:pt>
                <c:pt idx="82" c:formatCode="yyyy\-mm\-dd">
                  <c:v>41767</c:v>
                </c:pt>
                <c:pt idx="83" c:formatCode="yyyy\-mm\-dd">
                  <c:v>41768</c:v>
                </c:pt>
                <c:pt idx="84" c:formatCode="yyyy\-mm\-dd">
                  <c:v>41771</c:v>
                </c:pt>
                <c:pt idx="85" c:formatCode="yyyy\-mm\-dd">
                  <c:v>41772</c:v>
                </c:pt>
                <c:pt idx="86" c:formatCode="yyyy\-mm\-dd">
                  <c:v>41773</c:v>
                </c:pt>
                <c:pt idx="87" c:formatCode="yyyy\-mm\-dd">
                  <c:v>41774</c:v>
                </c:pt>
                <c:pt idx="88" c:formatCode="yyyy\-mm\-dd">
                  <c:v>41775</c:v>
                </c:pt>
                <c:pt idx="89" c:formatCode="yyyy\-mm\-dd">
                  <c:v>41778</c:v>
                </c:pt>
                <c:pt idx="90" c:formatCode="yyyy\-mm\-dd">
                  <c:v>41779</c:v>
                </c:pt>
                <c:pt idx="91" c:formatCode="yyyy\-mm\-dd">
                  <c:v>41780</c:v>
                </c:pt>
                <c:pt idx="92" c:formatCode="yyyy\-mm\-dd">
                  <c:v>41781</c:v>
                </c:pt>
                <c:pt idx="93" c:formatCode="yyyy\-mm\-dd">
                  <c:v>41782</c:v>
                </c:pt>
                <c:pt idx="94" c:formatCode="yyyy\-mm\-dd">
                  <c:v>41785</c:v>
                </c:pt>
                <c:pt idx="95" c:formatCode="yyyy\-mm\-dd">
                  <c:v>41786</c:v>
                </c:pt>
                <c:pt idx="96" c:formatCode="yyyy\-mm\-dd">
                  <c:v>41787</c:v>
                </c:pt>
                <c:pt idx="97" c:formatCode="yyyy\-mm\-dd">
                  <c:v>41788</c:v>
                </c:pt>
                <c:pt idx="98" c:formatCode="yyyy\-mm\-dd">
                  <c:v>41789</c:v>
                </c:pt>
                <c:pt idx="99" c:formatCode="yyyy\-mm\-dd">
                  <c:v>41793</c:v>
                </c:pt>
                <c:pt idx="100" c:formatCode="yyyy\-mm\-dd">
                  <c:v>41794</c:v>
                </c:pt>
                <c:pt idx="101" c:formatCode="yyyy\-mm\-dd">
                  <c:v>41795</c:v>
                </c:pt>
                <c:pt idx="102" c:formatCode="yyyy\-mm\-dd">
                  <c:v>41796</c:v>
                </c:pt>
                <c:pt idx="103" c:formatCode="yyyy\-mm\-dd">
                  <c:v>41799</c:v>
                </c:pt>
                <c:pt idx="104" c:formatCode="yyyy\-mm\-dd">
                  <c:v>41800</c:v>
                </c:pt>
                <c:pt idx="105" c:formatCode="yyyy\-mm\-dd">
                  <c:v>41801</c:v>
                </c:pt>
                <c:pt idx="106" c:formatCode="yyyy\-mm\-dd">
                  <c:v>41802</c:v>
                </c:pt>
                <c:pt idx="107" c:formatCode="yyyy\-mm\-dd">
                  <c:v>41803</c:v>
                </c:pt>
                <c:pt idx="108" c:formatCode="yyyy\-mm\-dd">
                  <c:v>41806</c:v>
                </c:pt>
                <c:pt idx="109" c:formatCode="yyyy\-mm\-dd">
                  <c:v>41807</c:v>
                </c:pt>
                <c:pt idx="110" c:formatCode="yyyy\-mm\-dd">
                  <c:v>41808</c:v>
                </c:pt>
                <c:pt idx="111" c:formatCode="yyyy\-mm\-dd">
                  <c:v>41809</c:v>
                </c:pt>
                <c:pt idx="112" c:formatCode="yyyy\-mm\-dd">
                  <c:v>41810</c:v>
                </c:pt>
                <c:pt idx="113" c:formatCode="yyyy\-mm\-dd">
                  <c:v>41813</c:v>
                </c:pt>
                <c:pt idx="114" c:formatCode="yyyy\-mm\-dd">
                  <c:v>41814</c:v>
                </c:pt>
                <c:pt idx="115" c:formatCode="yyyy\-mm\-dd">
                  <c:v>41815</c:v>
                </c:pt>
                <c:pt idx="116" c:formatCode="yyyy\-mm\-dd">
                  <c:v>41816</c:v>
                </c:pt>
                <c:pt idx="117" c:formatCode="yyyy\-mm\-dd">
                  <c:v>41817</c:v>
                </c:pt>
                <c:pt idx="118" c:formatCode="yyyy\-mm\-dd">
                  <c:v>41820</c:v>
                </c:pt>
                <c:pt idx="119" c:formatCode="yyyy\-mm\-dd">
                  <c:v>41821</c:v>
                </c:pt>
                <c:pt idx="120" c:formatCode="yyyy\-mm\-dd">
                  <c:v>41822</c:v>
                </c:pt>
                <c:pt idx="121" c:formatCode="yyyy\-mm\-dd">
                  <c:v>41823</c:v>
                </c:pt>
                <c:pt idx="122" c:formatCode="yyyy\-mm\-dd">
                  <c:v>41824</c:v>
                </c:pt>
                <c:pt idx="123" c:formatCode="yyyy\-mm\-dd">
                  <c:v>41827</c:v>
                </c:pt>
                <c:pt idx="124" c:formatCode="yyyy\-mm\-dd">
                  <c:v>41828</c:v>
                </c:pt>
                <c:pt idx="125" c:formatCode="yyyy\-mm\-dd">
                  <c:v>41829</c:v>
                </c:pt>
                <c:pt idx="126" c:formatCode="yyyy\-mm\-dd">
                  <c:v>41830</c:v>
                </c:pt>
                <c:pt idx="127" c:formatCode="yyyy\-mm\-dd">
                  <c:v>41831</c:v>
                </c:pt>
                <c:pt idx="128" c:formatCode="yyyy\-mm\-dd">
                  <c:v>41834</c:v>
                </c:pt>
                <c:pt idx="129" c:formatCode="yyyy\-mm\-dd">
                  <c:v>41835</c:v>
                </c:pt>
                <c:pt idx="130" c:formatCode="yyyy\-mm\-dd">
                  <c:v>41836</c:v>
                </c:pt>
                <c:pt idx="131" c:formatCode="yyyy\-mm\-dd">
                  <c:v>41837</c:v>
                </c:pt>
                <c:pt idx="132" c:formatCode="yyyy\-mm\-dd">
                  <c:v>41838</c:v>
                </c:pt>
                <c:pt idx="133" c:formatCode="yyyy\-mm\-dd">
                  <c:v>41841</c:v>
                </c:pt>
                <c:pt idx="134" c:formatCode="yyyy\-mm\-dd">
                  <c:v>41842</c:v>
                </c:pt>
                <c:pt idx="135" c:formatCode="yyyy\-mm\-dd">
                  <c:v>41843</c:v>
                </c:pt>
                <c:pt idx="136" c:formatCode="yyyy\-mm\-dd">
                  <c:v>41844</c:v>
                </c:pt>
                <c:pt idx="137" c:formatCode="yyyy\-mm\-dd">
                  <c:v>41845</c:v>
                </c:pt>
                <c:pt idx="138" c:formatCode="yyyy\-mm\-dd">
                  <c:v>41848</c:v>
                </c:pt>
                <c:pt idx="139" c:formatCode="yyyy\-mm\-dd">
                  <c:v>41849</c:v>
                </c:pt>
                <c:pt idx="140" c:formatCode="yyyy\-mm\-dd">
                  <c:v>41850</c:v>
                </c:pt>
                <c:pt idx="141" c:formatCode="yyyy\-mm\-dd">
                  <c:v>41851</c:v>
                </c:pt>
                <c:pt idx="142" c:formatCode="yyyy\-mm\-dd">
                  <c:v>41852</c:v>
                </c:pt>
                <c:pt idx="143" c:formatCode="yyyy\-mm\-dd">
                  <c:v>41855</c:v>
                </c:pt>
                <c:pt idx="144" c:formatCode="yyyy\-mm\-dd">
                  <c:v>41856</c:v>
                </c:pt>
                <c:pt idx="145" c:formatCode="yyyy\-mm\-dd">
                  <c:v>41857</c:v>
                </c:pt>
                <c:pt idx="146" c:formatCode="yyyy\-mm\-dd">
                  <c:v>41858</c:v>
                </c:pt>
                <c:pt idx="147" c:formatCode="yyyy\-mm\-dd">
                  <c:v>41859</c:v>
                </c:pt>
                <c:pt idx="148" c:formatCode="yyyy\-mm\-dd">
                  <c:v>41862</c:v>
                </c:pt>
                <c:pt idx="149" c:formatCode="yyyy\-mm\-dd">
                  <c:v>41863</c:v>
                </c:pt>
                <c:pt idx="150" c:formatCode="yyyy\-mm\-dd">
                  <c:v>41864</c:v>
                </c:pt>
                <c:pt idx="151" c:formatCode="yyyy\-mm\-dd">
                  <c:v>41865</c:v>
                </c:pt>
                <c:pt idx="152" c:formatCode="yyyy\-mm\-dd">
                  <c:v>41866</c:v>
                </c:pt>
                <c:pt idx="153" c:formatCode="yyyy\-mm\-dd">
                  <c:v>41869</c:v>
                </c:pt>
                <c:pt idx="154" c:formatCode="yyyy\-mm\-dd">
                  <c:v>41870</c:v>
                </c:pt>
                <c:pt idx="155" c:formatCode="yyyy\-mm\-dd">
                  <c:v>41871</c:v>
                </c:pt>
                <c:pt idx="156" c:formatCode="yyyy\-mm\-dd">
                  <c:v>41872</c:v>
                </c:pt>
                <c:pt idx="157" c:formatCode="yyyy\-mm\-dd">
                  <c:v>41873</c:v>
                </c:pt>
                <c:pt idx="158" c:formatCode="yyyy\-mm\-dd">
                  <c:v>41876</c:v>
                </c:pt>
                <c:pt idx="159" c:formatCode="yyyy\-mm\-dd">
                  <c:v>41877</c:v>
                </c:pt>
                <c:pt idx="160" c:formatCode="yyyy\-mm\-dd">
                  <c:v>41878</c:v>
                </c:pt>
                <c:pt idx="161" c:formatCode="yyyy\-mm\-dd">
                  <c:v>41879</c:v>
                </c:pt>
                <c:pt idx="162" c:formatCode="yyyy\-mm\-dd">
                  <c:v>41880</c:v>
                </c:pt>
                <c:pt idx="163" c:formatCode="yyyy\-mm\-dd">
                  <c:v>41883</c:v>
                </c:pt>
                <c:pt idx="164" c:formatCode="yyyy\-mm\-dd">
                  <c:v>41884</c:v>
                </c:pt>
                <c:pt idx="165" c:formatCode="yyyy\-mm\-dd">
                  <c:v>41885</c:v>
                </c:pt>
                <c:pt idx="166" c:formatCode="yyyy\-mm\-dd">
                  <c:v>41886</c:v>
                </c:pt>
                <c:pt idx="167" c:formatCode="yyyy\-mm\-dd">
                  <c:v>41887</c:v>
                </c:pt>
                <c:pt idx="168" c:formatCode="yyyy\-mm\-dd">
                  <c:v>41891</c:v>
                </c:pt>
                <c:pt idx="169" c:formatCode="yyyy\-mm\-dd">
                  <c:v>41892</c:v>
                </c:pt>
                <c:pt idx="170" c:formatCode="yyyy\-mm\-dd">
                  <c:v>41893</c:v>
                </c:pt>
                <c:pt idx="171" c:formatCode="yyyy\-mm\-dd">
                  <c:v>41894</c:v>
                </c:pt>
                <c:pt idx="172" c:formatCode="yyyy\-mm\-dd">
                  <c:v>41897</c:v>
                </c:pt>
                <c:pt idx="173" c:formatCode="yyyy\-mm\-dd">
                  <c:v>41898</c:v>
                </c:pt>
                <c:pt idx="174" c:formatCode="yyyy\-mm\-dd">
                  <c:v>41899</c:v>
                </c:pt>
                <c:pt idx="175" c:formatCode="yyyy\-mm\-dd">
                  <c:v>41900</c:v>
                </c:pt>
                <c:pt idx="176" c:formatCode="yyyy\-mm\-dd">
                  <c:v>41901</c:v>
                </c:pt>
                <c:pt idx="177" c:formatCode="yyyy\-mm\-dd">
                  <c:v>41904</c:v>
                </c:pt>
                <c:pt idx="178" c:formatCode="yyyy\-mm\-dd">
                  <c:v>41905</c:v>
                </c:pt>
                <c:pt idx="179" c:formatCode="yyyy\-mm\-dd">
                  <c:v>41906</c:v>
                </c:pt>
                <c:pt idx="180" c:formatCode="yyyy\-mm\-dd">
                  <c:v>41907</c:v>
                </c:pt>
                <c:pt idx="181" c:formatCode="yyyy\-mm\-dd">
                  <c:v>41908</c:v>
                </c:pt>
                <c:pt idx="182" c:formatCode="yyyy\-mm\-dd">
                  <c:v>41911</c:v>
                </c:pt>
                <c:pt idx="183" c:formatCode="yyyy\-mm\-dd">
                  <c:v>41912</c:v>
                </c:pt>
                <c:pt idx="184" c:formatCode="yyyy\-mm\-dd">
                  <c:v>41920</c:v>
                </c:pt>
                <c:pt idx="185" c:formatCode="yyyy\-mm\-dd">
                  <c:v>41921</c:v>
                </c:pt>
                <c:pt idx="186" c:formatCode="yyyy\-mm\-dd">
                  <c:v>41922</c:v>
                </c:pt>
                <c:pt idx="187" c:formatCode="yyyy\-mm\-dd">
                  <c:v>41925</c:v>
                </c:pt>
                <c:pt idx="188" c:formatCode="yyyy\-mm\-dd">
                  <c:v>41926</c:v>
                </c:pt>
                <c:pt idx="189" c:formatCode="yyyy\-mm\-dd">
                  <c:v>41927</c:v>
                </c:pt>
                <c:pt idx="190" c:formatCode="yyyy\-mm\-dd">
                  <c:v>41928</c:v>
                </c:pt>
                <c:pt idx="191" c:formatCode="yyyy\-mm\-dd">
                  <c:v>41929</c:v>
                </c:pt>
                <c:pt idx="192" c:formatCode="yyyy\-mm\-dd">
                  <c:v>41932</c:v>
                </c:pt>
                <c:pt idx="193" c:formatCode="yyyy\-mm\-dd">
                  <c:v>41933</c:v>
                </c:pt>
                <c:pt idx="194" c:formatCode="yyyy\-mm\-dd">
                  <c:v>41934</c:v>
                </c:pt>
                <c:pt idx="195" c:formatCode="yyyy\-mm\-dd">
                  <c:v>41935</c:v>
                </c:pt>
                <c:pt idx="196" c:formatCode="yyyy\-mm\-dd">
                  <c:v>41936</c:v>
                </c:pt>
                <c:pt idx="197" c:formatCode="yyyy\-mm\-dd">
                  <c:v>41939</c:v>
                </c:pt>
                <c:pt idx="198" c:formatCode="yyyy\-mm\-dd">
                  <c:v>41940</c:v>
                </c:pt>
                <c:pt idx="199" c:formatCode="yyyy\-mm\-dd">
                  <c:v>41941</c:v>
                </c:pt>
                <c:pt idx="200" c:formatCode="yyyy\-mm\-dd">
                  <c:v>41942</c:v>
                </c:pt>
                <c:pt idx="201" c:formatCode="yyyy\-mm\-dd">
                  <c:v>41943</c:v>
                </c:pt>
                <c:pt idx="202" c:formatCode="yyyy\-mm\-dd">
                  <c:v>41946</c:v>
                </c:pt>
                <c:pt idx="203" c:formatCode="yyyy\-mm\-dd">
                  <c:v>41947</c:v>
                </c:pt>
                <c:pt idx="204" c:formatCode="yyyy\-mm\-dd">
                  <c:v>41948</c:v>
                </c:pt>
                <c:pt idx="205" c:formatCode="yyyy\-mm\-dd">
                  <c:v>41949</c:v>
                </c:pt>
                <c:pt idx="206" c:formatCode="yyyy\-mm\-dd">
                  <c:v>41950</c:v>
                </c:pt>
                <c:pt idx="207" c:formatCode="yyyy\-mm\-dd">
                  <c:v>41953</c:v>
                </c:pt>
                <c:pt idx="208" c:formatCode="yyyy\-mm\-dd">
                  <c:v>41954</c:v>
                </c:pt>
                <c:pt idx="209" c:formatCode="yyyy\-mm\-dd">
                  <c:v>41955</c:v>
                </c:pt>
                <c:pt idx="210" c:formatCode="yyyy\-mm\-dd">
                  <c:v>41956</c:v>
                </c:pt>
                <c:pt idx="211" c:formatCode="yyyy\-mm\-dd">
                  <c:v>41957</c:v>
                </c:pt>
                <c:pt idx="212" c:formatCode="yyyy\-mm\-dd">
                  <c:v>41960</c:v>
                </c:pt>
                <c:pt idx="213" c:formatCode="yyyy\-mm\-dd">
                  <c:v>41961</c:v>
                </c:pt>
                <c:pt idx="214" c:formatCode="yyyy\-mm\-dd">
                  <c:v>41962</c:v>
                </c:pt>
                <c:pt idx="215" c:formatCode="yyyy\-mm\-dd">
                  <c:v>41963</c:v>
                </c:pt>
                <c:pt idx="216" c:formatCode="yyyy\-mm\-dd">
                  <c:v>41964</c:v>
                </c:pt>
                <c:pt idx="217" c:formatCode="yyyy\-mm\-dd">
                  <c:v>41967</c:v>
                </c:pt>
                <c:pt idx="218" c:formatCode="yyyy\-mm\-dd">
                  <c:v>41968</c:v>
                </c:pt>
                <c:pt idx="219" c:formatCode="yyyy\-mm\-dd">
                  <c:v>41969</c:v>
                </c:pt>
                <c:pt idx="220" c:formatCode="yyyy\-mm\-dd">
                  <c:v>41970</c:v>
                </c:pt>
                <c:pt idx="221" c:formatCode="yyyy\-mm\-dd">
                  <c:v>41971</c:v>
                </c:pt>
                <c:pt idx="222" c:formatCode="yyyy\-mm\-dd">
                  <c:v>41974</c:v>
                </c:pt>
                <c:pt idx="223" c:formatCode="yyyy\-mm\-dd">
                  <c:v>41975</c:v>
                </c:pt>
                <c:pt idx="224" c:formatCode="yyyy\-mm\-dd">
                  <c:v>41976</c:v>
                </c:pt>
                <c:pt idx="225" c:formatCode="yyyy\-mm\-dd">
                  <c:v>41977</c:v>
                </c:pt>
                <c:pt idx="226" c:formatCode="yyyy\-mm\-dd">
                  <c:v>41978</c:v>
                </c:pt>
                <c:pt idx="227" c:formatCode="yyyy\-mm\-dd">
                  <c:v>41981</c:v>
                </c:pt>
                <c:pt idx="228" c:formatCode="yyyy\-mm\-dd">
                  <c:v>41982</c:v>
                </c:pt>
                <c:pt idx="229" c:formatCode="yyyy\-mm\-dd">
                  <c:v>41983</c:v>
                </c:pt>
                <c:pt idx="230" c:formatCode="yyyy\-mm\-dd">
                  <c:v>41984</c:v>
                </c:pt>
                <c:pt idx="231" c:formatCode="yyyy\-mm\-dd">
                  <c:v>41985</c:v>
                </c:pt>
                <c:pt idx="232" c:formatCode="yyyy\-mm\-dd">
                  <c:v>41988</c:v>
                </c:pt>
                <c:pt idx="233" c:formatCode="yyyy\-mm\-dd">
                  <c:v>41989</c:v>
                </c:pt>
                <c:pt idx="234" c:formatCode="yyyy\-mm\-dd">
                  <c:v>41990</c:v>
                </c:pt>
                <c:pt idx="235" c:formatCode="yyyy\-mm\-dd">
                  <c:v>41991</c:v>
                </c:pt>
                <c:pt idx="236" c:formatCode="yyyy\-mm\-dd">
                  <c:v>41992</c:v>
                </c:pt>
                <c:pt idx="237" c:formatCode="yyyy\-mm\-dd">
                  <c:v>41995</c:v>
                </c:pt>
                <c:pt idx="238" c:formatCode="yyyy\-mm\-dd">
                  <c:v>41996</c:v>
                </c:pt>
                <c:pt idx="239" c:formatCode="yyyy\-mm\-dd">
                  <c:v>41997</c:v>
                </c:pt>
                <c:pt idx="240" c:formatCode="yyyy\-mm\-dd">
                  <c:v>41998</c:v>
                </c:pt>
                <c:pt idx="241" c:formatCode="yyyy\-mm\-dd">
                  <c:v>41999</c:v>
                </c:pt>
                <c:pt idx="242" c:formatCode="yyyy\-mm\-dd">
                  <c:v>42002</c:v>
                </c:pt>
                <c:pt idx="243" c:formatCode="yyyy\-mm\-dd">
                  <c:v>42003</c:v>
                </c:pt>
                <c:pt idx="244" c:formatCode="yyyy\-mm\-dd">
                  <c:v>42004</c:v>
                </c:pt>
                <c:pt idx="245" c:formatCode="yyyy\-mm\-dd">
                  <c:v>42009</c:v>
                </c:pt>
                <c:pt idx="246" c:formatCode="yyyy\-mm\-dd">
                  <c:v>42010</c:v>
                </c:pt>
                <c:pt idx="247" c:formatCode="yyyy\-mm\-dd">
                  <c:v>42011</c:v>
                </c:pt>
                <c:pt idx="248" c:formatCode="yyyy\-mm\-dd">
                  <c:v>42012</c:v>
                </c:pt>
                <c:pt idx="249" c:formatCode="yyyy\-mm\-dd">
                  <c:v>42013</c:v>
                </c:pt>
                <c:pt idx="250" c:formatCode="yyyy\-mm\-dd">
                  <c:v>42016</c:v>
                </c:pt>
                <c:pt idx="251" c:formatCode="yyyy\-mm\-dd">
                  <c:v>42017</c:v>
                </c:pt>
                <c:pt idx="252" c:formatCode="yyyy\-mm\-dd">
                  <c:v>42018</c:v>
                </c:pt>
                <c:pt idx="253" c:formatCode="yyyy\-mm\-dd">
                  <c:v>42019</c:v>
                </c:pt>
                <c:pt idx="254" c:formatCode="yyyy\-mm\-dd">
                  <c:v>42020</c:v>
                </c:pt>
                <c:pt idx="255" c:formatCode="yyyy\-mm\-dd">
                  <c:v>42023</c:v>
                </c:pt>
                <c:pt idx="256" c:formatCode="yyyy\-mm\-dd">
                  <c:v>42024</c:v>
                </c:pt>
                <c:pt idx="257" c:formatCode="yyyy\-mm\-dd">
                  <c:v>42025</c:v>
                </c:pt>
                <c:pt idx="258" c:formatCode="yyyy\-mm\-dd">
                  <c:v>42026</c:v>
                </c:pt>
                <c:pt idx="259" c:formatCode="yyyy\-mm\-dd">
                  <c:v>42027</c:v>
                </c:pt>
                <c:pt idx="260" c:formatCode="yyyy\-mm\-dd">
                  <c:v>42030</c:v>
                </c:pt>
                <c:pt idx="261" c:formatCode="yyyy\-mm\-dd">
                  <c:v>42031</c:v>
                </c:pt>
                <c:pt idx="262" c:formatCode="yyyy\-mm\-dd">
                  <c:v>42032</c:v>
                </c:pt>
                <c:pt idx="263" c:formatCode="yyyy\-mm\-dd">
                  <c:v>42033</c:v>
                </c:pt>
                <c:pt idx="264" c:formatCode="yyyy\-mm\-dd">
                  <c:v>42034</c:v>
                </c:pt>
                <c:pt idx="265" c:formatCode="yyyy\-mm\-dd">
                  <c:v>42037</c:v>
                </c:pt>
                <c:pt idx="266" c:formatCode="yyyy\-mm\-dd">
                  <c:v>42038</c:v>
                </c:pt>
                <c:pt idx="267" c:formatCode="yyyy\-mm\-dd">
                  <c:v>42039</c:v>
                </c:pt>
                <c:pt idx="268" c:formatCode="yyyy\-mm\-dd">
                  <c:v>42040</c:v>
                </c:pt>
                <c:pt idx="269" c:formatCode="yyyy\-mm\-dd">
                  <c:v>42041</c:v>
                </c:pt>
                <c:pt idx="270" c:formatCode="yyyy\-mm\-dd">
                  <c:v>42044</c:v>
                </c:pt>
                <c:pt idx="271" c:formatCode="yyyy\-mm\-dd">
                  <c:v>42045</c:v>
                </c:pt>
                <c:pt idx="272" c:formatCode="yyyy\-mm\-dd">
                  <c:v>42046</c:v>
                </c:pt>
                <c:pt idx="273" c:formatCode="yyyy\-mm\-dd">
                  <c:v>42047</c:v>
                </c:pt>
                <c:pt idx="274" c:formatCode="yyyy\-mm\-dd">
                  <c:v>42048</c:v>
                </c:pt>
                <c:pt idx="275" c:formatCode="yyyy\-mm\-dd">
                  <c:v>42051</c:v>
                </c:pt>
                <c:pt idx="276" c:formatCode="yyyy\-mm\-dd">
                  <c:v>42052</c:v>
                </c:pt>
                <c:pt idx="277" c:formatCode="yyyy\-mm\-dd">
                  <c:v>42060</c:v>
                </c:pt>
                <c:pt idx="278" c:formatCode="yyyy\-mm\-dd">
                  <c:v>42061</c:v>
                </c:pt>
                <c:pt idx="279" c:formatCode="yyyy\-mm\-dd">
                  <c:v>42062</c:v>
                </c:pt>
                <c:pt idx="280" c:formatCode="yyyy\-mm\-dd">
                  <c:v>42065</c:v>
                </c:pt>
                <c:pt idx="281" c:formatCode="yyyy\-mm\-dd">
                  <c:v>42066</c:v>
                </c:pt>
                <c:pt idx="282" c:formatCode="yyyy\-mm\-dd">
                  <c:v>42067</c:v>
                </c:pt>
                <c:pt idx="283" c:formatCode="yyyy\-mm\-dd">
                  <c:v>42068</c:v>
                </c:pt>
                <c:pt idx="284" c:formatCode="yyyy\-mm\-dd">
                  <c:v>42069</c:v>
                </c:pt>
                <c:pt idx="285" c:formatCode="yyyy\-mm\-dd">
                  <c:v>42072</c:v>
                </c:pt>
                <c:pt idx="286" c:formatCode="yyyy\-mm\-dd">
                  <c:v>42073</c:v>
                </c:pt>
                <c:pt idx="287" c:formatCode="yyyy\-mm\-dd">
                  <c:v>42074</c:v>
                </c:pt>
                <c:pt idx="288" c:formatCode="yyyy\-mm\-dd">
                  <c:v>42075</c:v>
                </c:pt>
                <c:pt idx="289" c:formatCode="yyyy\-mm\-dd">
                  <c:v>42076</c:v>
                </c:pt>
                <c:pt idx="290" c:formatCode="yyyy\-mm\-dd">
                  <c:v>42079</c:v>
                </c:pt>
                <c:pt idx="291" c:formatCode="yyyy\-mm\-dd">
                  <c:v>42080</c:v>
                </c:pt>
                <c:pt idx="292" c:formatCode="yyyy\-mm\-dd">
                  <c:v>42081</c:v>
                </c:pt>
                <c:pt idx="293" c:formatCode="yyyy\-mm\-dd">
                  <c:v>42082</c:v>
                </c:pt>
                <c:pt idx="294" c:formatCode="yyyy\-mm\-dd">
                  <c:v>42083</c:v>
                </c:pt>
                <c:pt idx="295" c:formatCode="yyyy\-mm\-dd">
                  <c:v>42086</c:v>
                </c:pt>
                <c:pt idx="296" c:formatCode="yyyy\-mm\-dd">
                  <c:v>42087</c:v>
                </c:pt>
                <c:pt idx="297" c:formatCode="yyyy\-mm\-dd">
                  <c:v>42088</c:v>
                </c:pt>
                <c:pt idx="298" c:formatCode="yyyy\-mm\-dd">
                  <c:v>42089</c:v>
                </c:pt>
                <c:pt idx="299" c:formatCode="yyyy\-mm\-dd">
                  <c:v>42090</c:v>
                </c:pt>
                <c:pt idx="300" c:formatCode="yyyy\-mm\-dd">
                  <c:v>42093</c:v>
                </c:pt>
                <c:pt idx="301" c:formatCode="yyyy\-mm\-dd">
                  <c:v>42094</c:v>
                </c:pt>
                <c:pt idx="302" c:formatCode="yyyy\-mm\-dd">
                  <c:v>42095</c:v>
                </c:pt>
                <c:pt idx="303" c:formatCode="yyyy\-mm\-dd">
                  <c:v>42096</c:v>
                </c:pt>
                <c:pt idx="304" c:formatCode="yyyy\-mm\-dd">
                  <c:v>42097</c:v>
                </c:pt>
                <c:pt idx="305" c:formatCode="yyyy\-mm\-dd">
                  <c:v>42101</c:v>
                </c:pt>
                <c:pt idx="306" c:formatCode="yyyy\-mm\-dd">
                  <c:v>42102</c:v>
                </c:pt>
                <c:pt idx="307" c:formatCode="yyyy\-mm\-dd">
                  <c:v>42103</c:v>
                </c:pt>
                <c:pt idx="308" c:formatCode="yyyy\-mm\-dd">
                  <c:v>42104</c:v>
                </c:pt>
                <c:pt idx="309" c:formatCode="yyyy\-mm\-dd">
                  <c:v>42107</c:v>
                </c:pt>
                <c:pt idx="310" c:formatCode="yyyy\-mm\-dd">
                  <c:v>42108</c:v>
                </c:pt>
                <c:pt idx="311" c:formatCode="yyyy\-mm\-dd">
                  <c:v>42109</c:v>
                </c:pt>
                <c:pt idx="312" c:formatCode="yyyy\-mm\-dd">
                  <c:v>42110</c:v>
                </c:pt>
                <c:pt idx="313" c:formatCode="yyyy\-mm\-dd">
                  <c:v>42111</c:v>
                </c:pt>
                <c:pt idx="314" c:formatCode="yyyy\-mm\-dd">
                  <c:v>42114</c:v>
                </c:pt>
                <c:pt idx="315" c:formatCode="yyyy\-mm\-dd">
                  <c:v>42115</c:v>
                </c:pt>
                <c:pt idx="316" c:formatCode="yyyy\-mm\-dd">
                  <c:v>42116</c:v>
                </c:pt>
                <c:pt idx="317" c:formatCode="yyyy\-mm\-dd">
                  <c:v>42117</c:v>
                </c:pt>
                <c:pt idx="318" c:formatCode="yyyy\-mm\-dd">
                  <c:v>42118</c:v>
                </c:pt>
                <c:pt idx="319" c:formatCode="yyyy\-mm\-dd">
                  <c:v>42121</c:v>
                </c:pt>
                <c:pt idx="320" c:formatCode="yyyy\-mm\-dd">
                  <c:v>42122</c:v>
                </c:pt>
                <c:pt idx="321" c:formatCode="yyyy\-mm\-dd">
                  <c:v>42123</c:v>
                </c:pt>
                <c:pt idx="322" c:formatCode="yyyy\-mm\-dd">
                  <c:v>42124</c:v>
                </c:pt>
                <c:pt idx="323" c:formatCode="yyyy\-mm\-dd">
                  <c:v>42128</c:v>
                </c:pt>
                <c:pt idx="324" c:formatCode="yyyy\-mm\-dd">
                  <c:v>42129</c:v>
                </c:pt>
                <c:pt idx="325" c:formatCode="yyyy\-mm\-dd">
                  <c:v>42130</c:v>
                </c:pt>
                <c:pt idx="326" c:formatCode="yyyy\-mm\-dd">
                  <c:v>42131</c:v>
                </c:pt>
                <c:pt idx="327" c:formatCode="yyyy\-mm\-dd">
                  <c:v>42132</c:v>
                </c:pt>
                <c:pt idx="328" c:formatCode="yyyy\-mm\-dd">
                  <c:v>42135</c:v>
                </c:pt>
                <c:pt idx="329" c:formatCode="yyyy\-mm\-dd">
                  <c:v>42136</c:v>
                </c:pt>
                <c:pt idx="330" c:formatCode="yyyy\-mm\-dd">
                  <c:v>42137</c:v>
                </c:pt>
                <c:pt idx="331" c:formatCode="yyyy\-mm\-dd">
                  <c:v>42138</c:v>
                </c:pt>
                <c:pt idx="332" c:formatCode="yyyy\-mm\-dd">
                  <c:v>42139</c:v>
                </c:pt>
                <c:pt idx="333" c:formatCode="yyyy\-mm\-dd">
                  <c:v>42142</c:v>
                </c:pt>
                <c:pt idx="334" c:formatCode="yyyy\-mm\-dd">
                  <c:v>42143</c:v>
                </c:pt>
                <c:pt idx="335" c:formatCode="yyyy\-mm\-dd">
                  <c:v>42144</c:v>
                </c:pt>
                <c:pt idx="336" c:formatCode="yyyy\-mm\-dd">
                  <c:v>42145</c:v>
                </c:pt>
                <c:pt idx="337" c:formatCode="yyyy\-mm\-dd">
                  <c:v>42146</c:v>
                </c:pt>
                <c:pt idx="338" c:formatCode="yyyy\-mm\-dd">
                  <c:v>42149</c:v>
                </c:pt>
                <c:pt idx="339" c:formatCode="yyyy\-mm\-dd">
                  <c:v>42150</c:v>
                </c:pt>
                <c:pt idx="340" c:formatCode="yyyy\-mm\-dd">
                  <c:v>42151</c:v>
                </c:pt>
                <c:pt idx="341" c:formatCode="yyyy\-mm\-dd">
                  <c:v>42152</c:v>
                </c:pt>
                <c:pt idx="342" c:formatCode="yyyy\-mm\-dd">
                  <c:v>42153</c:v>
                </c:pt>
                <c:pt idx="343" c:formatCode="yyyy\-mm\-dd">
                  <c:v>42156</c:v>
                </c:pt>
                <c:pt idx="344" c:formatCode="yyyy\-mm\-dd">
                  <c:v>42157</c:v>
                </c:pt>
                <c:pt idx="345" c:formatCode="yyyy\-mm\-dd">
                  <c:v>42158</c:v>
                </c:pt>
                <c:pt idx="346" c:formatCode="yyyy\-mm\-dd">
                  <c:v>42159</c:v>
                </c:pt>
                <c:pt idx="347" c:formatCode="yyyy\-mm\-dd">
                  <c:v>42160</c:v>
                </c:pt>
                <c:pt idx="348" c:formatCode="yyyy\-mm\-dd">
                  <c:v>42163</c:v>
                </c:pt>
                <c:pt idx="349" c:formatCode="yyyy\-mm\-dd">
                  <c:v>42164</c:v>
                </c:pt>
                <c:pt idx="350" c:formatCode="yyyy\-mm\-dd">
                  <c:v>42165</c:v>
                </c:pt>
                <c:pt idx="351" c:formatCode="yyyy\-mm\-dd">
                  <c:v>42166</c:v>
                </c:pt>
                <c:pt idx="352" c:formatCode="yyyy\-mm\-dd">
                  <c:v>42167</c:v>
                </c:pt>
                <c:pt idx="353" c:formatCode="yyyy\-mm\-dd">
                  <c:v>42170</c:v>
                </c:pt>
                <c:pt idx="354" c:formatCode="yyyy\-mm\-dd">
                  <c:v>42171</c:v>
                </c:pt>
                <c:pt idx="355" c:formatCode="yyyy\-mm\-dd">
                  <c:v>42172</c:v>
                </c:pt>
                <c:pt idx="356" c:formatCode="yyyy\-mm\-dd">
                  <c:v>42173</c:v>
                </c:pt>
                <c:pt idx="357" c:formatCode="yyyy\-mm\-dd">
                  <c:v>42174</c:v>
                </c:pt>
                <c:pt idx="358" c:formatCode="yyyy\-mm\-dd">
                  <c:v>42178</c:v>
                </c:pt>
                <c:pt idx="359" c:formatCode="yyyy\-mm\-dd">
                  <c:v>42179</c:v>
                </c:pt>
                <c:pt idx="360" c:formatCode="yyyy\-mm\-dd">
                  <c:v>42180</c:v>
                </c:pt>
                <c:pt idx="361" c:formatCode="yyyy\-mm\-dd">
                  <c:v>42181</c:v>
                </c:pt>
                <c:pt idx="362" c:formatCode="yyyy\-mm\-dd">
                  <c:v>42184</c:v>
                </c:pt>
                <c:pt idx="363" c:formatCode="yyyy\-mm\-dd">
                  <c:v>42185</c:v>
                </c:pt>
                <c:pt idx="364" c:formatCode="yyyy\-mm\-dd">
                  <c:v>42186</c:v>
                </c:pt>
                <c:pt idx="365" c:formatCode="yyyy\-mm\-dd">
                  <c:v>42187</c:v>
                </c:pt>
                <c:pt idx="366" c:formatCode="yyyy\-mm\-dd">
                  <c:v>42188</c:v>
                </c:pt>
                <c:pt idx="367" c:formatCode="yyyy\-mm\-dd">
                  <c:v>42191</c:v>
                </c:pt>
                <c:pt idx="368" c:formatCode="yyyy\-mm\-dd">
                  <c:v>42192</c:v>
                </c:pt>
                <c:pt idx="369" c:formatCode="yyyy\-mm\-dd">
                  <c:v>42193</c:v>
                </c:pt>
                <c:pt idx="370" c:formatCode="yyyy\-mm\-dd">
                  <c:v>42194</c:v>
                </c:pt>
                <c:pt idx="371" c:formatCode="yyyy\-mm\-dd">
                  <c:v>42195</c:v>
                </c:pt>
                <c:pt idx="372" c:formatCode="yyyy\-mm\-dd">
                  <c:v>42198</c:v>
                </c:pt>
                <c:pt idx="373" c:formatCode="yyyy\-mm\-dd">
                  <c:v>42199</c:v>
                </c:pt>
                <c:pt idx="374" c:formatCode="yyyy\-mm\-dd">
                  <c:v>42200</c:v>
                </c:pt>
                <c:pt idx="375" c:formatCode="yyyy\-mm\-dd">
                  <c:v>42201</c:v>
                </c:pt>
                <c:pt idx="376" c:formatCode="yyyy\-mm\-dd">
                  <c:v>42202</c:v>
                </c:pt>
                <c:pt idx="377" c:formatCode="yyyy\-mm\-dd">
                  <c:v>42205</c:v>
                </c:pt>
                <c:pt idx="378" c:formatCode="yyyy\-mm\-dd">
                  <c:v>42206</c:v>
                </c:pt>
                <c:pt idx="379" c:formatCode="yyyy\-mm\-dd">
                  <c:v>42207</c:v>
                </c:pt>
                <c:pt idx="380" c:formatCode="yyyy\-mm\-dd">
                  <c:v>42208</c:v>
                </c:pt>
                <c:pt idx="381" c:formatCode="yyyy\-mm\-dd">
                  <c:v>42209</c:v>
                </c:pt>
                <c:pt idx="382" c:formatCode="yyyy\-mm\-dd">
                  <c:v>42212</c:v>
                </c:pt>
                <c:pt idx="383" c:formatCode="yyyy\-mm\-dd">
                  <c:v>42213</c:v>
                </c:pt>
                <c:pt idx="384" c:formatCode="yyyy\-mm\-dd">
                  <c:v>42214</c:v>
                </c:pt>
                <c:pt idx="385" c:formatCode="yyyy\-mm\-dd">
                  <c:v>42215</c:v>
                </c:pt>
                <c:pt idx="386" c:formatCode="yyyy\-mm\-dd">
                  <c:v>42216</c:v>
                </c:pt>
                <c:pt idx="387" c:formatCode="yyyy\-mm\-dd">
                  <c:v>42219</c:v>
                </c:pt>
                <c:pt idx="388" c:formatCode="yyyy\-mm\-dd">
                  <c:v>42220</c:v>
                </c:pt>
                <c:pt idx="389" c:formatCode="yyyy\-mm\-dd">
                  <c:v>42221</c:v>
                </c:pt>
                <c:pt idx="390" c:formatCode="yyyy\-mm\-dd">
                  <c:v>42222</c:v>
                </c:pt>
                <c:pt idx="391" c:formatCode="yyyy\-mm\-dd">
                  <c:v>42223</c:v>
                </c:pt>
                <c:pt idx="392" c:formatCode="yyyy\-mm\-dd">
                  <c:v>42226</c:v>
                </c:pt>
                <c:pt idx="393" c:formatCode="yyyy\-mm\-dd">
                  <c:v>42227</c:v>
                </c:pt>
                <c:pt idx="394" c:formatCode="yyyy\-mm\-dd">
                  <c:v>42228</c:v>
                </c:pt>
                <c:pt idx="395" c:formatCode="yyyy\-mm\-dd">
                  <c:v>42229</c:v>
                </c:pt>
                <c:pt idx="396" c:formatCode="yyyy\-mm\-dd">
                  <c:v>42230</c:v>
                </c:pt>
                <c:pt idx="397" c:formatCode="yyyy\-mm\-dd">
                  <c:v>42233</c:v>
                </c:pt>
                <c:pt idx="398" c:formatCode="yyyy\-mm\-dd">
                  <c:v>42234</c:v>
                </c:pt>
                <c:pt idx="399" c:formatCode="yyyy\-mm\-dd">
                  <c:v>42235</c:v>
                </c:pt>
                <c:pt idx="400" c:formatCode="yyyy\-mm\-dd">
                  <c:v>42236</c:v>
                </c:pt>
                <c:pt idx="401" c:formatCode="yyyy\-mm\-dd">
                  <c:v>42237</c:v>
                </c:pt>
                <c:pt idx="402" c:formatCode="yyyy\-mm\-dd">
                  <c:v>42240</c:v>
                </c:pt>
                <c:pt idx="403" c:formatCode="yyyy\-mm\-dd">
                  <c:v>42241</c:v>
                </c:pt>
                <c:pt idx="404" c:formatCode="yyyy\-mm\-dd">
                  <c:v>42242</c:v>
                </c:pt>
                <c:pt idx="405" c:formatCode="yyyy\-mm\-dd">
                  <c:v>42243</c:v>
                </c:pt>
                <c:pt idx="406" c:formatCode="yyyy\-mm\-dd">
                  <c:v>42244</c:v>
                </c:pt>
                <c:pt idx="407" c:formatCode="yyyy\-mm\-dd">
                  <c:v>42247</c:v>
                </c:pt>
                <c:pt idx="408" c:formatCode="yyyy\-mm\-dd">
                  <c:v>42248</c:v>
                </c:pt>
                <c:pt idx="409" c:formatCode="yyyy\-mm\-dd">
                  <c:v>42249</c:v>
                </c:pt>
                <c:pt idx="410" c:formatCode="yyyy\-mm\-dd">
                  <c:v>42254</c:v>
                </c:pt>
                <c:pt idx="411" c:formatCode="yyyy\-mm\-dd">
                  <c:v>42255</c:v>
                </c:pt>
                <c:pt idx="412" c:formatCode="yyyy\-mm\-dd">
                  <c:v>42256</c:v>
                </c:pt>
                <c:pt idx="413" c:formatCode="yyyy\-mm\-dd">
                  <c:v>42257</c:v>
                </c:pt>
                <c:pt idx="414" c:formatCode="yyyy\-mm\-dd">
                  <c:v>42258</c:v>
                </c:pt>
                <c:pt idx="415" c:formatCode="yyyy\-mm\-dd">
                  <c:v>42261</c:v>
                </c:pt>
                <c:pt idx="416" c:formatCode="yyyy\-mm\-dd">
                  <c:v>42262</c:v>
                </c:pt>
                <c:pt idx="417" c:formatCode="yyyy\-mm\-dd">
                  <c:v>42263</c:v>
                </c:pt>
                <c:pt idx="418" c:formatCode="yyyy\-mm\-dd">
                  <c:v>42264</c:v>
                </c:pt>
                <c:pt idx="419" c:formatCode="yyyy\-mm\-dd">
                  <c:v>42265</c:v>
                </c:pt>
                <c:pt idx="420" c:formatCode="yyyy\-mm\-dd">
                  <c:v>42268</c:v>
                </c:pt>
                <c:pt idx="421" c:formatCode="yyyy\-mm\-dd">
                  <c:v>42269</c:v>
                </c:pt>
                <c:pt idx="422" c:formatCode="yyyy\-mm\-dd">
                  <c:v>42270</c:v>
                </c:pt>
                <c:pt idx="423" c:formatCode="yyyy\-mm\-dd">
                  <c:v>42271</c:v>
                </c:pt>
                <c:pt idx="424" c:formatCode="yyyy\-mm\-dd">
                  <c:v>42272</c:v>
                </c:pt>
                <c:pt idx="425" c:formatCode="yyyy\-mm\-dd">
                  <c:v>42275</c:v>
                </c:pt>
                <c:pt idx="426" c:formatCode="yyyy\-mm\-dd">
                  <c:v>42276</c:v>
                </c:pt>
                <c:pt idx="427" c:formatCode="yyyy\-mm\-dd">
                  <c:v>42277</c:v>
                </c:pt>
                <c:pt idx="428" c:formatCode="yyyy\-mm\-dd">
                  <c:v>42285</c:v>
                </c:pt>
                <c:pt idx="429" c:formatCode="yyyy\-mm\-dd">
                  <c:v>42286</c:v>
                </c:pt>
                <c:pt idx="430" c:formatCode="yyyy\-mm\-dd">
                  <c:v>42289</c:v>
                </c:pt>
                <c:pt idx="431" c:formatCode="yyyy\-mm\-dd">
                  <c:v>42290</c:v>
                </c:pt>
                <c:pt idx="432" c:formatCode="yyyy\-mm\-dd">
                  <c:v>42291</c:v>
                </c:pt>
                <c:pt idx="433" c:formatCode="yyyy\-mm\-dd">
                  <c:v>42292</c:v>
                </c:pt>
                <c:pt idx="434" c:formatCode="yyyy\-mm\-dd">
                  <c:v>42293</c:v>
                </c:pt>
                <c:pt idx="435" c:formatCode="yyyy\-mm\-dd">
                  <c:v>42296</c:v>
                </c:pt>
                <c:pt idx="436" c:formatCode="yyyy\-mm\-dd">
                  <c:v>42297</c:v>
                </c:pt>
                <c:pt idx="437" c:formatCode="yyyy\-mm\-dd">
                  <c:v>42298</c:v>
                </c:pt>
                <c:pt idx="438" c:formatCode="yyyy\-mm\-dd">
                  <c:v>42299</c:v>
                </c:pt>
                <c:pt idx="439" c:formatCode="yyyy\-mm\-dd">
                  <c:v>42300</c:v>
                </c:pt>
                <c:pt idx="440" c:formatCode="yyyy\-mm\-dd">
                  <c:v>42303</c:v>
                </c:pt>
                <c:pt idx="441" c:formatCode="yyyy\-mm\-dd">
                  <c:v>42304</c:v>
                </c:pt>
                <c:pt idx="442" c:formatCode="yyyy\-mm\-dd">
                  <c:v>42305</c:v>
                </c:pt>
                <c:pt idx="443" c:formatCode="yyyy\-mm\-dd">
                  <c:v>42306</c:v>
                </c:pt>
                <c:pt idx="444" c:formatCode="yyyy\-mm\-dd">
                  <c:v>42307</c:v>
                </c:pt>
                <c:pt idx="445" c:formatCode="yyyy\-mm\-dd">
                  <c:v>42310</c:v>
                </c:pt>
                <c:pt idx="446" c:formatCode="yyyy\-mm\-dd">
                  <c:v>42311</c:v>
                </c:pt>
                <c:pt idx="447" c:formatCode="yyyy\-mm\-dd">
                  <c:v>42312</c:v>
                </c:pt>
                <c:pt idx="448" c:formatCode="yyyy\-mm\-dd">
                  <c:v>42313</c:v>
                </c:pt>
                <c:pt idx="449" c:formatCode="yyyy\-mm\-dd">
                  <c:v>42314</c:v>
                </c:pt>
                <c:pt idx="450" c:formatCode="yyyy\-mm\-dd">
                  <c:v>42317</c:v>
                </c:pt>
                <c:pt idx="451" c:formatCode="yyyy\-mm\-dd">
                  <c:v>42318</c:v>
                </c:pt>
                <c:pt idx="452" c:formatCode="yyyy\-mm\-dd">
                  <c:v>42319</c:v>
                </c:pt>
                <c:pt idx="453" c:formatCode="yyyy\-mm\-dd">
                  <c:v>42320</c:v>
                </c:pt>
                <c:pt idx="454" c:formatCode="yyyy\-mm\-dd">
                  <c:v>42321</c:v>
                </c:pt>
                <c:pt idx="455" c:formatCode="yyyy\-mm\-dd">
                  <c:v>42324</c:v>
                </c:pt>
                <c:pt idx="456" c:formatCode="yyyy\-mm\-dd">
                  <c:v>42325</c:v>
                </c:pt>
                <c:pt idx="457" c:formatCode="yyyy\-mm\-dd">
                  <c:v>42326</c:v>
                </c:pt>
                <c:pt idx="458" c:formatCode="yyyy\-mm\-dd">
                  <c:v>42327</c:v>
                </c:pt>
                <c:pt idx="459" c:formatCode="yyyy\-mm\-dd">
                  <c:v>42328</c:v>
                </c:pt>
                <c:pt idx="460" c:formatCode="yyyy\-mm\-dd">
                  <c:v>42331</c:v>
                </c:pt>
                <c:pt idx="461" c:formatCode="yyyy\-mm\-dd">
                  <c:v>42332</c:v>
                </c:pt>
                <c:pt idx="462" c:formatCode="yyyy\-mm\-dd">
                  <c:v>42333</c:v>
                </c:pt>
                <c:pt idx="463" c:formatCode="yyyy\-mm\-dd">
                  <c:v>42334</c:v>
                </c:pt>
                <c:pt idx="464" c:formatCode="yyyy\-mm\-dd">
                  <c:v>42335</c:v>
                </c:pt>
                <c:pt idx="465" c:formatCode="yyyy\-mm\-dd">
                  <c:v>42338</c:v>
                </c:pt>
                <c:pt idx="466" c:formatCode="yyyy\-mm\-dd">
                  <c:v>42339</c:v>
                </c:pt>
                <c:pt idx="467" c:formatCode="yyyy\-mm\-dd">
                  <c:v>42340</c:v>
                </c:pt>
                <c:pt idx="468" c:formatCode="yyyy\-mm\-dd">
                  <c:v>42341</c:v>
                </c:pt>
                <c:pt idx="469" c:formatCode="yyyy\-mm\-dd">
                  <c:v>42342</c:v>
                </c:pt>
                <c:pt idx="470" c:formatCode="yyyy\-mm\-dd">
                  <c:v>42345</c:v>
                </c:pt>
                <c:pt idx="471" c:formatCode="yyyy\-mm\-dd">
                  <c:v>42346</c:v>
                </c:pt>
                <c:pt idx="472" c:formatCode="yyyy\-mm\-dd">
                  <c:v>42347</c:v>
                </c:pt>
                <c:pt idx="473" c:formatCode="yyyy\-mm\-dd">
                  <c:v>42348</c:v>
                </c:pt>
                <c:pt idx="474" c:formatCode="yyyy\-mm\-dd">
                  <c:v>42349</c:v>
                </c:pt>
                <c:pt idx="475" c:formatCode="yyyy\-mm\-dd">
                  <c:v>42352</c:v>
                </c:pt>
                <c:pt idx="476" c:formatCode="yyyy\-mm\-dd">
                  <c:v>42353</c:v>
                </c:pt>
                <c:pt idx="477" c:formatCode="yyyy\-mm\-dd">
                  <c:v>42354</c:v>
                </c:pt>
                <c:pt idx="478" c:formatCode="yyyy\-mm\-dd">
                  <c:v>42355</c:v>
                </c:pt>
                <c:pt idx="479" c:formatCode="yyyy\-mm\-dd">
                  <c:v>42356</c:v>
                </c:pt>
                <c:pt idx="480" c:formatCode="yyyy\-mm\-dd">
                  <c:v>42359</c:v>
                </c:pt>
                <c:pt idx="481" c:formatCode="yyyy\-mm\-dd">
                  <c:v>42360</c:v>
                </c:pt>
                <c:pt idx="482" c:formatCode="yyyy\-mm\-dd">
                  <c:v>42361</c:v>
                </c:pt>
                <c:pt idx="483" c:formatCode="yyyy\-mm\-dd">
                  <c:v>42362</c:v>
                </c:pt>
                <c:pt idx="484" c:formatCode="yyyy\-mm\-dd">
                  <c:v>42363</c:v>
                </c:pt>
                <c:pt idx="485" c:formatCode="yyyy\-mm\-dd">
                  <c:v>42366</c:v>
                </c:pt>
                <c:pt idx="486" c:formatCode="yyyy\-mm\-dd">
                  <c:v>42367</c:v>
                </c:pt>
                <c:pt idx="487" c:formatCode="yyyy\-mm\-dd">
                  <c:v>42368</c:v>
                </c:pt>
                <c:pt idx="488" c:formatCode="yyyy\-mm\-dd">
                  <c:v>42369</c:v>
                </c:pt>
                <c:pt idx="489" c:formatCode="yyyy\-mm\-dd">
                  <c:v>42373</c:v>
                </c:pt>
                <c:pt idx="490" c:formatCode="yyyy\-mm\-dd">
                  <c:v>42374</c:v>
                </c:pt>
                <c:pt idx="491" c:formatCode="yyyy\-mm\-dd">
                  <c:v>42375</c:v>
                </c:pt>
                <c:pt idx="492" c:formatCode="yyyy\-mm\-dd">
                  <c:v>42376</c:v>
                </c:pt>
                <c:pt idx="493" c:formatCode="yyyy\-mm\-dd">
                  <c:v>42377</c:v>
                </c:pt>
                <c:pt idx="494" c:formatCode="yyyy\-mm\-dd">
                  <c:v>42380</c:v>
                </c:pt>
                <c:pt idx="495" c:formatCode="yyyy\-mm\-dd">
                  <c:v>42381</c:v>
                </c:pt>
                <c:pt idx="496" c:formatCode="yyyy\-mm\-dd">
                  <c:v>42382</c:v>
                </c:pt>
                <c:pt idx="497" c:formatCode="yyyy\-mm\-dd">
                  <c:v>42383</c:v>
                </c:pt>
                <c:pt idx="498" c:formatCode="yyyy\-mm\-dd">
                  <c:v>42384</c:v>
                </c:pt>
                <c:pt idx="499" c:formatCode="yyyy\-mm\-dd">
                  <c:v>42387</c:v>
                </c:pt>
                <c:pt idx="500" c:formatCode="yyyy\-mm\-dd">
                  <c:v>42388</c:v>
                </c:pt>
                <c:pt idx="501" c:formatCode="yyyy\-mm\-dd">
                  <c:v>42389</c:v>
                </c:pt>
                <c:pt idx="502" c:formatCode="yyyy\-mm\-dd">
                  <c:v>42390</c:v>
                </c:pt>
                <c:pt idx="503" c:formatCode="yyyy\-mm\-dd">
                  <c:v>42391</c:v>
                </c:pt>
                <c:pt idx="504" c:formatCode="yyyy\-mm\-dd">
                  <c:v>42394</c:v>
                </c:pt>
                <c:pt idx="505" c:formatCode="yyyy\-mm\-dd">
                  <c:v>42395</c:v>
                </c:pt>
                <c:pt idx="506" c:formatCode="yyyy\-mm\-dd">
                  <c:v>42396</c:v>
                </c:pt>
                <c:pt idx="507" c:formatCode="yyyy\-mm\-dd">
                  <c:v>42397</c:v>
                </c:pt>
                <c:pt idx="508" c:formatCode="yyyy\-mm\-dd">
                  <c:v>42398</c:v>
                </c:pt>
                <c:pt idx="509" c:formatCode="yyyy\-mm\-dd">
                  <c:v>42401</c:v>
                </c:pt>
                <c:pt idx="510" c:formatCode="yyyy\-mm\-dd">
                  <c:v>42402</c:v>
                </c:pt>
                <c:pt idx="511" c:formatCode="yyyy\-mm\-dd">
                  <c:v>42403</c:v>
                </c:pt>
                <c:pt idx="512" c:formatCode="yyyy\-mm\-dd">
                  <c:v>42404</c:v>
                </c:pt>
                <c:pt idx="513" c:formatCode="yyyy\-mm\-dd">
                  <c:v>42405</c:v>
                </c:pt>
                <c:pt idx="514" c:formatCode="yyyy\-mm\-dd">
                  <c:v>42415</c:v>
                </c:pt>
                <c:pt idx="515" c:formatCode="yyyy\-mm\-dd">
                  <c:v>42416</c:v>
                </c:pt>
                <c:pt idx="516" c:formatCode="yyyy\-mm\-dd">
                  <c:v>42417</c:v>
                </c:pt>
                <c:pt idx="517" c:formatCode="yyyy\-mm\-dd">
                  <c:v>42418</c:v>
                </c:pt>
                <c:pt idx="518" c:formatCode="yyyy\-mm\-dd">
                  <c:v>42419</c:v>
                </c:pt>
                <c:pt idx="519" c:formatCode="yyyy\-mm\-dd">
                  <c:v>42422</c:v>
                </c:pt>
                <c:pt idx="520" c:formatCode="yyyy\-mm\-dd">
                  <c:v>42423</c:v>
                </c:pt>
                <c:pt idx="521" c:formatCode="yyyy\-mm\-dd">
                  <c:v>42424</c:v>
                </c:pt>
                <c:pt idx="522" c:formatCode="yyyy\-mm\-dd">
                  <c:v>42425</c:v>
                </c:pt>
                <c:pt idx="523" c:formatCode="yyyy\-mm\-dd">
                  <c:v>42426</c:v>
                </c:pt>
                <c:pt idx="524" c:formatCode="yyyy\-mm\-dd">
                  <c:v>42429</c:v>
                </c:pt>
                <c:pt idx="525" c:formatCode="yyyy\-mm\-dd">
                  <c:v>42430</c:v>
                </c:pt>
                <c:pt idx="526" c:formatCode="yyyy\-mm\-dd">
                  <c:v>42431</c:v>
                </c:pt>
                <c:pt idx="527" c:formatCode="yyyy\-mm\-dd">
                  <c:v>42432</c:v>
                </c:pt>
                <c:pt idx="528" c:formatCode="yyyy\-mm\-dd">
                  <c:v>42433</c:v>
                </c:pt>
                <c:pt idx="529" c:formatCode="yyyy\-mm\-dd">
                  <c:v>42436</c:v>
                </c:pt>
                <c:pt idx="530" c:formatCode="yyyy\-mm\-dd">
                  <c:v>42437</c:v>
                </c:pt>
                <c:pt idx="531" c:formatCode="yyyy\-mm\-dd">
                  <c:v>42438</c:v>
                </c:pt>
                <c:pt idx="532" c:formatCode="yyyy\-mm\-dd">
                  <c:v>42439</c:v>
                </c:pt>
                <c:pt idx="533" c:formatCode="yyyy\-mm\-dd">
                  <c:v>42440</c:v>
                </c:pt>
                <c:pt idx="534" c:formatCode="yyyy\-mm\-dd">
                  <c:v>42443</c:v>
                </c:pt>
                <c:pt idx="535" c:formatCode="yyyy\-mm\-dd">
                  <c:v>42444</c:v>
                </c:pt>
                <c:pt idx="536" c:formatCode="yyyy\-mm\-dd">
                  <c:v>42445</c:v>
                </c:pt>
                <c:pt idx="537" c:formatCode="yyyy\-mm\-dd">
                  <c:v>42446</c:v>
                </c:pt>
                <c:pt idx="538" c:formatCode="yyyy\-mm\-dd">
                  <c:v>42447</c:v>
                </c:pt>
                <c:pt idx="539" c:formatCode="yyyy\-mm\-dd">
                  <c:v>42450</c:v>
                </c:pt>
                <c:pt idx="540" c:formatCode="yyyy\-mm\-dd">
                  <c:v>42451</c:v>
                </c:pt>
                <c:pt idx="541" c:formatCode="yyyy\-mm\-dd">
                  <c:v>42452</c:v>
                </c:pt>
                <c:pt idx="542" c:formatCode="yyyy\-mm\-dd">
                  <c:v>42453</c:v>
                </c:pt>
                <c:pt idx="543" c:formatCode="yyyy\-mm\-dd">
                  <c:v>42454</c:v>
                </c:pt>
                <c:pt idx="544" c:formatCode="yyyy\-mm\-dd">
                  <c:v>42457</c:v>
                </c:pt>
                <c:pt idx="545" c:formatCode="yyyy\-mm\-dd">
                  <c:v>42458</c:v>
                </c:pt>
                <c:pt idx="546" c:formatCode="yyyy\-mm\-dd">
                  <c:v>42459</c:v>
                </c:pt>
                <c:pt idx="547" c:formatCode="yyyy\-mm\-dd">
                  <c:v>42460</c:v>
                </c:pt>
                <c:pt idx="548" c:formatCode="yyyy\-mm\-dd">
                  <c:v>42461</c:v>
                </c:pt>
                <c:pt idx="549" c:formatCode="yyyy\-mm\-dd">
                  <c:v>42465</c:v>
                </c:pt>
                <c:pt idx="550" c:formatCode="yyyy\-mm\-dd">
                  <c:v>42466</c:v>
                </c:pt>
                <c:pt idx="551" c:formatCode="yyyy\-mm\-dd">
                  <c:v>42467</c:v>
                </c:pt>
                <c:pt idx="552" c:formatCode="yyyy\-mm\-dd">
                  <c:v>42468</c:v>
                </c:pt>
                <c:pt idx="553" c:formatCode="yyyy\-mm\-dd">
                  <c:v>42471</c:v>
                </c:pt>
                <c:pt idx="554" c:formatCode="yyyy\-mm\-dd">
                  <c:v>42472</c:v>
                </c:pt>
                <c:pt idx="555" c:formatCode="yyyy\-mm\-dd">
                  <c:v>42473</c:v>
                </c:pt>
                <c:pt idx="556" c:formatCode="yyyy\-mm\-dd">
                  <c:v>42474</c:v>
                </c:pt>
                <c:pt idx="557" c:formatCode="yyyy\-mm\-dd">
                  <c:v>42475</c:v>
                </c:pt>
                <c:pt idx="558" c:formatCode="yyyy\-mm\-dd">
                  <c:v>42478</c:v>
                </c:pt>
                <c:pt idx="559" c:formatCode="yyyy\-mm\-dd">
                  <c:v>42479</c:v>
                </c:pt>
                <c:pt idx="560" c:formatCode="yyyy\-mm\-dd">
                  <c:v>42480</c:v>
                </c:pt>
                <c:pt idx="561" c:formatCode="yyyy\-mm\-dd">
                  <c:v>42481</c:v>
                </c:pt>
                <c:pt idx="562" c:formatCode="yyyy\-mm\-dd">
                  <c:v>42482</c:v>
                </c:pt>
                <c:pt idx="563" c:formatCode="yyyy\-mm\-dd">
                  <c:v>42485</c:v>
                </c:pt>
                <c:pt idx="564" c:formatCode="yyyy\-mm\-dd">
                  <c:v>42486</c:v>
                </c:pt>
                <c:pt idx="565" c:formatCode="yyyy\-mm\-dd">
                  <c:v>42487</c:v>
                </c:pt>
                <c:pt idx="566" c:formatCode="yyyy\-mm\-dd">
                  <c:v>42488</c:v>
                </c:pt>
                <c:pt idx="567" c:formatCode="yyyy\-mm\-dd">
                  <c:v>42489</c:v>
                </c:pt>
                <c:pt idx="568" c:formatCode="yyyy\-mm\-dd">
                  <c:v>42493</c:v>
                </c:pt>
                <c:pt idx="569" c:formatCode="yyyy\-mm\-dd">
                  <c:v>42494</c:v>
                </c:pt>
                <c:pt idx="570" c:formatCode="yyyy\-mm\-dd">
                  <c:v>42495</c:v>
                </c:pt>
                <c:pt idx="571" c:formatCode="yyyy\-mm\-dd">
                  <c:v>42496</c:v>
                </c:pt>
                <c:pt idx="572" c:formatCode="yyyy\-mm\-dd">
                  <c:v>42499</c:v>
                </c:pt>
                <c:pt idx="573" c:formatCode="yyyy\-mm\-dd">
                  <c:v>42500</c:v>
                </c:pt>
                <c:pt idx="574" c:formatCode="yyyy\-mm\-dd">
                  <c:v>42501</c:v>
                </c:pt>
                <c:pt idx="575" c:formatCode="yyyy\-mm\-dd">
                  <c:v>42502</c:v>
                </c:pt>
                <c:pt idx="576" c:formatCode="yyyy\-mm\-dd">
                  <c:v>42503</c:v>
                </c:pt>
                <c:pt idx="577" c:formatCode="yyyy\-mm\-dd">
                  <c:v>42506</c:v>
                </c:pt>
                <c:pt idx="578" c:formatCode="yyyy\-mm\-dd">
                  <c:v>42507</c:v>
                </c:pt>
                <c:pt idx="579" c:formatCode="yyyy\-mm\-dd">
                  <c:v>42508</c:v>
                </c:pt>
                <c:pt idx="580" c:formatCode="yyyy\-mm\-dd">
                  <c:v>42509</c:v>
                </c:pt>
                <c:pt idx="581" c:formatCode="yyyy\-mm\-dd">
                  <c:v>42510</c:v>
                </c:pt>
                <c:pt idx="582" c:formatCode="yyyy\-mm\-dd">
                  <c:v>42513</c:v>
                </c:pt>
                <c:pt idx="583" c:formatCode="yyyy\-mm\-dd">
                  <c:v>42514</c:v>
                </c:pt>
                <c:pt idx="584" c:formatCode="yyyy\-mm\-dd">
                  <c:v>42515</c:v>
                </c:pt>
                <c:pt idx="585" c:formatCode="yyyy\-mm\-dd">
                  <c:v>42516</c:v>
                </c:pt>
                <c:pt idx="586" c:formatCode="yyyy\-mm\-dd">
                  <c:v>42517</c:v>
                </c:pt>
                <c:pt idx="587" c:formatCode="yyyy\-mm\-dd">
                  <c:v>42520</c:v>
                </c:pt>
                <c:pt idx="588" c:formatCode="yyyy\-mm\-dd">
                  <c:v>42521</c:v>
                </c:pt>
                <c:pt idx="589" c:formatCode="yyyy\-mm\-dd">
                  <c:v>42522</c:v>
                </c:pt>
                <c:pt idx="590" c:formatCode="yyyy\-mm\-dd">
                  <c:v>42523</c:v>
                </c:pt>
                <c:pt idx="591" c:formatCode="yyyy\-mm\-dd">
                  <c:v>42524</c:v>
                </c:pt>
                <c:pt idx="592" c:formatCode="yyyy\-mm\-dd">
                  <c:v>42527</c:v>
                </c:pt>
                <c:pt idx="593" c:formatCode="yyyy\-mm\-dd">
                  <c:v>42528</c:v>
                </c:pt>
                <c:pt idx="594" c:formatCode="yyyy\-mm\-dd">
                  <c:v>42529</c:v>
                </c:pt>
                <c:pt idx="595" c:formatCode="yyyy\-mm\-dd">
                  <c:v>42534</c:v>
                </c:pt>
                <c:pt idx="596" c:formatCode="yyyy\-mm\-dd">
                  <c:v>42535</c:v>
                </c:pt>
                <c:pt idx="597" c:formatCode="yyyy\-mm\-dd">
                  <c:v>42536</c:v>
                </c:pt>
                <c:pt idx="598" c:formatCode="yyyy\-mm\-dd">
                  <c:v>42537</c:v>
                </c:pt>
                <c:pt idx="599" c:formatCode="yyyy\-mm\-dd">
                  <c:v>42538</c:v>
                </c:pt>
                <c:pt idx="600" c:formatCode="yyyy\-mm\-dd">
                  <c:v>42541</c:v>
                </c:pt>
                <c:pt idx="601" c:formatCode="yyyy\-mm\-dd">
                  <c:v>42542</c:v>
                </c:pt>
                <c:pt idx="602" c:formatCode="yyyy\-mm\-dd">
                  <c:v>42543</c:v>
                </c:pt>
                <c:pt idx="603" c:formatCode="yyyy\-mm\-dd">
                  <c:v>42544</c:v>
                </c:pt>
                <c:pt idx="604" c:formatCode="yyyy\-mm\-dd">
                  <c:v>42545</c:v>
                </c:pt>
                <c:pt idx="605" c:formatCode="yyyy\-mm\-dd">
                  <c:v>42548</c:v>
                </c:pt>
                <c:pt idx="606" c:formatCode="yyyy\-mm\-dd">
                  <c:v>42549</c:v>
                </c:pt>
                <c:pt idx="607" c:formatCode="yyyy\-mm\-dd">
                  <c:v>42550</c:v>
                </c:pt>
                <c:pt idx="608" c:formatCode="yyyy\-mm\-dd">
                  <c:v>42551</c:v>
                </c:pt>
                <c:pt idx="609" c:formatCode="yyyy\-mm\-dd">
                  <c:v>42552</c:v>
                </c:pt>
                <c:pt idx="610" c:formatCode="yyyy\-mm\-dd">
                  <c:v>42555</c:v>
                </c:pt>
                <c:pt idx="611" c:formatCode="yyyy\-mm\-dd">
                  <c:v>42556</c:v>
                </c:pt>
                <c:pt idx="612" c:formatCode="yyyy\-mm\-dd">
                  <c:v>42557</c:v>
                </c:pt>
                <c:pt idx="613" c:formatCode="yyyy\-mm\-dd">
                  <c:v>42558</c:v>
                </c:pt>
                <c:pt idx="614" c:formatCode="yyyy\-mm\-dd">
                  <c:v>42559</c:v>
                </c:pt>
                <c:pt idx="615" c:formatCode="yyyy\-mm\-dd">
                  <c:v>42562</c:v>
                </c:pt>
                <c:pt idx="616" c:formatCode="yyyy\-mm\-dd">
                  <c:v>42563</c:v>
                </c:pt>
                <c:pt idx="617" c:formatCode="yyyy\-mm\-dd">
                  <c:v>42564</c:v>
                </c:pt>
                <c:pt idx="618" c:formatCode="yyyy\-mm\-dd">
                  <c:v>42565</c:v>
                </c:pt>
                <c:pt idx="619" c:formatCode="yyyy\-mm\-dd">
                  <c:v>42566</c:v>
                </c:pt>
                <c:pt idx="620" c:formatCode="yyyy\-mm\-dd">
                  <c:v>42569</c:v>
                </c:pt>
                <c:pt idx="621" c:formatCode="yyyy\-mm\-dd">
                  <c:v>42570</c:v>
                </c:pt>
                <c:pt idx="622" c:formatCode="yyyy\-mm\-dd">
                  <c:v>42571</c:v>
                </c:pt>
                <c:pt idx="623" c:formatCode="yyyy\-mm\-dd">
                  <c:v>42572</c:v>
                </c:pt>
                <c:pt idx="624" c:formatCode="yyyy\-mm\-dd">
                  <c:v>42573</c:v>
                </c:pt>
                <c:pt idx="625" c:formatCode="yyyy\-mm\-dd">
                  <c:v>42576</c:v>
                </c:pt>
                <c:pt idx="626" c:formatCode="yyyy\-mm\-dd">
                  <c:v>42577</c:v>
                </c:pt>
                <c:pt idx="627" c:formatCode="yyyy\-mm\-dd">
                  <c:v>42578</c:v>
                </c:pt>
                <c:pt idx="628" c:formatCode="yyyy\-mm\-dd">
                  <c:v>42579</c:v>
                </c:pt>
                <c:pt idx="629" c:formatCode="yyyy\-mm\-dd">
                  <c:v>42580</c:v>
                </c:pt>
                <c:pt idx="630" c:formatCode="yyyy\-mm\-dd">
                  <c:v>42583</c:v>
                </c:pt>
                <c:pt idx="631" c:formatCode="yyyy\-mm\-dd">
                  <c:v>42584</c:v>
                </c:pt>
                <c:pt idx="632" c:formatCode="yyyy\-mm\-dd">
                  <c:v>42585</c:v>
                </c:pt>
                <c:pt idx="633" c:formatCode="yyyy\-mm\-dd">
                  <c:v>42586</c:v>
                </c:pt>
                <c:pt idx="634" c:formatCode="yyyy\-mm\-dd">
                  <c:v>42587</c:v>
                </c:pt>
                <c:pt idx="635" c:formatCode="yyyy\-mm\-dd">
                  <c:v>42590</c:v>
                </c:pt>
                <c:pt idx="636" c:formatCode="yyyy\-mm\-dd">
                  <c:v>42591</c:v>
                </c:pt>
                <c:pt idx="637" c:formatCode="yyyy\-mm\-dd">
                  <c:v>42592</c:v>
                </c:pt>
                <c:pt idx="638" c:formatCode="yyyy\-mm\-dd">
                  <c:v>42593</c:v>
                </c:pt>
                <c:pt idx="639" c:formatCode="yyyy\-mm\-dd">
                  <c:v>42594</c:v>
                </c:pt>
                <c:pt idx="640" c:formatCode="yyyy\-mm\-dd">
                  <c:v>42597</c:v>
                </c:pt>
                <c:pt idx="641" c:formatCode="yyyy\-mm\-dd">
                  <c:v>42598</c:v>
                </c:pt>
                <c:pt idx="642" c:formatCode="yyyy\-mm\-dd">
                  <c:v>42599</c:v>
                </c:pt>
                <c:pt idx="643" c:formatCode="yyyy\-mm\-dd">
                  <c:v>42600</c:v>
                </c:pt>
                <c:pt idx="644" c:formatCode="yyyy\-mm\-dd">
                  <c:v>42601</c:v>
                </c:pt>
                <c:pt idx="645" c:formatCode="yyyy\-mm\-dd">
                  <c:v>42604</c:v>
                </c:pt>
                <c:pt idx="646" c:formatCode="yyyy\-mm\-dd">
                  <c:v>42605</c:v>
                </c:pt>
                <c:pt idx="647" c:formatCode="yyyy\-mm\-dd">
                  <c:v>42606</c:v>
                </c:pt>
                <c:pt idx="648" c:formatCode="yyyy\-mm\-dd">
                  <c:v>42607</c:v>
                </c:pt>
                <c:pt idx="649" c:formatCode="yyyy\-mm\-dd">
                  <c:v>42608</c:v>
                </c:pt>
                <c:pt idx="650" c:formatCode="yyyy\-mm\-dd">
                  <c:v>42611</c:v>
                </c:pt>
                <c:pt idx="651" c:formatCode="yyyy\-mm\-dd">
                  <c:v>42612</c:v>
                </c:pt>
                <c:pt idx="652" c:formatCode="yyyy\-mm\-dd">
                  <c:v>42613</c:v>
                </c:pt>
                <c:pt idx="653" c:formatCode="yyyy\-mm\-dd">
                  <c:v>42614</c:v>
                </c:pt>
                <c:pt idx="654" c:formatCode="yyyy\-mm\-dd">
                  <c:v>42615</c:v>
                </c:pt>
                <c:pt idx="655" c:formatCode="yyyy\-mm\-dd">
                  <c:v>42618</c:v>
                </c:pt>
                <c:pt idx="656" c:formatCode="yyyy\-mm\-dd">
                  <c:v>42619</c:v>
                </c:pt>
                <c:pt idx="657" c:formatCode="yyyy\-mm\-dd">
                  <c:v>42620</c:v>
                </c:pt>
                <c:pt idx="658" c:formatCode="yyyy\-mm\-dd">
                  <c:v>42621</c:v>
                </c:pt>
                <c:pt idx="659" c:formatCode="yyyy\-mm\-dd">
                  <c:v>42622</c:v>
                </c:pt>
                <c:pt idx="660" c:formatCode="yyyy\-mm\-dd">
                  <c:v>42625</c:v>
                </c:pt>
                <c:pt idx="661" c:formatCode="yyyy\-mm\-dd">
                  <c:v>42626</c:v>
                </c:pt>
                <c:pt idx="662" c:formatCode="yyyy\-mm\-dd">
                  <c:v>42627</c:v>
                </c:pt>
                <c:pt idx="663" c:formatCode="yyyy\-mm\-dd">
                  <c:v>42632</c:v>
                </c:pt>
                <c:pt idx="664" c:formatCode="yyyy\-mm\-dd">
                  <c:v>42633</c:v>
                </c:pt>
                <c:pt idx="665" c:formatCode="yyyy\-mm\-dd">
                  <c:v>42634</c:v>
                </c:pt>
                <c:pt idx="666" c:formatCode="yyyy\-mm\-dd">
                  <c:v>42635</c:v>
                </c:pt>
                <c:pt idx="667" c:formatCode="yyyy\-mm\-dd">
                  <c:v>42636</c:v>
                </c:pt>
                <c:pt idx="668" c:formatCode="yyyy\-mm\-dd">
                  <c:v>42639</c:v>
                </c:pt>
                <c:pt idx="669" c:formatCode="yyyy\-mm\-dd">
                  <c:v>42640</c:v>
                </c:pt>
                <c:pt idx="670" c:formatCode="yyyy\-mm\-dd">
                  <c:v>42641</c:v>
                </c:pt>
                <c:pt idx="671" c:formatCode="yyyy\-mm\-dd">
                  <c:v>42642</c:v>
                </c:pt>
                <c:pt idx="672" c:formatCode="yyyy\-mm\-dd">
                  <c:v>42643</c:v>
                </c:pt>
                <c:pt idx="673" c:formatCode="yyyy\-mm\-dd">
                  <c:v>42653</c:v>
                </c:pt>
                <c:pt idx="674" c:formatCode="yyyy\-mm\-dd">
                  <c:v>42654</c:v>
                </c:pt>
                <c:pt idx="675" c:formatCode="yyyy\-mm\-dd">
                  <c:v>42655</c:v>
                </c:pt>
                <c:pt idx="676" c:formatCode="yyyy\-mm\-dd">
                  <c:v>42656</c:v>
                </c:pt>
                <c:pt idx="677" c:formatCode="yyyy\-mm\-dd">
                  <c:v>42657</c:v>
                </c:pt>
                <c:pt idx="678" c:formatCode="yyyy\-mm\-dd">
                  <c:v>42660</c:v>
                </c:pt>
                <c:pt idx="679" c:formatCode="yyyy\-mm\-dd">
                  <c:v>42661</c:v>
                </c:pt>
                <c:pt idx="680" c:formatCode="yyyy\-mm\-dd">
                  <c:v>42662</c:v>
                </c:pt>
                <c:pt idx="681" c:formatCode="yyyy\-mm\-dd">
                  <c:v>42663</c:v>
                </c:pt>
                <c:pt idx="682" c:formatCode="yyyy\-mm\-dd">
                  <c:v>42664</c:v>
                </c:pt>
                <c:pt idx="683" c:formatCode="yyyy\-mm\-dd">
                  <c:v>42667</c:v>
                </c:pt>
                <c:pt idx="684" c:formatCode="yyyy\-mm\-dd">
                  <c:v>42668</c:v>
                </c:pt>
                <c:pt idx="685" c:formatCode="yyyy\-mm\-dd">
                  <c:v>42669</c:v>
                </c:pt>
                <c:pt idx="686" c:formatCode="yyyy\-mm\-dd">
                  <c:v>42670</c:v>
                </c:pt>
                <c:pt idx="687" c:formatCode="yyyy\-mm\-dd">
                  <c:v>42671</c:v>
                </c:pt>
                <c:pt idx="688" c:formatCode="yyyy\-mm\-dd">
                  <c:v>42674</c:v>
                </c:pt>
                <c:pt idx="689" c:formatCode="yyyy\-mm\-dd">
                  <c:v>42675</c:v>
                </c:pt>
                <c:pt idx="690" c:formatCode="yyyy\-mm\-dd">
                  <c:v>42676</c:v>
                </c:pt>
                <c:pt idx="691" c:formatCode="yyyy\-mm\-dd">
                  <c:v>42677</c:v>
                </c:pt>
                <c:pt idx="692" c:formatCode="yyyy\-mm\-dd">
                  <c:v>42678</c:v>
                </c:pt>
                <c:pt idx="693" c:formatCode="yyyy\-mm\-dd">
                  <c:v>42681</c:v>
                </c:pt>
                <c:pt idx="694" c:formatCode="yyyy\-mm\-dd">
                  <c:v>42682</c:v>
                </c:pt>
                <c:pt idx="695" c:formatCode="yyyy\-mm\-dd">
                  <c:v>42683</c:v>
                </c:pt>
                <c:pt idx="696" c:formatCode="yyyy\-mm\-dd">
                  <c:v>42684</c:v>
                </c:pt>
                <c:pt idx="697" c:formatCode="yyyy\-mm\-dd">
                  <c:v>42685</c:v>
                </c:pt>
                <c:pt idx="698" c:formatCode="yyyy\-mm\-dd">
                  <c:v>42688</c:v>
                </c:pt>
                <c:pt idx="699" c:formatCode="yyyy\-mm\-dd">
                  <c:v>42689</c:v>
                </c:pt>
                <c:pt idx="700" c:formatCode="yyyy\-mm\-dd">
                  <c:v>42690</c:v>
                </c:pt>
                <c:pt idx="701" c:formatCode="yyyy\-mm\-dd">
                  <c:v>42691</c:v>
                </c:pt>
                <c:pt idx="702" c:formatCode="yyyy\-mm\-dd">
                  <c:v>42692</c:v>
                </c:pt>
                <c:pt idx="703" c:formatCode="yyyy\-mm\-dd">
                  <c:v>42695</c:v>
                </c:pt>
                <c:pt idx="704" c:formatCode="yyyy\-mm\-dd">
                  <c:v>42696</c:v>
                </c:pt>
                <c:pt idx="705" c:formatCode="yyyy\-mm\-dd">
                  <c:v>42697</c:v>
                </c:pt>
                <c:pt idx="706" c:formatCode="yyyy\-mm\-dd">
                  <c:v>42698</c:v>
                </c:pt>
                <c:pt idx="707" c:formatCode="yyyy\-mm\-dd">
                  <c:v>42699</c:v>
                </c:pt>
                <c:pt idx="708" c:formatCode="yyyy\-mm\-dd">
                  <c:v>42702</c:v>
                </c:pt>
                <c:pt idx="709" c:formatCode="yyyy\-mm\-dd">
                  <c:v>42703</c:v>
                </c:pt>
                <c:pt idx="710" c:formatCode="yyyy\-mm\-dd">
                  <c:v>42704</c:v>
                </c:pt>
                <c:pt idx="711" c:formatCode="yyyy\-mm\-dd">
                  <c:v>42705</c:v>
                </c:pt>
                <c:pt idx="712" c:formatCode="yyyy\-mm\-dd">
                  <c:v>42706</c:v>
                </c:pt>
                <c:pt idx="713" c:formatCode="yyyy\-mm\-dd">
                  <c:v>42709</c:v>
                </c:pt>
                <c:pt idx="714" c:formatCode="yyyy\-mm\-dd">
                  <c:v>42710</c:v>
                </c:pt>
                <c:pt idx="715" c:formatCode="yyyy\-mm\-dd">
                  <c:v>42711</c:v>
                </c:pt>
                <c:pt idx="716" c:formatCode="yyyy\-mm\-dd">
                  <c:v>42712</c:v>
                </c:pt>
                <c:pt idx="717" c:formatCode="yyyy\-mm\-dd">
                  <c:v>42713</c:v>
                </c:pt>
                <c:pt idx="718" c:formatCode="yyyy\-mm\-dd">
                  <c:v>42716</c:v>
                </c:pt>
                <c:pt idx="719" c:formatCode="yyyy\-mm\-dd">
                  <c:v>42717</c:v>
                </c:pt>
                <c:pt idx="720" c:formatCode="yyyy\-mm\-dd">
                  <c:v>42718</c:v>
                </c:pt>
                <c:pt idx="721" c:formatCode="yyyy\-mm\-dd">
                  <c:v>42719</c:v>
                </c:pt>
                <c:pt idx="722" c:formatCode="yyyy\-mm\-dd">
                  <c:v>42720</c:v>
                </c:pt>
                <c:pt idx="723" c:formatCode="yyyy\-mm\-dd">
                  <c:v>42723</c:v>
                </c:pt>
                <c:pt idx="724" c:formatCode="yyyy\-mm\-dd">
                  <c:v>42724</c:v>
                </c:pt>
                <c:pt idx="725" c:formatCode="yyyy\-mm\-dd">
                  <c:v>42725</c:v>
                </c:pt>
                <c:pt idx="726" c:formatCode="yyyy\-mm\-dd">
                  <c:v>42726</c:v>
                </c:pt>
                <c:pt idx="727" c:formatCode="yyyy\-mm\-dd">
                  <c:v>42727</c:v>
                </c:pt>
                <c:pt idx="728" c:formatCode="yyyy\-mm\-dd">
                  <c:v>42730</c:v>
                </c:pt>
                <c:pt idx="729" c:formatCode="yyyy\-mm\-dd">
                  <c:v>42731</c:v>
                </c:pt>
                <c:pt idx="730" c:formatCode="yyyy\-mm\-dd">
                  <c:v>42732</c:v>
                </c:pt>
                <c:pt idx="731" c:formatCode="yyyy\-mm\-dd">
                  <c:v>42733</c:v>
                </c:pt>
                <c:pt idx="732" c:formatCode="yyyy\-mm\-dd">
                  <c:v>42734</c:v>
                </c:pt>
                <c:pt idx="733" c:formatCode="yyyy\-mm\-dd">
                  <c:v>42738</c:v>
                </c:pt>
                <c:pt idx="734" c:formatCode="yyyy\-mm\-dd">
                  <c:v>42739</c:v>
                </c:pt>
                <c:pt idx="735" c:formatCode="yyyy\-mm\-dd">
                  <c:v>42740</c:v>
                </c:pt>
                <c:pt idx="736" c:formatCode="yyyy\-mm\-dd">
                  <c:v>42741</c:v>
                </c:pt>
                <c:pt idx="737" c:formatCode="yyyy\-mm\-dd">
                  <c:v>42744</c:v>
                </c:pt>
                <c:pt idx="738" c:formatCode="yyyy\-mm\-dd">
                  <c:v>42745</c:v>
                </c:pt>
                <c:pt idx="739" c:formatCode="yyyy\-mm\-dd">
                  <c:v>42746</c:v>
                </c:pt>
                <c:pt idx="740" c:formatCode="yyyy\-mm\-dd">
                  <c:v>42747</c:v>
                </c:pt>
                <c:pt idx="741" c:formatCode="yyyy\-mm\-dd">
                  <c:v>42748</c:v>
                </c:pt>
                <c:pt idx="742" c:formatCode="yyyy\-mm\-dd">
                  <c:v>42751</c:v>
                </c:pt>
                <c:pt idx="743" c:formatCode="yyyy\-mm\-dd">
                  <c:v>42752</c:v>
                </c:pt>
                <c:pt idx="744" c:formatCode="yyyy\-mm\-dd">
                  <c:v>42753</c:v>
                </c:pt>
                <c:pt idx="745" c:formatCode="yyyy\-mm\-dd">
                  <c:v>42754</c:v>
                </c:pt>
                <c:pt idx="746" c:formatCode="yyyy\-mm\-dd">
                  <c:v>42755</c:v>
                </c:pt>
                <c:pt idx="747" c:formatCode="yyyy\-mm\-dd">
                  <c:v>42758</c:v>
                </c:pt>
                <c:pt idx="748" c:formatCode="yyyy\-mm\-dd">
                  <c:v>42759</c:v>
                </c:pt>
                <c:pt idx="749" c:formatCode="yyyy\-mm\-dd">
                  <c:v>42760</c:v>
                </c:pt>
                <c:pt idx="750" c:formatCode="yyyy\-mm\-dd">
                  <c:v>42761</c:v>
                </c:pt>
                <c:pt idx="751" c:formatCode="yyyy\-mm\-dd">
                  <c:v>42769</c:v>
                </c:pt>
                <c:pt idx="752" c:formatCode="yyyy\-mm\-dd">
                  <c:v>42772</c:v>
                </c:pt>
                <c:pt idx="753" c:formatCode="yyyy\-mm\-dd">
                  <c:v>42773</c:v>
                </c:pt>
                <c:pt idx="754" c:formatCode="yyyy\-mm\-dd">
                  <c:v>42774</c:v>
                </c:pt>
                <c:pt idx="755" c:formatCode="yyyy\-mm\-dd">
                  <c:v>42775</c:v>
                </c:pt>
                <c:pt idx="756" c:formatCode="yyyy\-mm\-dd">
                  <c:v>42776</c:v>
                </c:pt>
                <c:pt idx="757" c:formatCode="yyyy\-mm\-dd">
                  <c:v>42779</c:v>
                </c:pt>
                <c:pt idx="758" c:formatCode="yyyy\-mm\-dd">
                  <c:v>42780</c:v>
                </c:pt>
                <c:pt idx="759" c:formatCode="yyyy\-mm\-dd">
                  <c:v>42781</c:v>
                </c:pt>
                <c:pt idx="760" c:formatCode="yyyy\-mm\-dd">
                  <c:v>42782</c:v>
                </c:pt>
                <c:pt idx="761" c:formatCode="yyyy\-mm\-dd">
                  <c:v>42783</c:v>
                </c:pt>
                <c:pt idx="762" c:formatCode="yyyy\-mm\-dd">
                  <c:v>42786</c:v>
                </c:pt>
                <c:pt idx="763" c:formatCode="yyyy\-mm\-dd">
                  <c:v>42787</c:v>
                </c:pt>
                <c:pt idx="764" c:formatCode="yyyy\-mm\-dd">
                  <c:v>42788</c:v>
                </c:pt>
                <c:pt idx="765" c:formatCode="yyyy\-mm\-dd">
                  <c:v>42789</c:v>
                </c:pt>
                <c:pt idx="766" c:formatCode="yyyy\-mm\-dd">
                  <c:v>42790</c:v>
                </c:pt>
                <c:pt idx="767" c:formatCode="yyyy\-mm\-dd">
                  <c:v>42793</c:v>
                </c:pt>
                <c:pt idx="768" c:formatCode="yyyy\-mm\-dd">
                  <c:v>42794</c:v>
                </c:pt>
                <c:pt idx="769" c:formatCode="yyyy\-mm\-dd">
                  <c:v>42795</c:v>
                </c:pt>
                <c:pt idx="770" c:formatCode="yyyy\-mm\-dd">
                  <c:v>42796</c:v>
                </c:pt>
                <c:pt idx="771" c:formatCode="yyyy\-mm\-dd">
                  <c:v>42797</c:v>
                </c:pt>
                <c:pt idx="772" c:formatCode="yyyy\-mm\-dd">
                  <c:v>42800</c:v>
                </c:pt>
                <c:pt idx="773" c:formatCode="yyyy\-mm\-dd">
                  <c:v>42801</c:v>
                </c:pt>
                <c:pt idx="774" c:formatCode="yyyy\-mm\-dd">
                  <c:v>42802</c:v>
                </c:pt>
                <c:pt idx="775" c:formatCode="yyyy\-mm\-dd">
                  <c:v>42803</c:v>
                </c:pt>
                <c:pt idx="776" c:formatCode="yyyy\-mm\-dd">
                  <c:v>42804</c:v>
                </c:pt>
                <c:pt idx="777" c:formatCode="yyyy\-mm\-dd">
                  <c:v>42807</c:v>
                </c:pt>
                <c:pt idx="778" c:formatCode="yyyy\-mm\-dd">
                  <c:v>42808</c:v>
                </c:pt>
                <c:pt idx="779" c:formatCode="yyyy\-mm\-dd">
                  <c:v>42809</c:v>
                </c:pt>
                <c:pt idx="780" c:formatCode="yyyy\-mm\-dd">
                  <c:v>42810</c:v>
                </c:pt>
                <c:pt idx="781" c:formatCode="yyyy\-mm\-dd">
                  <c:v>42811</c:v>
                </c:pt>
                <c:pt idx="782" c:formatCode="yyyy\-mm\-dd">
                  <c:v>42814</c:v>
                </c:pt>
                <c:pt idx="783" c:formatCode="yyyy\-mm\-dd">
                  <c:v>42815</c:v>
                </c:pt>
                <c:pt idx="784" c:formatCode="yyyy\-mm\-dd">
                  <c:v>42816</c:v>
                </c:pt>
                <c:pt idx="785" c:formatCode="yyyy\-mm\-dd">
                  <c:v>42817</c:v>
                </c:pt>
                <c:pt idx="786" c:formatCode="yyyy\-mm\-dd">
                  <c:v>42818</c:v>
                </c:pt>
                <c:pt idx="787" c:formatCode="yyyy\-mm\-dd">
                  <c:v>42821</c:v>
                </c:pt>
                <c:pt idx="788" c:formatCode="yyyy\-mm\-dd">
                  <c:v>42822</c:v>
                </c:pt>
                <c:pt idx="789" c:formatCode="yyyy\-mm\-dd">
                  <c:v>42823</c:v>
                </c:pt>
                <c:pt idx="790" c:formatCode="yyyy\-mm\-dd">
                  <c:v>42824</c:v>
                </c:pt>
                <c:pt idx="791" c:formatCode="yyyy\-mm\-dd">
                  <c:v>42825</c:v>
                </c:pt>
                <c:pt idx="792" c:formatCode="yyyy\-mm\-dd">
                  <c:v>42830</c:v>
                </c:pt>
                <c:pt idx="793" c:formatCode="yyyy\-mm\-dd">
                  <c:v>42831</c:v>
                </c:pt>
                <c:pt idx="794" c:formatCode="yyyy\-mm\-dd">
                  <c:v>42832</c:v>
                </c:pt>
                <c:pt idx="795" c:formatCode="yyyy\-mm\-dd">
                  <c:v>42835</c:v>
                </c:pt>
                <c:pt idx="796" c:formatCode="yyyy\-mm\-dd">
                  <c:v>42836</c:v>
                </c:pt>
                <c:pt idx="797" c:formatCode="yyyy\-mm\-dd">
                  <c:v>42837</c:v>
                </c:pt>
                <c:pt idx="798" c:formatCode="yyyy\-mm\-dd">
                  <c:v>42838</c:v>
                </c:pt>
                <c:pt idx="799" c:formatCode="yyyy\-mm\-dd">
                  <c:v>42839</c:v>
                </c:pt>
                <c:pt idx="800" c:formatCode="yyyy\-mm\-dd">
                  <c:v>42842</c:v>
                </c:pt>
                <c:pt idx="801" c:formatCode="yyyy\-mm\-dd">
                  <c:v>42843</c:v>
                </c:pt>
                <c:pt idx="802" c:formatCode="yyyy\-mm\-dd">
                  <c:v>42844</c:v>
                </c:pt>
                <c:pt idx="803" c:formatCode="yyyy\-mm\-dd">
                  <c:v>42845</c:v>
                </c:pt>
                <c:pt idx="804" c:formatCode="yyyy\-mm\-dd">
                  <c:v>42846</c:v>
                </c:pt>
                <c:pt idx="805" c:formatCode="yyyy\-mm\-dd">
                  <c:v>42849</c:v>
                </c:pt>
                <c:pt idx="806" c:formatCode="yyyy\-mm\-dd">
                  <c:v>42850</c:v>
                </c:pt>
                <c:pt idx="807" c:formatCode="yyyy\-mm\-dd">
                  <c:v>42851</c:v>
                </c:pt>
                <c:pt idx="808" c:formatCode="yyyy\-mm\-dd">
                  <c:v>42852</c:v>
                </c:pt>
                <c:pt idx="809" c:formatCode="yyyy\-mm\-dd">
                  <c:v>42853</c:v>
                </c:pt>
                <c:pt idx="810" c:formatCode="yyyy\-mm\-dd">
                  <c:v>42857</c:v>
                </c:pt>
                <c:pt idx="811" c:formatCode="yyyy\-mm\-dd">
                  <c:v>42858</c:v>
                </c:pt>
                <c:pt idx="812" c:formatCode="yyyy\-mm\-dd">
                  <c:v>42859</c:v>
                </c:pt>
                <c:pt idx="813" c:formatCode="yyyy\-mm\-dd">
                  <c:v>42860</c:v>
                </c:pt>
                <c:pt idx="814" c:formatCode="yyyy\-mm\-dd">
                  <c:v>42863</c:v>
                </c:pt>
                <c:pt idx="815" c:formatCode="yyyy\-mm\-dd">
                  <c:v>42864</c:v>
                </c:pt>
                <c:pt idx="816" c:formatCode="yyyy\-mm\-dd">
                  <c:v>42865</c:v>
                </c:pt>
                <c:pt idx="817" c:formatCode="yyyy\-mm\-dd">
                  <c:v>42866</c:v>
                </c:pt>
                <c:pt idx="818" c:formatCode="yyyy\-mm\-dd">
                  <c:v>42867</c:v>
                </c:pt>
                <c:pt idx="819" c:formatCode="yyyy\-mm\-dd">
                  <c:v>42870</c:v>
                </c:pt>
                <c:pt idx="820" c:formatCode="yyyy\-mm\-dd">
                  <c:v>42871</c:v>
                </c:pt>
                <c:pt idx="821" c:formatCode="yyyy\-mm\-dd">
                  <c:v>42872</c:v>
                </c:pt>
                <c:pt idx="822" c:formatCode="yyyy\-mm\-dd">
                  <c:v>42873</c:v>
                </c:pt>
                <c:pt idx="823" c:formatCode="yyyy\-mm\-dd">
                  <c:v>42874</c:v>
                </c:pt>
                <c:pt idx="824" c:formatCode="yyyy\-mm\-dd">
                  <c:v>42877</c:v>
                </c:pt>
                <c:pt idx="825" c:formatCode="yyyy\-mm\-dd">
                  <c:v>42878</c:v>
                </c:pt>
                <c:pt idx="826" c:formatCode="yyyy\-mm\-dd">
                  <c:v>42879</c:v>
                </c:pt>
                <c:pt idx="827" c:formatCode="yyyy\-mm\-dd">
                  <c:v>42880</c:v>
                </c:pt>
                <c:pt idx="828" c:formatCode="yyyy\-mm\-dd">
                  <c:v>42881</c:v>
                </c:pt>
                <c:pt idx="829" c:formatCode="yyyy\-mm\-dd">
                  <c:v>42886</c:v>
                </c:pt>
                <c:pt idx="830" c:formatCode="yyyy\-mm\-dd">
                  <c:v>42887</c:v>
                </c:pt>
                <c:pt idx="831" c:formatCode="yyyy\-mm\-dd">
                  <c:v>42888</c:v>
                </c:pt>
                <c:pt idx="832" c:formatCode="yyyy\-mm\-dd">
                  <c:v>42891</c:v>
                </c:pt>
                <c:pt idx="833" c:formatCode="yyyy\-mm\-dd">
                  <c:v>42892</c:v>
                </c:pt>
                <c:pt idx="834" c:formatCode="yyyy\-mm\-dd">
                  <c:v>42893</c:v>
                </c:pt>
                <c:pt idx="835" c:formatCode="yyyy\-mm\-dd">
                  <c:v>42894</c:v>
                </c:pt>
                <c:pt idx="836" c:formatCode="yyyy\-mm\-dd">
                  <c:v>42895</c:v>
                </c:pt>
                <c:pt idx="837" c:formatCode="yyyy\-mm\-dd">
                  <c:v>42898</c:v>
                </c:pt>
                <c:pt idx="838" c:formatCode="yyyy\-mm\-dd">
                  <c:v>42899</c:v>
                </c:pt>
                <c:pt idx="839" c:formatCode="yyyy\-mm\-dd">
                  <c:v>42900</c:v>
                </c:pt>
                <c:pt idx="840" c:formatCode="yyyy\-mm\-dd">
                  <c:v>42901</c:v>
                </c:pt>
                <c:pt idx="841" c:formatCode="yyyy\-mm\-dd">
                  <c:v>42902</c:v>
                </c:pt>
                <c:pt idx="842" c:formatCode="yyyy\-mm\-dd">
                  <c:v>42905</c:v>
                </c:pt>
                <c:pt idx="843" c:formatCode="yyyy\-mm\-dd">
                  <c:v>42906</c:v>
                </c:pt>
                <c:pt idx="844" c:formatCode="yyyy\-mm\-dd">
                  <c:v>42907</c:v>
                </c:pt>
                <c:pt idx="845" c:formatCode="yyyy\-mm\-dd">
                  <c:v>42908</c:v>
                </c:pt>
                <c:pt idx="846" c:formatCode="yyyy\-mm\-dd">
                  <c:v>42909</c:v>
                </c:pt>
                <c:pt idx="847" c:formatCode="yyyy\-mm\-dd">
                  <c:v>42912</c:v>
                </c:pt>
                <c:pt idx="848" c:formatCode="yyyy\-mm\-dd">
                  <c:v>42913</c:v>
                </c:pt>
                <c:pt idx="849" c:formatCode="yyyy\-mm\-dd">
                  <c:v>42914</c:v>
                </c:pt>
                <c:pt idx="850" c:formatCode="yyyy\-mm\-dd">
                  <c:v>42915</c:v>
                </c:pt>
                <c:pt idx="851" c:formatCode="yyyy\-mm\-dd">
                  <c:v>42916</c:v>
                </c:pt>
                <c:pt idx="852" c:formatCode="yyyy\-mm\-dd">
                  <c:v>42919</c:v>
                </c:pt>
                <c:pt idx="853" c:formatCode="yyyy\-mm\-dd">
                  <c:v>42920</c:v>
                </c:pt>
                <c:pt idx="854" c:formatCode="yyyy\-mm\-dd">
                  <c:v>42921</c:v>
                </c:pt>
                <c:pt idx="855" c:formatCode="yyyy\-mm\-dd">
                  <c:v>42922</c:v>
                </c:pt>
                <c:pt idx="856" c:formatCode="yyyy\-mm\-dd">
                  <c:v>42923</c:v>
                </c:pt>
                <c:pt idx="857" c:formatCode="yyyy\-mm\-dd">
                  <c:v>42926</c:v>
                </c:pt>
                <c:pt idx="858" c:formatCode="yyyy\-mm\-dd">
                  <c:v>42927</c:v>
                </c:pt>
                <c:pt idx="859" c:formatCode="yyyy\-mm\-dd">
                  <c:v>42928</c:v>
                </c:pt>
                <c:pt idx="860" c:formatCode="yyyy\-mm\-dd">
                  <c:v>42929</c:v>
                </c:pt>
                <c:pt idx="861" c:formatCode="yyyy\-mm\-dd">
                  <c:v>42930</c:v>
                </c:pt>
                <c:pt idx="862" c:formatCode="yyyy\-mm\-dd">
                  <c:v>42933</c:v>
                </c:pt>
                <c:pt idx="863" c:formatCode="yyyy\-mm\-dd">
                  <c:v>42934</c:v>
                </c:pt>
                <c:pt idx="864" c:formatCode="yyyy\-mm\-dd">
                  <c:v>42935</c:v>
                </c:pt>
                <c:pt idx="865" c:formatCode="yyyy\-mm\-dd">
                  <c:v>42936</c:v>
                </c:pt>
                <c:pt idx="866" c:formatCode="yyyy\-mm\-dd">
                  <c:v>42937</c:v>
                </c:pt>
                <c:pt idx="867" c:formatCode="yyyy\-mm\-dd">
                  <c:v>42940</c:v>
                </c:pt>
                <c:pt idx="868" c:formatCode="yyyy\-mm\-dd">
                  <c:v>42941</c:v>
                </c:pt>
                <c:pt idx="869" c:formatCode="yyyy\-mm\-dd">
                  <c:v>42942</c:v>
                </c:pt>
                <c:pt idx="870" c:formatCode="yyyy\-mm\-dd">
                  <c:v>42943</c:v>
                </c:pt>
                <c:pt idx="871" c:formatCode="yyyy\-mm\-dd">
                  <c:v>42944</c:v>
                </c:pt>
                <c:pt idx="872" c:formatCode="yyyy\-mm\-dd">
                  <c:v>42947</c:v>
                </c:pt>
                <c:pt idx="873" c:formatCode="yyyy\-mm\-dd">
                  <c:v>42948</c:v>
                </c:pt>
                <c:pt idx="874" c:formatCode="yyyy\-mm\-dd">
                  <c:v>42949</c:v>
                </c:pt>
                <c:pt idx="875" c:formatCode="yyyy\-mm\-dd">
                  <c:v>42950</c:v>
                </c:pt>
                <c:pt idx="876" c:formatCode="yyyy\-mm\-dd">
                  <c:v>42951</c:v>
                </c:pt>
                <c:pt idx="877" c:formatCode="yyyy\-mm\-dd">
                  <c:v>42954</c:v>
                </c:pt>
                <c:pt idx="878" c:formatCode="yyyy\-mm\-dd">
                  <c:v>42955</c:v>
                </c:pt>
                <c:pt idx="879" c:formatCode="yyyy\-mm\-dd">
                  <c:v>42956</c:v>
                </c:pt>
                <c:pt idx="880" c:formatCode="yyyy\-mm\-dd">
                  <c:v>42957</c:v>
                </c:pt>
                <c:pt idx="881" c:formatCode="yyyy\-mm\-dd">
                  <c:v>42958</c:v>
                </c:pt>
                <c:pt idx="882" c:formatCode="yyyy\-mm\-dd">
                  <c:v>42961</c:v>
                </c:pt>
                <c:pt idx="883" c:formatCode="yyyy\-mm\-dd">
                  <c:v>42962</c:v>
                </c:pt>
                <c:pt idx="884" c:formatCode="yyyy\-mm\-dd">
                  <c:v>42963</c:v>
                </c:pt>
                <c:pt idx="885" c:formatCode="yyyy\-mm\-dd">
                  <c:v>42964</c:v>
                </c:pt>
                <c:pt idx="886" c:formatCode="yyyy\-mm\-dd">
                  <c:v>42965</c:v>
                </c:pt>
                <c:pt idx="887" c:formatCode="yyyy\-mm\-dd">
                  <c:v>42968</c:v>
                </c:pt>
                <c:pt idx="888" c:formatCode="yyyy\-mm\-dd">
                  <c:v>42969</c:v>
                </c:pt>
                <c:pt idx="889" c:formatCode="yyyy\-mm\-dd">
                  <c:v>42970</c:v>
                </c:pt>
                <c:pt idx="890" c:formatCode="yyyy\-mm\-dd">
                  <c:v>42971</c:v>
                </c:pt>
                <c:pt idx="891" c:formatCode="yyyy\-mm\-dd">
                  <c:v>42972</c:v>
                </c:pt>
                <c:pt idx="892" c:formatCode="yyyy\-mm\-dd">
                  <c:v>42975</c:v>
                </c:pt>
                <c:pt idx="893" c:formatCode="yyyy\-mm\-dd">
                  <c:v>42976</c:v>
                </c:pt>
                <c:pt idx="894" c:formatCode="yyyy\-mm\-dd">
                  <c:v>42977</c:v>
                </c:pt>
                <c:pt idx="895" c:formatCode="yyyy\-mm\-dd">
                  <c:v>42978</c:v>
                </c:pt>
                <c:pt idx="896" c:formatCode="yyyy\-mm\-dd">
                  <c:v>42979</c:v>
                </c:pt>
                <c:pt idx="897" c:formatCode="yyyy\-mm\-dd">
                  <c:v>42982</c:v>
                </c:pt>
                <c:pt idx="898" c:formatCode="yyyy\-mm\-dd">
                  <c:v>42983</c:v>
                </c:pt>
                <c:pt idx="899" c:formatCode="yyyy\-mm\-dd">
                  <c:v>42984</c:v>
                </c:pt>
                <c:pt idx="900" c:formatCode="yyyy\-mm\-dd">
                  <c:v>42985</c:v>
                </c:pt>
                <c:pt idx="901" c:formatCode="yyyy\-mm\-dd">
                  <c:v>42986</c:v>
                </c:pt>
                <c:pt idx="902" c:formatCode="yyyy\-mm\-dd">
                  <c:v>42989</c:v>
                </c:pt>
                <c:pt idx="903" c:formatCode="yyyy\-mm\-dd">
                  <c:v>42990</c:v>
                </c:pt>
                <c:pt idx="904" c:formatCode="yyyy\-mm\-dd">
                  <c:v>42991</c:v>
                </c:pt>
                <c:pt idx="905" c:formatCode="yyyy\-mm\-dd">
                  <c:v>42992</c:v>
                </c:pt>
                <c:pt idx="906" c:formatCode="yyyy\-mm\-dd">
                  <c:v>42993</c:v>
                </c:pt>
                <c:pt idx="907" c:formatCode="yyyy\-mm\-dd">
                  <c:v>42996</c:v>
                </c:pt>
                <c:pt idx="908" c:formatCode="yyyy\-mm\-dd">
                  <c:v>42997</c:v>
                </c:pt>
                <c:pt idx="909" c:formatCode="yyyy\-mm\-dd">
                  <c:v>42998</c:v>
                </c:pt>
                <c:pt idx="910" c:formatCode="yyyy\-mm\-dd">
                  <c:v>42999</c:v>
                </c:pt>
                <c:pt idx="911" c:formatCode="yyyy\-mm\-dd">
                  <c:v>43000</c:v>
                </c:pt>
                <c:pt idx="912" c:formatCode="yyyy\-mm\-dd">
                  <c:v>43003</c:v>
                </c:pt>
                <c:pt idx="913" c:formatCode="yyyy\-mm\-dd">
                  <c:v>43004</c:v>
                </c:pt>
                <c:pt idx="914" c:formatCode="yyyy\-mm\-dd">
                  <c:v>43005</c:v>
                </c:pt>
                <c:pt idx="915" c:formatCode="yyyy\-mm\-dd">
                  <c:v>43006</c:v>
                </c:pt>
                <c:pt idx="916" c:formatCode="yyyy\-mm\-dd">
                  <c:v>43007</c:v>
                </c:pt>
                <c:pt idx="917" c:formatCode="yyyy\-mm\-dd">
                  <c:v>43017</c:v>
                </c:pt>
                <c:pt idx="918" c:formatCode="yyyy\-mm\-dd">
                  <c:v>43018</c:v>
                </c:pt>
                <c:pt idx="919" c:formatCode="yyyy\-mm\-dd">
                  <c:v>43019</c:v>
                </c:pt>
                <c:pt idx="920" c:formatCode="yyyy\-mm\-dd">
                  <c:v>43020</c:v>
                </c:pt>
                <c:pt idx="921" c:formatCode="yyyy\-mm\-dd">
                  <c:v>43021</c:v>
                </c:pt>
                <c:pt idx="922" c:formatCode="yyyy\-mm\-dd">
                  <c:v>43024</c:v>
                </c:pt>
                <c:pt idx="923" c:formatCode="yyyy\-mm\-dd">
                  <c:v>43025</c:v>
                </c:pt>
                <c:pt idx="924" c:formatCode="yyyy\-mm\-dd">
                  <c:v>43026</c:v>
                </c:pt>
                <c:pt idx="925" c:formatCode="yyyy\-mm\-dd">
                  <c:v>43027</c:v>
                </c:pt>
                <c:pt idx="926" c:formatCode="yyyy\-mm\-dd">
                  <c:v>43028</c:v>
                </c:pt>
                <c:pt idx="927" c:formatCode="yyyy\-mm\-dd">
                  <c:v>43031</c:v>
                </c:pt>
                <c:pt idx="928" c:formatCode="yyyy\-mm\-dd">
                  <c:v>43032</c:v>
                </c:pt>
                <c:pt idx="929" c:formatCode="yyyy\-mm\-dd">
                  <c:v>43033</c:v>
                </c:pt>
                <c:pt idx="930" c:formatCode="yyyy\-mm\-dd">
                  <c:v>43034</c:v>
                </c:pt>
                <c:pt idx="931" c:formatCode="yyyy\-mm\-dd">
                  <c:v>43035</c:v>
                </c:pt>
                <c:pt idx="932" c:formatCode="yyyy\-mm\-dd">
                  <c:v>43038</c:v>
                </c:pt>
                <c:pt idx="933" c:formatCode="yyyy\-mm\-dd">
                  <c:v>43039</c:v>
                </c:pt>
                <c:pt idx="934" c:formatCode="yyyy\-mm\-dd">
                  <c:v>43040</c:v>
                </c:pt>
                <c:pt idx="935" c:formatCode="yyyy\-mm\-dd">
                  <c:v>43041</c:v>
                </c:pt>
                <c:pt idx="936" c:formatCode="yyyy\-mm\-dd">
                  <c:v>43042</c:v>
                </c:pt>
                <c:pt idx="937" c:formatCode="yyyy\-mm\-dd">
                  <c:v>43045</c:v>
                </c:pt>
                <c:pt idx="938" c:formatCode="yyyy\-mm\-dd">
                  <c:v>43046</c:v>
                </c:pt>
                <c:pt idx="939" c:formatCode="yyyy\-mm\-dd">
                  <c:v>43047</c:v>
                </c:pt>
                <c:pt idx="940" c:formatCode="yyyy\-mm\-dd">
                  <c:v>43048</c:v>
                </c:pt>
                <c:pt idx="941" c:formatCode="yyyy\-mm\-dd">
                  <c:v>43049</c:v>
                </c:pt>
                <c:pt idx="942" c:formatCode="yyyy\-mm\-dd">
                  <c:v>43052</c:v>
                </c:pt>
                <c:pt idx="943" c:formatCode="yyyy\-mm\-dd">
                  <c:v>43053</c:v>
                </c:pt>
                <c:pt idx="944" c:formatCode="yyyy\-mm\-dd">
                  <c:v>43054</c:v>
                </c:pt>
                <c:pt idx="945" c:formatCode="yyyy\-mm\-dd">
                  <c:v>43055</c:v>
                </c:pt>
                <c:pt idx="946" c:formatCode="yyyy\-mm\-dd">
                  <c:v>43056</c:v>
                </c:pt>
                <c:pt idx="947" c:formatCode="yyyy\-mm\-dd">
                  <c:v>43059</c:v>
                </c:pt>
                <c:pt idx="948" c:formatCode="yyyy\-mm\-dd">
                  <c:v>43060</c:v>
                </c:pt>
                <c:pt idx="949" c:formatCode="yyyy\-mm\-dd">
                  <c:v>43061</c:v>
                </c:pt>
                <c:pt idx="950" c:formatCode="yyyy\-mm\-dd">
                  <c:v>43062</c:v>
                </c:pt>
                <c:pt idx="951" c:formatCode="yyyy\-mm\-dd">
                  <c:v>43063</c:v>
                </c:pt>
                <c:pt idx="952" c:formatCode="yyyy\-mm\-dd">
                  <c:v>43066</c:v>
                </c:pt>
                <c:pt idx="953" c:formatCode="yyyy\-mm\-dd">
                  <c:v>43067</c:v>
                </c:pt>
                <c:pt idx="954" c:formatCode="yyyy\-mm\-dd">
                  <c:v>43068</c:v>
                </c:pt>
                <c:pt idx="955" c:formatCode="yyyy\-mm\-dd">
                  <c:v>43069</c:v>
                </c:pt>
                <c:pt idx="956" c:formatCode="yyyy\-mm\-dd">
                  <c:v>43070</c:v>
                </c:pt>
                <c:pt idx="957" c:formatCode="yyyy\-mm\-dd">
                  <c:v>43073</c:v>
                </c:pt>
                <c:pt idx="958" c:formatCode="yyyy\-mm\-dd">
                  <c:v>43074</c:v>
                </c:pt>
                <c:pt idx="959" c:formatCode="yyyy\-mm\-dd">
                  <c:v>43075</c:v>
                </c:pt>
                <c:pt idx="960" c:formatCode="yyyy\-mm\-dd">
                  <c:v>43076</c:v>
                </c:pt>
                <c:pt idx="961" c:formatCode="yyyy\-mm\-dd">
                  <c:v>43077</c:v>
                </c:pt>
                <c:pt idx="962" c:formatCode="yyyy\-mm\-dd">
                  <c:v>43080</c:v>
                </c:pt>
                <c:pt idx="963" c:formatCode="yyyy\-mm\-dd">
                  <c:v>43081</c:v>
                </c:pt>
                <c:pt idx="964" c:formatCode="yyyy\-mm\-dd">
                  <c:v>43082</c:v>
                </c:pt>
                <c:pt idx="965" c:formatCode="yyyy\-mm\-dd">
                  <c:v>43083</c:v>
                </c:pt>
                <c:pt idx="966" c:formatCode="yyyy\-mm\-dd">
                  <c:v>43084</c:v>
                </c:pt>
                <c:pt idx="967" c:formatCode="yyyy\-mm\-dd">
                  <c:v>43087</c:v>
                </c:pt>
                <c:pt idx="968" c:formatCode="yyyy\-mm\-dd">
                  <c:v>43088</c:v>
                </c:pt>
                <c:pt idx="969" c:formatCode="yyyy\-mm\-dd">
                  <c:v>43089</c:v>
                </c:pt>
                <c:pt idx="970" c:formatCode="yyyy\-mm\-dd">
                  <c:v>43090</c:v>
                </c:pt>
                <c:pt idx="971" c:formatCode="yyyy\-mm\-dd">
                  <c:v>43091</c:v>
                </c:pt>
                <c:pt idx="972" c:formatCode="yyyy\-mm\-dd">
                  <c:v>43094</c:v>
                </c:pt>
                <c:pt idx="973" c:formatCode="yyyy\-mm\-dd">
                  <c:v>43095</c:v>
                </c:pt>
                <c:pt idx="974" c:formatCode="yyyy\-mm\-dd">
                  <c:v>43096</c:v>
                </c:pt>
                <c:pt idx="975" c:formatCode="yyyy\-mm\-dd">
                  <c:v>43097</c:v>
                </c:pt>
                <c:pt idx="976" c:formatCode="yyyy\-mm\-dd">
                  <c:v>43098</c:v>
                </c:pt>
                <c:pt idx="977" c:formatCode="yyyy\-mm\-dd">
                  <c:v>43102</c:v>
                </c:pt>
                <c:pt idx="978" c:formatCode="yyyy\-mm\-dd">
                  <c:v>43103</c:v>
                </c:pt>
                <c:pt idx="979" c:formatCode="yyyy\-mm\-dd">
                  <c:v>43104</c:v>
                </c:pt>
                <c:pt idx="980" c:formatCode="yyyy\-mm\-dd">
                  <c:v>43105</c:v>
                </c:pt>
                <c:pt idx="981" c:formatCode="yyyy\-mm\-dd">
                  <c:v>43108</c:v>
                </c:pt>
                <c:pt idx="982" c:formatCode="yyyy\-mm\-dd">
                  <c:v>43109</c:v>
                </c:pt>
                <c:pt idx="983" c:formatCode="yyyy\-mm\-dd">
                  <c:v>43110</c:v>
                </c:pt>
                <c:pt idx="984" c:formatCode="yyyy\-mm\-dd">
                  <c:v>43111</c:v>
                </c:pt>
                <c:pt idx="985" c:formatCode="yyyy\-mm\-dd">
                  <c:v>43112</c:v>
                </c:pt>
                <c:pt idx="986" c:formatCode="yyyy\-mm\-dd">
                  <c:v>43115</c:v>
                </c:pt>
                <c:pt idx="987" c:formatCode="yyyy\-mm\-dd">
                  <c:v>43116</c:v>
                </c:pt>
                <c:pt idx="988" c:formatCode="yyyy\-mm\-dd">
                  <c:v>43117</c:v>
                </c:pt>
                <c:pt idx="989" c:formatCode="yyyy\-mm\-dd">
                  <c:v>43118</c:v>
                </c:pt>
                <c:pt idx="990" c:formatCode="yyyy\-mm\-dd">
                  <c:v>43119</c:v>
                </c:pt>
                <c:pt idx="991" c:formatCode="yyyy\-mm\-dd">
                  <c:v>43122</c:v>
                </c:pt>
                <c:pt idx="992" c:formatCode="yyyy\-mm\-dd">
                  <c:v>43123</c:v>
                </c:pt>
                <c:pt idx="993" c:formatCode="yyyy\-mm\-dd">
                  <c:v>43124</c:v>
                </c:pt>
                <c:pt idx="994" c:formatCode="yyyy\-mm\-dd">
                  <c:v>43125</c:v>
                </c:pt>
                <c:pt idx="995" c:formatCode="yyyy\-mm\-dd">
                  <c:v>43126</c:v>
                </c:pt>
                <c:pt idx="996" c:formatCode="yyyy\-mm\-dd">
                  <c:v>43129</c:v>
                </c:pt>
                <c:pt idx="997" c:formatCode="yyyy\-mm\-dd">
                  <c:v>43130</c:v>
                </c:pt>
                <c:pt idx="998" c:formatCode="yyyy\-mm\-dd">
                  <c:v>43131</c:v>
                </c:pt>
                <c:pt idx="999" c:formatCode="yyyy\-mm\-dd">
                  <c:v>43132</c:v>
                </c:pt>
                <c:pt idx="1000" c:formatCode="yyyy\-mm\-dd">
                  <c:v>43133</c:v>
                </c:pt>
                <c:pt idx="1001" c:formatCode="yyyy\-mm\-dd">
                  <c:v>43136</c:v>
                </c:pt>
                <c:pt idx="1002" c:formatCode="yyyy\-mm\-dd">
                  <c:v>43137</c:v>
                </c:pt>
                <c:pt idx="1003" c:formatCode="yyyy\-mm\-dd">
                  <c:v>43138</c:v>
                </c:pt>
                <c:pt idx="1004" c:formatCode="yyyy\-mm\-dd">
                  <c:v>43139</c:v>
                </c:pt>
                <c:pt idx="1005" c:formatCode="yyyy\-mm\-dd">
                  <c:v>43140</c:v>
                </c:pt>
                <c:pt idx="1006" c:formatCode="yyyy\-mm\-dd">
                  <c:v>43143</c:v>
                </c:pt>
                <c:pt idx="1007" c:formatCode="yyyy\-mm\-dd">
                  <c:v>43144</c:v>
                </c:pt>
                <c:pt idx="1008" c:formatCode="yyyy\-mm\-dd">
                  <c:v>43145</c:v>
                </c:pt>
                <c:pt idx="1009" c:formatCode="yyyy\-mm\-dd">
                  <c:v>43153</c:v>
                </c:pt>
                <c:pt idx="1010" c:formatCode="yyyy\-mm\-dd">
                  <c:v>43154</c:v>
                </c:pt>
                <c:pt idx="1011" c:formatCode="yyyy\-mm\-dd">
                  <c:v>43157</c:v>
                </c:pt>
                <c:pt idx="1012" c:formatCode="yyyy\-mm\-dd">
                  <c:v>43158</c:v>
                </c:pt>
                <c:pt idx="1013" c:formatCode="yyyy\-mm\-dd">
                  <c:v>43159</c:v>
                </c:pt>
                <c:pt idx="1014" c:formatCode="yyyy\-mm\-dd">
                  <c:v>43160</c:v>
                </c:pt>
                <c:pt idx="1015" c:formatCode="yyyy\-mm\-dd">
                  <c:v>43161</c:v>
                </c:pt>
                <c:pt idx="1016" c:formatCode="yyyy\-mm\-dd">
                  <c:v>43164</c:v>
                </c:pt>
                <c:pt idx="1017" c:formatCode="yyyy\-mm\-dd">
                  <c:v>43165</c:v>
                </c:pt>
                <c:pt idx="1018" c:formatCode="yyyy\-mm\-dd">
                  <c:v>43166</c:v>
                </c:pt>
                <c:pt idx="1019" c:formatCode="yyyy\-mm\-dd">
                  <c:v>43167</c:v>
                </c:pt>
                <c:pt idx="1020" c:formatCode="yyyy\-mm\-dd">
                  <c:v>43168</c:v>
                </c:pt>
                <c:pt idx="1021" c:formatCode="yyyy\-mm\-dd">
                  <c:v>43171</c:v>
                </c:pt>
                <c:pt idx="1022" c:formatCode="yyyy\-mm\-dd">
                  <c:v>43172</c:v>
                </c:pt>
                <c:pt idx="1023" c:formatCode="yyyy\-mm\-dd">
                  <c:v>43173</c:v>
                </c:pt>
                <c:pt idx="1024" c:formatCode="yyyy\-mm\-dd">
                  <c:v>43174</c:v>
                </c:pt>
                <c:pt idx="1025" c:formatCode="yyyy\-mm\-dd">
                  <c:v>43175</c:v>
                </c:pt>
                <c:pt idx="1026" c:formatCode="yyyy\-mm\-dd">
                  <c:v>43178</c:v>
                </c:pt>
                <c:pt idx="1027" c:formatCode="yyyy\-mm\-dd">
                  <c:v>43179</c:v>
                </c:pt>
                <c:pt idx="1028" c:formatCode="yyyy\-mm\-dd">
                  <c:v>43180</c:v>
                </c:pt>
                <c:pt idx="1029" c:formatCode="yyyy\-mm\-dd">
                  <c:v>43181</c:v>
                </c:pt>
                <c:pt idx="1030" c:formatCode="yyyy\-mm\-dd">
                  <c:v>43182</c:v>
                </c:pt>
                <c:pt idx="1031" c:formatCode="yyyy\-mm\-dd">
                  <c:v>43185</c:v>
                </c:pt>
                <c:pt idx="1032" c:formatCode="yyyy\-mm\-dd">
                  <c:v>43186</c:v>
                </c:pt>
                <c:pt idx="1033" c:formatCode="yyyy\-mm\-dd">
                  <c:v>43187</c:v>
                </c:pt>
                <c:pt idx="1034" c:formatCode="yyyy\-mm\-dd">
                  <c:v>43188</c:v>
                </c:pt>
                <c:pt idx="1035" c:formatCode="yyyy\-mm\-dd">
                  <c:v>43189</c:v>
                </c:pt>
                <c:pt idx="1036" c:formatCode="yyyy\-mm\-dd">
                  <c:v>43192</c:v>
                </c:pt>
                <c:pt idx="1037" c:formatCode="yyyy\-mm\-dd">
                  <c:v>43193</c:v>
                </c:pt>
                <c:pt idx="1038" c:formatCode="yyyy\-mm\-dd">
                  <c:v>43194</c:v>
                </c:pt>
                <c:pt idx="1039" c:formatCode="yyyy\-mm\-dd">
                  <c:v>43199</c:v>
                </c:pt>
                <c:pt idx="1040" c:formatCode="yyyy\-mm\-dd">
                  <c:v>43200</c:v>
                </c:pt>
                <c:pt idx="1041" c:formatCode="yyyy\-mm\-dd">
                  <c:v>43201</c:v>
                </c:pt>
                <c:pt idx="1042" c:formatCode="yyyy\-mm\-dd">
                  <c:v>43202</c:v>
                </c:pt>
                <c:pt idx="1043" c:formatCode="yyyy\-mm\-dd">
                  <c:v>43203</c:v>
                </c:pt>
                <c:pt idx="1044" c:formatCode="yyyy\-mm\-dd">
                  <c:v>43206</c:v>
                </c:pt>
                <c:pt idx="1045" c:formatCode="yyyy\-mm\-dd">
                  <c:v>43207</c:v>
                </c:pt>
                <c:pt idx="1046" c:formatCode="yyyy\-mm\-dd">
                  <c:v>43208</c:v>
                </c:pt>
                <c:pt idx="1047" c:formatCode="yyyy\-mm\-dd">
                  <c:v>43209</c:v>
                </c:pt>
                <c:pt idx="1048" c:formatCode="yyyy\-mm\-dd">
                  <c:v>43210</c:v>
                </c:pt>
                <c:pt idx="1049" c:formatCode="yyyy\-mm\-dd">
                  <c:v>43213</c:v>
                </c:pt>
                <c:pt idx="1050" c:formatCode="yyyy\-mm\-dd">
                  <c:v>43214</c:v>
                </c:pt>
                <c:pt idx="1051" c:formatCode="yyyy\-mm\-dd">
                  <c:v>43215</c:v>
                </c:pt>
                <c:pt idx="1052" c:formatCode="yyyy\-mm\-dd">
                  <c:v>43216</c:v>
                </c:pt>
                <c:pt idx="1053" c:formatCode="yyyy\-mm\-dd">
                  <c:v>43217</c:v>
                </c:pt>
                <c:pt idx="1054" c:formatCode="yyyy\-mm\-dd">
                  <c:v>43222</c:v>
                </c:pt>
                <c:pt idx="1055" c:formatCode="yyyy\-mm\-dd">
                  <c:v>43223</c:v>
                </c:pt>
                <c:pt idx="1056" c:formatCode="yyyy\-mm\-dd">
                  <c:v>43224</c:v>
                </c:pt>
                <c:pt idx="1057" c:formatCode="yyyy\-mm\-dd">
                  <c:v>43227</c:v>
                </c:pt>
                <c:pt idx="1058" c:formatCode="yyyy\-mm\-dd">
                  <c:v>43228</c:v>
                </c:pt>
                <c:pt idx="1059" c:formatCode="yyyy\-mm\-dd">
                  <c:v>43229</c:v>
                </c:pt>
                <c:pt idx="1060" c:formatCode="yyyy\-mm\-dd">
                  <c:v>43230</c:v>
                </c:pt>
                <c:pt idx="1061" c:formatCode="yyyy\-mm\-dd">
                  <c:v>43231</c:v>
                </c:pt>
                <c:pt idx="1062" c:formatCode="yyyy\-mm\-dd">
                  <c:v>43234</c:v>
                </c:pt>
                <c:pt idx="1063" c:formatCode="yyyy\-mm\-dd">
                  <c:v>43235</c:v>
                </c:pt>
                <c:pt idx="1064" c:formatCode="yyyy\-mm\-dd">
                  <c:v>43236</c:v>
                </c:pt>
                <c:pt idx="1065" c:formatCode="yyyy\-mm\-dd">
                  <c:v>43237</c:v>
                </c:pt>
                <c:pt idx="1066" c:formatCode="yyyy\-mm\-dd">
                  <c:v>43238</c:v>
                </c:pt>
                <c:pt idx="1067" c:formatCode="yyyy\-mm\-dd">
                  <c:v>43241</c:v>
                </c:pt>
                <c:pt idx="1068" c:formatCode="yyyy\-mm\-dd">
                  <c:v>43242</c:v>
                </c:pt>
                <c:pt idx="1069" c:formatCode="yyyy\-mm\-dd">
                  <c:v>43243</c:v>
                </c:pt>
                <c:pt idx="1070" c:formatCode="yyyy\-mm\-dd">
                  <c:v>43244</c:v>
                </c:pt>
                <c:pt idx="1071" c:formatCode="yyyy\-mm\-dd">
                  <c:v>43245</c:v>
                </c:pt>
                <c:pt idx="1072" c:formatCode="yyyy\-mm\-dd">
                  <c:v>43248</c:v>
                </c:pt>
                <c:pt idx="1073" c:formatCode="yyyy\-mm\-dd">
                  <c:v>43249</c:v>
                </c:pt>
                <c:pt idx="1074" c:formatCode="yyyy\-mm\-dd">
                  <c:v>43250</c:v>
                </c:pt>
                <c:pt idx="1075" c:formatCode="yyyy\-mm\-dd">
                  <c:v>43251</c:v>
                </c:pt>
                <c:pt idx="1076" c:formatCode="yyyy\-mm\-dd">
                  <c:v>43252</c:v>
                </c:pt>
                <c:pt idx="1077" c:formatCode="yyyy\-mm\-dd">
                  <c:v>43255</c:v>
                </c:pt>
                <c:pt idx="1078" c:formatCode="yyyy\-mm\-dd">
                  <c:v>43256</c:v>
                </c:pt>
                <c:pt idx="1079" c:formatCode="yyyy\-mm\-dd">
                  <c:v>43257</c:v>
                </c:pt>
                <c:pt idx="1080" c:formatCode="yyyy\-mm\-dd">
                  <c:v>43258</c:v>
                </c:pt>
                <c:pt idx="1081" c:formatCode="yyyy\-mm\-dd">
                  <c:v>43259</c:v>
                </c:pt>
                <c:pt idx="1082" c:formatCode="yyyy\-mm\-dd">
                  <c:v>43262</c:v>
                </c:pt>
                <c:pt idx="1083" c:formatCode="yyyy\-mm\-dd">
                  <c:v>43263</c:v>
                </c:pt>
                <c:pt idx="1084" c:formatCode="yyyy\-mm\-dd">
                  <c:v>43264</c:v>
                </c:pt>
                <c:pt idx="1085" c:formatCode="yyyy\-mm\-dd">
                  <c:v>43265</c:v>
                </c:pt>
                <c:pt idx="1086" c:formatCode="yyyy\-mm\-dd">
                  <c:v>43266</c:v>
                </c:pt>
                <c:pt idx="1087" c:formatCode="yyyy\-mm\-dd">
                  <c:v>43270</c:v>
                </c:pt>
                <c:pt idx="1088" c:formatCode="yyyy\-mm\-dd">
                  <c:v>43271</c:v>
                </c:pt>
                <c:pt idx="1089" c:formatCode="yyyy\-mm\-dd">
                  <c:v>43272</c:v>
                </c:pt>
                <c:pt idx="1090" c:formatCode="yyyy\-mm\-dd">
                  <c:v>43273</c:v>
                </c:pt>
                <c:pt idx="1091" c:formatCode="yyyy\-mm\-dd">
                  <c:v>43276</c:v>
                </c:pt>
                <c:pt idx="1092" c:formatCode="yyyy\-mm\-dd">
                  <c:v>43277</c:v>
                </c:pt>
                <c:pt idx="1093" c:formatCode="yyyy\-mm\-dd">
                  <c:v>43278</c:v>
                </c:pt>
                <c:pt idx="1094" c:formatCode="yyyy\-mm\-dd">
                  <c:v>43279</c:v>
                </c:pt>
                <c:pt idx="1095" c:formatCode="yyyy\-mm\-dd">
                  <c:v>43280</c:v>
                </c:pt>
                <c:pt idx="1096" c:formatCode="yyyy\-mm\-dd">
                  <c:v>43283</c:v>
                </c:pt>
                <c:pt idx="1097" c:formatCode="yyyy\-mm\-dd">
                  <c:v>43284</c:v>
                </c:pt>
                <c:pt idx="1098" c:formatCode="yyyy\-mm\-dd">
                  <c:v>43285</c:v>
                </c:pt>
                <c:pt idx="1099" c:formatCode="yyyy\-mm\-dd">
                  <c:v>43286</c:v>
                </c:pt>
                <c:pt idx="1100" c:formatCode="yyyy\-mm\-dd">
                  <c:v>43287</c:v>
                </c:pt>
                <c:pt idx="1101" c:formatCode="yyyy\-mm\-dd">
                  <c:v>43290</c:v>
                </c:pt>
                <c:pt idx="1102" c:formatCode="yyyy\-mm\-dd">
                  <c:v>43291</c:v>
                </c:pt>
                <c:pt idx="1103" c:formatCode="yyyy\-mm\-dd">
                  <c:v>43292</c:v>
                </c:pt>
                <c:pt idx="1104" c:formatCode="yyyy\-mm\-dd">
                  <c:v>43293</c:v>
                </c:pt>
                <c:pt idx="1105" c:formatCode="yyyy\-mm\-dd">
                  <c:v>43294</c:v>
                </c:pt>
                <c:pt idx="1106" c:formatCode="yyyy\-mm\-dd">
                  <c:v>43297</c:v>
                </c:pt>
                <c:pt idx="1107" c:formatCode="yyyy\-mm\-dd">
                  <c:v>43298</c:v>
                </c:pt>
                <c:pt idx="1108" c:formatCode="yyyy\-mm\-dd">
                  <c:v>43299</c:v>
                </c:pt>
                <c:pt idx="1109" c:formatCode="yyyy\-mm\-dd">
                  <c:v>43300</c:v>
                </c:pt>
                <c:pt idx="1110" c:formatCode="yyyy\-mm\-dd">
                  <c:v>43301</c:v>
                </c:pt>
                <c:pt idx="1111" c:formatCode="yyyy\-mm\-dd">
                  <c:v>43304</c:v>
                </c:pt>
                <c:pt idx="1112" c:formatCode="yyyy\-mm\-dd">
                  <c:v>43305</c:v>
                </c:pt>
                <c:pt idx="1113" c:formatCode="yyyy\-mm\-dd">
                  <c:v>43306</c:v>
                </c:pt>
                <c:pt idx="1114" c:formatCode="yyyy\-mm\-dd">
                  <c:v>43307</c:v>
                </c:pt>
                <c:pt idx="1115" c:formatCode="yyyy\-mm\-dd">
                  <c:v>43308</c:v>
                </c:pt>
                <c:pt idx="1116" c:formatCode="yyyy\-mm\-dd">
                  <c:v>43311</c:v>
                </c:pt>
                <c:pt idx="1117" c:formatCode="yyyy\-mm\-dd">
                  <c:v>43312</c:v>
                </c:pt>
                <c:pt idx="1118" c:formatCode="yyyy\-mm\-dd">
                  <c:v>43313</c:v>
                </c:pt>
                <c:pt idx="1119" c:formatCode="yyyy\-mm\-dd">
                  <c:v>43314</c:v>
                </c:pt>
                <c:pt idx="1120" c:formatCode="yyyy\-mm\-dd">
                  <c:v>43315</c:v>
                </c:pt>
                <c:pt idx="1121" c:formatCode="yyyy\-mm\-dd">
                  <c:v>43318</c:v>
                </c:pt>
                <c:pt idx="1122" c:formatCode="yyyy\-mm\-dd">
                  <c:v>43319</c:v>
                </c:pt>
                <c:pt idx="1123" c:formatCode="yyyy\-mm\-dd">
                  <c:v>43320</c:v>
                </c:pt>
                <c:pt idx="1124" c:formatCode="yyyy\-mm\-dd">
                  <c:v>43321</c:v>
                </c:pt>
                <c:pt idx="1125" c:formatCode="yyyy\-mm\-dd">
                  <c:v>43322</c:v>
                </c:pt>
                <c:pt idx="1126" c:formatCode="yyyy\-mm\-dd">
                  <c:v>43325</c:v>
                </c:pt>
                <c:pt idx="1127" c:formatCode="yyyy\-mm\-dd">
                  <c:v>43326</c:v>
                </c:pt>
                <c:pt idx="1128" c:formatCode="yyyy\-mm\-dd">
                  <c:v>43327</c:v>
                </c:pt>
                <c:pt idx="1129" c:formatCode="yyyy\-mm\-dd">
                  <c:v>43328</c:v>
                </c:pt>
                <c:pt idx="1130" c:formatCode="yyyy\-mm\-dd">
                  <c:v>43329</c:v>
                </c:pt>
                <c:pt idx="1131" c:formatCode="yyyy\-mm\-dd">
                  <c:v>43332</c:v>
                </c:pt>
                <c:pt idx="1132" c:formatCode="yyyy\-mm\-dd">
                  <c:v>43333</c:v>
                </c:pt>
                <c:pt idx="1133" c:formatCode="yyyy\-mm\-dd">
                  <c:v>43334</c:v>
                </c:pt>
                <c:pt idx="1134" c:formatCode="yyyy\-mm\-dd">
                  <c:v>43335</c:v>
                </c:pt>
                <c:pt idx="1135" c:formatCode="yyyy\-mm\-dd">
                  <c:v>43336</c:v>
                </c:pt>
                <c:pt idx="1136" c:formatCode="yyyy\-mm\-dd">
                  <c:v>43339</c:v>
                </c:pt>
                <c:pt idx="1137" c:formatCode="yyyy\-mm\-dd">
                  <c:v>43340</c:v>
                </c:pt>
                <c:pt idx="1138" c:formatCode="yyyy\-mm\-dd">
                  <c:v>43341</c:v>
                </c:pt>
                <c:pt idx="1139" c:formatCode="yyyy\-mm\-dd">
                  <c:v>43342</c:v>
                </c:pt>
                <c:pt idx="1140" c:formatCode="yyyy\-mm\-dd">
                  <c:v>43343</c:v>
                </c:pt>
                <c:pt idx="1141" c:formatCode="yyyy\-mm\-dd">
                  <c:v>43346</c:v>
                </c:pt>
                <c:pt idx="1142" c:formatCode="yyyy\-mm\-dd">
                  <c:v>43347</c:v>
                </c:pt>
                <c:pt idx="1143" c:formatCode="yyyy\-mm\-dd">
                  <c:v>43348</c:v>
                </c:pt>
                <c:pt idx="1144" c:formatCode="yyyy\-mm\-dd">
                  <c:v>43349</c:v>
                </c:pt>
                <c:pt idx="1145" c:formatCode="yyyy\-mm\-dd">
                  <c:v>43350</c:v>
                </c:pt>
                <c:pt idx="1146" c:formatCode="yyyy\-mm\-dd">
                  <c:v>43353</c:v>
                </c:pt>
                <c:pt idx="1147" c:formatCode="yyyy\-mm\-dd">
                  <c:v>43354</c:v>
                </c:pt>
                <c:pt idx="1148" c:formatCode="yyyy\-mm\-dd">
                  <c:v>43355</c:v>
                </c:pt>
                <c:pt idx="1149" c:formatCode="yyyy\-mm\-dd">
                  <c:v>43356</c:v>
                </c:pt>
                <c:pt idx="1150" c:formatCode="yyyy\-mm\-dd">
                  <c:v>43357</c:v>
                </c:pt>
                <c:pt idx="1151" c:formatCode="yyyy\-mm\-dd">
                  <c:v>43360</c:v>
                </c:pt>
                <c:pt idx="1152" c:formatCode="yyyy\-mm\-dd">
                  <c:v>43361</c:v>
                </c:pt>
                <c:pt idx="1153" c:formatCode="yyyy\-mm\-dd">
                  <c:v>43362</c:v>
                </c:pt>
                <c:pt idx="1154" c:formatCode="yyyy\-mm\-dd">
                  <c:v>43363</c:v>
                </c:pt>
                <c:pt idx="1155" c:formatCode="yyyy\-mm\-dd">
                  <c:v>43364</c:v>
                </c:pt>
                <c:pt idx="1156" c:formatCode="yyyy\-mm\-dd">
                  <c:v>43368</c:v>
                </c:pt>
                <c:pt idx="1157" c:formatCode="yyyy\-mm\-dd">
                  <c:v>43369</c:v>
                </c:pt>
                <c:pt idx="1158" c:formatCode="yyyy\-mm\-dd">
                  <c:v>43370</c:v>
                </c:pt>
                <c:pt idx="1159" c:formatCode="yyyy\-mm\-dd">
                  <c:v>43371</c:v>
                </c:pt>
                <c:pt idx="1160" c:formatCode="yyyy\-mm\-dd">
                  <c:v>43381</c:v>
                </c:pt>
                <c:pt idx="1161" c:formatCode="yyyy\-mm\-dd">
                  <c:v>43382</c:v>
                </c:pt>
                <c:pt idx="1162" c:formatCode="yyyy\-mm\-dd">
                  <c:v>43383</c:v>
                </c:pt>
                <c:pt idx="1163" c:formatCode="yyyy\-mm\-dd">
                  <c:v>43384</c:v>
                </c:pt>
                <c:pt idx="1164" c:formatCode="yyyy\-mm\-dd">
                  <c:v>43385</c:v>
                </c:pt>
                <c:pt idx="1165" c:formatCode="yyyy\-mm\-dd">
                  <c:v>43388</c:v>
                </c:pt>
                <c:pt idx="1166" c:formatCode="yyyy\-mm\-dd">
                  <c:v>43389</c:v>
                </c:pt>
                <c:pt idx="1167" c:formatCode="yyyy\-mm\-dd">
                  <c:v>43390</c:v>
                </c:pt>
                <c:pt idx="1168" c:formatCode="yyyy\-mm\-dd">
                  <c:v>43391</c:v>
                </c:pt>
                <c:pt idx="1169" c:formatCode="yyyy\-mm\-dd">
                  <c:v>43392</c:v>
                </c:pt>
                <c:pt idx="1170" c:formatCode="yyyy\-mm\-dd">
                  <c:v>43395</c:v>
                </c:pt>
                <c:pt idx="1171" c:formatCode="yyyy\-mm\-dd">
                  <c:v>43396</c:v>
                </c:pt>
                <c:pt idx="1172" c:formatCode="yyyy\-mm\-dd">
                  <c:v>43397</c:v>
                </c:pt>
                <c:pt idx="1173" c:formatCode="yyyy\-mm\-dd">
                  <c:v>43398</c:v>
                </c:pt>
                <c:pt idx="1174" c:formatCode="yyyy\-mm\-dd">
                  <c:v>43399</c:v>
                </c:pt>
                <c:pt idx="1175" c:formatCode="yyyy\-mm\-dd">
                  <c:v>43402</c:v>
                </c:pt>
                <c:pt idx="1176" c:formatCode="yyyy\-mm\-dd">
                  <c:v>43403</c:v>
                </c:pt>
                <c:pt idx="1177" c:formatCode="yyyy\-mm\-dd">
                  <c:v>43404</c:v>
                </c:pt>
                <c:pt idx="1178" c:formatCode="yyyy\-mm\-dd">
                  <c:v>43405</c:v>
                </c:pt>
                <c:pt idx="1179" c:formatCode="yyyy\-mm\-dd">
                  <c:v>43406</c:v>
                </c:pt>
                <c:pt idx="1180" c:formatCode="yyyy\-mm\-dd">
                  <c:v>43409</c:v>
                </c:pt>
                <c:pt idx="1181" c:formatCode="yyyy\-mm\-dd">
                  <c:v>43410</c:v>
                </c:pt>
                <c:pt idx="1182" c:formatCode="yyyy\-mm\-dd">
                  <c:v>43411</c:v>
                </c:pt>
                <c:pt idx="1183" c:formatCode="yyyy\-mm\-dd">
                  <c:v>43412</c:v>
                </c:pt>
                <c:pt idx="1184" c:formatCode="yyyy\-mm\-dd">
                  <c:v>43413</c:v>
                </c:pt>
                <c:pt idx="1185" c:formatCode="yyyy\-mm\-dd">
                  <c:v>43416</c:v>
                </c:pt>
                <c:pt idx="1186" c:formatCode="yyyy\-mm\-dd">
                  <c:v>43417</c:v>
                </c:pt>
                <c:pt idx="1187" c:formatCode="yyyy\-mm\-dd">
                  <c:v>43418</c:v>
                </c:pt>
                <c:pt idx="1188" c:formatCode="yyyy\-mm\-dd">
                  <c:v>43419</c:v>
                </c:pt>
                <c:pt idx="1189" c:formatCode="yyyy\-mm\-dd">
                  <c:v>43420</c:v>
                </c:pt>
                <c:pt idx="1190" c:formatCode="yyyy\-mm\-dd">
                  <c:v>43423</c:v>
                </c:pt>
                <c:pt idx="1191" c:formatCode="yyyy\-mm\-dd">
                  <c:v>43424</c:v>
                </c:pt>
                <c:pt idx="1192" c:formatCode="yyyy\-mm\-dd">
                  <c:v>43425</c:v>
                </c:pt>
                <c:pt idx="1193" c:formatCode="yyyy\-mm\-dd">
                  <c:v>43426</c:v>
                </c:pt>
                <c:pt idx="1194" c:formatCode="yyyy\-mm\-dd">
                  <c:v>43427</c:v>
                </c:pt>
                <c:pt idx="1195" c:formatCode="yyyy\-mm\-dd">
                  <c:v>43430</c:v>
                </c:pt>
                <c:pt idx="1196" c:formatCode="yyyy\-mm\-dd">
                  <c:v>43431</c:v>
                </c:pt>
                <c:pt idx="1197" c:formatCode="yyyy\-mm\-dd">
                  <c:v>43432</c:v>
                </c:pt>
                <c:pt idx="1198" c:formatCode="yyyy\-mm\-dd">
                  <c:v>43433</c:v>
                </c:pt>
                <c:pt idx="1199" c:formatCode="yyyy\-mm\-dd">
                  <c:v>43434</c:v>
                </c:pt>
                <c:pt idx="1200" c:formatCode="yyyy\-mm\-dd">
                  <c:v>43437</c:v>
                </c:pt>
                <c:pt idx="1201" c:formatCode="yyyy\-mm\-dd">
                  <c:v>43438</c:v>
                </c:pt>
                <c:pt idx="1202" c:formatCode="yyyy\-mm\-dd">
                  <c:v>43439</c:v>
                </c:pt>
                <c:pt idx="1203" c:formatCode="yyyy\-mm\-dd">
                  <c:v>43440</c:v>
                </c:pt>
                <c:pt idx="1204" c:formatCode="yyyy\-mm\-dd">
                  <c:v>43441</c:v>
                </c:pt>
                <c:pt idx="1205" c:formatCode="yyyy\-mm\-dd">
                  <c:v>43444</c:v>
                </c:pt>
                <c:pt idx="1206" c:formatCode="yyyy\-mm\-dd">
                  <c:v>43445</c:v>
                </c:pt>
                <c:pt idx="1207" c:formatCode="yyyy\-mm\-dd">
                  <c:v>43446</c:v>
                </c:pt>
                <c:pt idx="1208" c:formatCode="yyyy\-mm\-dd">
                  <c:v>43447</c:v>
                </c:pt>
                <c:pt idx="1209" c:formatCode="yyyy\-mm\-dd">
                  <c:v>43448</c:v>
                </c:pt>
                <c:pt idx="1210" c:formatCode="yyyy\-mm\-dd">
                  <c:v>43451</c:v>
                </c:pt>
                <c:pt idx="1211" c:formatCode="yyyy\-mm\-dd">
                  <c:v>43452</c:v>
                </c:pt>
                <c:pt idx="1212" c:formatCode="yyyy\-mm\-dd">
                  <c:v>43453</c:v>
                </c:pt>
                <c:pt idx="1213" c:formatCode="yyyy\-mm\-dd">
                  <c:v>43454</c:v>
                </c:pt>
                <c:pt idx="1214" c:formatCode="yyyy\-mm\-dd">
                  <c:v>43455</c:v>
                </c:pt>
                <c:pt idx="1215" c:formatCode="yyyy\-mm\-dd">
                  <c:v>43458</c:v>
                </c:pt>
                <c:pt idx="1216" c:formatCode="yyyy\-mm\-dd">
                  <c:v>43459</c:v>
                </c:pt>
                <c:pt idx="1217" c:formatCode="yyyy\-mm\-dd">
                  <c:v>43460</c:v>
                </c:pt>
                <c:pt idx="1218" c:formatCode="yyyy\-mm\-dd">
                  <c:v>43461</c:v>
                </c:pt>
                <c:pt idx="1219" c:formatCode="yyyy\-mm\-dd">
                  <c:v>43462</c:v>
                </c:pt>
                <c:pt idx="1220" c:formatCode="yyyy\-mm\-dd">
                  <c:v>43467</c:v>
                </c:pt>
                <c:pt idx="1221" c:formatCode="yyyy\-mm\-dd">
                  <c:v>43468</c:v>
                </c:pt>
                <c:pt idx="1222" c:formatCode="yyyy\-mm\-dd">
                  <c:v>43469</c:v>
                </c:pt>
                <c:pt idx="1223" c:formatCode="yyyy\-mm\-dd">
                  <c:v>43472</c:v>
                </c:pt>
                <c:pt idx="1224" c:formatCode="yyyy\-mm\-dd">
                  <c:v>43473</c:v>
                </c:pt>
                <c:pt idx="1225" c:formatCode="yyyy\-mm\-dd">
                  <c:v>43474</c:v>
                </c:pt>
                <c:pt idx="1226" c:formatCode="yyyy\-mm\-dd">
                  <c:v>43475</c:v>
                </c:pt>
                <c:pt idx="1227" c:formatCode="yyyy\-mm\-dd">
                  <c:v>43476</c:v>
                </c:pt>
                <c:pt idx="1228" c:formatCode="yyyy\-mm\-dd">
                  <c:v>43479</c:v>
                </c:pt>
                <c:pt idx="1229" c:formatCode="yyyy\-mm\-dd">
                  <c:v>43480</c:v>
                </c:pt>
                <c:pt idx="1230" c:formatCode="yyyy\-mm\-dd">
                  <c:v>43481</c:v>
                </c:pt>
                <c:pt idx="1231" c:formatCode="yyyy\-mm\-dd">
                  <c:v>43482</c:v>
                </c:pt>
                <c:pt idx="1232" c:formatCode="yyyy\-mm\-dd">
                  <c:v>43483</c:v>
                </c:pt>
                <c:pt idx="1233" c:formatCode="yyyy\-mm\-dd">
                  <c:v>43486</c:v>
                </c:pt>
                <c:pt idx="1234" c:formatCode="yyyy\-mm\-dd">
                  <c:v>43487</c:v>
                </c:pt>
                <c:pt idx="1235" c:formatCode="yyyy\-mm\-dd">
                  <c:v>43488</c:v>
                </c:pt>
                <c:pt idx="1236" c:formatCode="yyyy\-mm\-dd">
                  <c:v>43489</c:v>
                </c:pt>
                <c:pt idx="1237" c:formatCode="yyyy\-mm\-dd">
                  <c:v>43490</c:v>
                </c:pt>
                <c:pt idx="1238" c:formatCode="yyyy\-mm\-dd">
                  <c:v>43493</c:v>
                </c:pt>
                <c:pt idx="1239" c:formatCode="yyyy\-mm\-dd">
                  <c:v>43494</c:v>
                </c:pt>
                <c:pt idx="1240" c:formatCode="yyyy\-mm\-dd">
                  <c:v>43495</c:v>
                </c:pt>
                <c:pt idx="1241" c:formatCode="yyyy\-mm\-dd">
                  <c:v>43496</c:v>
                </c:pt>
                <c:pt idx="1242" c:formatCode="yyyy\-mm\-dd">
                  <c:v>43497</c:v>
                </c:pt>
                <c:pt idx="1243" c:formatCode="yyyy\-mm\-dd">
                  <c:v>43507</c:v>
                </c:pt>
                <c:pt idx="1244" c:formatCode="yyyy\-mm\-dd">
                  <c:v>43508</c:v>
                </c:pt>
                <c:pt idx="1245" c:formatCode="yyyy\-mm\-dd">
                  <c:v>43509</c:v>
                </c:pt>
                <c:pt idx="1246" c:formatCode="yyyy\-mm\-dd">
                  <c:v>43510</c:v>
                </c:pt>
                <c:pt idx="1247" c:formatCode="yyyy\-mm\-dd">
                  <c:v>43511</c:v>
                </c:pt>
                <c:pt idx="1248" c:formatCode="yyyy\-mm\-dd">
                  <c:v>43514</c:v>
                </c:pt>
                <c:pt idx="1249" c:formatCode="yyyy\-mm\-dd">
                  <c:v>43515</c:v>
                </c:pt>
                <c:pt idx="1250" c:formatCode="yyyy\-mm\-dd">
                  <c:v>43516</c:v>
                </c:pt>
                <c:pt idx="1251" c:formatCode="yyyy\-mm\-dd">
                  <c:v>43517</c:v>
                </c:pt>
                <c:pt idx="1252" c:formatCode="yyyy\-mm\-dd">
                  <c:v>43518</c:v>
                </c:pt>
                <c:pt idx="1253" c:formatCode="yyyy\-mm\-dd">
                  <c:v>43521</c:v>
                </c:pt>
                <c:pt idx="1254" c:formatCode="yyyy\-mm\-dd">
                  <c:v>43522</c:v>
                </c:pt>
                <c:pt idx="1255" c:formatCode="yyyy\-mm\-dd">
                  <c:v>43523</c:v>
                </c:pt>
                <c:pt idx="1256" c:formatCode="yyyy\-mm\-dd">
                  <c:v>43524</c:v>
                </c:pt>
                <c:pt idx="1257" c:formatCode="yyyy\-mm\-dd">
                  <c:v>43525</c:v>
                </c:pt>
                <c:pt idx="1258" c:formatCode="yyyy\-mm\-dd">
                  <c:v>43528</c:v>
                </c:pt>
                <c:pt idx="1259" c:formatCode="yyyy\-mm\-dd">
                  <c:v>43529</c:v>
                </c:pt>
                <c:pt idx="1260" c:formatCode="yyyy\-mm\-dd">
                  <c:v>43530</c:v>
                </c:pt>
                <c:pt idx="1261" c:formatCode="yyyy\-mm\-dd">
                  <c:v>43531</c:v>
                </c:pt>
                <c:pt idx="1262" c:formatCode="yyyy\-mm\-dd">
                  <c:v>43532</c:v>
                </c:pt>
                <c:pt idx="1263" c:formatCode="yyyy\-mm\-dd">
                  <c:v>43535</c:v>
                </c:pt>
                <c:pt idx="1264" c:formatCode="yyyy\-mm\-dd">
                  <c:v>43536</c:v>
                </c:pt>
                <c:pt idx="1265" c:formatCode="yyyy\-mm\-dd">
                  <c:v>43537</c:v>
                </c:pt>
                <c:pt idx="1266" c:formatCode="yyyy\-mm\-dd">
                  <c:v>43538</c:v>
                </c:pt>
                <c:pt idx="1267" c:formatCode="yyyy\-mm\-dd">
                  <c:v>43539</c:v>
                </c:pt>
                <c:pt idx="1268" c:formatCode="yyyy\-mm\-dd">
                  <c:v>43542</c:v>
                </c:pt>
                <c:pt idx="1269" c:formatCode="yyyy\-mm\-dd">
                  <c:v>43543</c:v>
                </c:pt>
                <c:pt idx="1270" c:formatCode="yyyy\-mm\-dd">
                  <c:v>43544</c:v>
                </c:pt>
                <c:pt idx="1271" c:formatCode="yyyy\-mm\-dd">
                  <c:v>43545</c:v>
                </c:pt>
                <c:pt idx="1272" c:formatCode="yyyy\-mm\-dd">
                  <c:v>43546</c:v>
                </c:pt>
                <c:pt idx="1273" c:formatCode="yyyy\-mm\-dd">
                  <c:v>43549</c:v>
                </c:pt>
                <c:pt idx="1274" c:formatCode="yyyy\-mm\-dd">
                  <c:v>43550</c:v>
                </c:pt>
                <c:pt idx="1275" c:formatCode="yyyy\-mm\-dd">
                  <c:v>43551</c:v>
                </c:pt>
                <c:pt idx="1276" c:formatCode="yyyy\-mm\-dd">
                  <c:v>43552</c:v>
                </c:pt>
                <c:pt idx="1277" c:formatCode="yyyy\-mm\-dd">
                  <c:v>43553</c:v>
                </c:pt>
                <c:pt idx="1278" c:formatCode="yyyy\-mm\-dd">
                  <c:v>43556</c:v>
                </c:pt>
                <c:pt idx="1279" c:formatCode="yyyy\-mm\-dd">
                  <c:v>43557</c:v>
                </c:pt>
                <c:pt idx="1280" c:formatCode="yyyy\-mm\-dd">
                  <c:v>43558</c:v>
                </c:pt>
                <c:pt idx="1281" c:formatCode="yyyy\-mm\-dd">
                  <c:v>43559</c:v>
                </c:pt>
                <c:pt idx="1282" c:formatCode="yyyy\-mm\-dd">
                  <c:v>43563</c:v>
                </c:pt>
                <c:pt idx="1283" c:formatCode="yyyy\-mm\-dd">
                  <c:v>43564</c:v>
                </c:pt>
                <c:pt idx="1284" c:formatCode="yyyy\-mm\-dd">
                  <c:v>43565</c:v>
                </c:pt>
                <c:pt idx="1285" c:formatCode="yyyy\-mm\-dd">
                  <c:v>43566</c:v>
                </c:pt>
                <c:pt idx="1286" c:formatCode="yyyy\-mm\-dd">
                  <c:v>43567</c:v>
                </c:pt>
                <c:pt idx="1287" c:formatCode="yyyy\-mm\-dd">
                  <c:v>43570</c:v>
                </c:pt>
                <c:pt idx="1288" c:formatCode="yyyy\-mm\-dd">
                  <c:v>43571</c:v>
                </c:pt>
                <c:pt idx="1289" c:formatCode="yyyy\-mm\-dd">
                  <c:v>43572</c:v>
                </c:pt>
                <c:pt idx="1290" c:formatCode="yyyy\-mm\-dd">
                  <c:v>43573</c:v>
                </c:pt>
                <c:pt idx="1291" c:formatCode="yyyy\-mm\-dd">
                  <c:v>43574</c:v>
                </c:pt>
                <c:pt idx="1292" c:formatCode="yyyy\-mm\-dd">
                  <c:v>43577</c:v>
                </c:pt>
                <c:pt idx="1293" c:formatCode="yyyy\-mm\-dd">
                  <c:v>43578</c:v>
                </c:pt>
                <c:pt idx="1294" c:formatCode="yyyy\-mm\-dd">
                  <c:v>43579</c:v>
                </c:pt>
                <c:pt idx="1295" c:formatCode="yyyy\-mm\-dd">
                  <c:v>43580</c:v>
                </c:pt>
                <c:pt idx="1296" c:formatCode="yyyy\-mm\-dd">
                  <c:v>43581</c:v>
                </c:pt>
                <c:pt idx="1297" c:formatCode="yyyy\-mm\-dd">
                  <c:v>43584</c:v>
                </c:pt>
                <c:pt idx="1298" c:formatCode="yyyy\-mm\-dd">
                  <c:v>43585</c:v>
                </c:pt>
                <c:pt idx="1299" c:formatCode="yyyy\-mm\-dd">
                  <c:v>43591</c:v>
                </c:pt>
                <c:pt idx="1300" c:formatCode="yyyy\-mm\-dd">
                  <c:v>43592</c:v>
                </c:pt>
                <c:pt idx="1301" c:formatCode="yyyy\-mm\-dd">
                  <c:v>43593</c:v>
                </c:pt>
                <c:pt idx="1302" c:formatCode="yyyy\-mm\-dd">
                  <c:v>43594</c:v>
                </c:pt>
                <c:pt idx="1303" c:formatCode="yyyy\-mm\-dd">
                  <c:v>43595</c:v>
                </c:pt>
                <c:pt idx="1304" c:formatCode="yyyy\-mm\-dd">
                  <c:v>43598</c:v>
                </c:pt>
                <c:pt idx="1305" c:formatCode="yyyy\-mm\-dd">
                  <c:v>43599</c:v>
                </c:pt>
                <c:pt idx="1306" c:formatCode="yyyy\-mm\-dd">
                  <c:v>43600</c:v>
                </c:pt>
                <c:pt idx="1307" c:formatCode="yyyy\-mm\-dd">
                  <c:v>43601</c:v>
                </c:pt>
                <c:pt idx="1308" c:formatCode="yyyy\-mm\-dd">
                  <c:v>43602</c:v>
                </c:pt>
                <c:pt idx="1309" c:formatCode="yyyy\-mm\-dd">
                  <c:v>43605</c:v>
                </c:pt>
                <c:pt idx="1310" c:formatCode="yyyy\-mm\-dd">
                  <c:v>43606</c:v>
                </c:pt>
                <c:pt idx="1311" c:formatCode="yyyy\-mm\-dd">
                  <c:v>43607</c:v>
                </c:pt>
                <c:pt idx="1312" c:formatCode="yyyy\-mm\-dd">
                  <c:v>43608</c:v>
                </c:pt>
                <c:pt idx="1313" c:formatCode="yyyy\-mm\-dd">
                  <c:v>43609</c:v>
                </c:pt>
                <c:pt idx="1314" c:formatCode="yyyy\-mm\-dd">
                  <c:v>43612</c:v>
                </c:pt>
                <c:pt idx="1315" c:formatCode="yyyy\-mm\-dd">
                  <c:v>43613</c:v>
                </c:pt>
                <c:pt idx="1316" c:formatCode="yyyy\-mm\-dd">
                  <c:v>43614</c:v>
                </c:pt>
                <c:pt idx="1317" c:formatCode="yyyy\-mm\-dd">
                  <c:v>43615</c:v>
                </c:pt>
                <c:pt idx="1318" c:formatCode="yyyy\-mm\-dd">
                  <c:v>43616</c:v>
                </c:pt>
                <c:pt idx="1319" c:formatCode="yyyy\-mm\-dd">
                  <c:v>43619</c:v>
                </c:pt>
                <c:pt idx="1320" c:formatCode="yyyy\-mm\-dd">
                  <c:v>43620</c:v>
                </c:pt>
                <c:pt idx="1321" c:formatCode="yyyy\-mm\-dd">
                  <c:v>43621</c:v>
                </c:pt>
                <c:pt idx="1322" c:formatCode="yyyy\-mm\-dd">
                  <c:v>43622</c:v>
                </c:pt>
                <c:pt idx="1323" c:formatCode="yyyy\-mm\-dd">
                  <c:v>43626</c:v>
                </c:pt>
                <c:pt idx="1324" c:formatCode="yyyy\-mm\-dd">
                  <c:v>43627</c:v>
                </c:pt>
                <c:pt idx="1325" c:formatCode="yyyy\-mm\-dd">
                  <c:v>43628</c:v>
                </c:pt>
                <c:pt idx="1326" c:formatCode="yyyy\-mm\-dd">
                  <c:v>43629</c:v>
                </c:pt>
                <c:pt idx="1327" c:formatCode="yyyy\-mm\-dd">
                  <c:v>43630</c:v>
                </c:pt>
                <c:pt idx="1328" c:formatCode="yyyy\-mm\-dd">
                  <c:v>43633</c:v>
                </c:pt>
                <c:pt idx="1329" c:formatCode="yyyy\-mm\-dd">
                  <c:v>43634</c:v>
                </c:pt>
                <c:pt idx="1330" c:formatCode="yyyy\-mm\-dd">
                  <c:v>43635</c:v>
                </c:pt>
                <c:pt idx="1331" c:formatCode="yyyy\-mm\-dd">
                  <c:v>43636</c:v>
                </c:pt>
                <c:pt idx="1332" c:formatCode="yyyy\-mm\-dd">
                  <c:v>43637</c:v>
                </c:pt>
                <c:pt idx="1333" c:formatCode="yyyy\-mm\-dd">
                  <c:v>43640</c:v>
                </c:pt>
                <c:pt idx="1334" c:formatCode="yyyy\-mm\-dd">
                  <c:v>43641</c:v>
                </c:pt>
                <c:pt idx="1335" c:formatCode="yyyy\-mm\-dd">
                  <c:v>43642</c:v>
                </c:pt>
                <c:pt idx="1336" c:formatCode="yyyy\-mm\-dd">
                  <c:v>43643</c:v>
                </c:pt>
                <c:pt idx="1337" c:formatCode="yyyy\-mm\-dd">
                  <c:v>43644</c:v>
                </c:pt>
                <c:pt idx="1338" c:formatCode="yyyy\-mm\-dd">
                  <c:v>43647</c:v>
                </c:pt>
                <c:pt idx="1339" c:formatCode="yyyy\-mm\-dd">
                  <c:v>43648</c:v>
                </c:pt>
                <c:pt idx="1340" c:formatCode="yyyy\-mm\-dd">
                  <c:v>43649</c:v>
                </c:pt>
                <c:pt idx="1341" c:formatCode="yyyy\-mm\-dd">
                  <c:v>43650</c:v>
                </c:pt>
                <c:pt idx="1342" c:formatCode="yyyy\-mm\-dd">
                  <c:v>43651</c:v>
                </c:pt>
                <c:pt idx="1343" c:formatCode="yyyy\-mm\-dd">
                  <c:v>43654</c:v>
                </c:pt>
                <c:pt idx="1344" c:formatCode="yyyy\-mm\-dd">
                  <c:v>43655</c:v>
                </c:pt>
                <c:pt idx="1345" c:formatCode="yyyy\-mm\-dd">
                  <c:v>43656</c:v>
                </c:pt>
                <c:pt idx="1346" c:formatCode="yyyy\-mm\-dd">
                  <c:v>43657</c:v>
                </c:pt>
                <c:pt idx="1347" c:formatCode="yyyy\-mm\-dd">
                  <c:v>43658</c:v>
                </c:pt>
                <c:pt idx="1348" c:formatCode="yyyy\-mm\-dd">
                  <c:v>43661</c:v>
                </c:pt>
                <c:pt idx="1349" c:formatCode="yyyy\-mm\-dd">
                  <c:v>43662</c:v>
                </c:pt>
                <c:pt idx="1350" c:formatCode="yyyy\-mm\-dd">
                  <c:v>43663</c:v>
                </c:pt>
                <c:pt idx="1351" c:formatCode="yyyy\-mm\-dd">
                  <c:v>43664</c:v>
                </c:pt>
                <c:pt idx="1352" c:formatCode="yyyy\-mm\-dd">
                  <c:v>43665</c:v>
                </c:pt>
                <c:pt idx="1353" c:formatCode="yyyy\-mm\-dd">
                  <c:v>43668</c:v>
                </c:pt>
                <c:pt idx="1354" c:formatCode="yyyy\-mm\-dd">
                  <c:v>43669</c:v>
                </c:pt>
                <c:pt idx="1355" c:formatCode="yyyy\-mm\-dd">
                  <c:v>43670</c:v>
                </c:pt>
                <c:pt idx="1356" c:formatCode="yyyy\-mm\-dd">
                  <c:v>43671</c:v>
                </c:pt>
                <c:pt idx="1357" c:formatCode="yyyy\-mm\-dd">
                  <c:v>43672</c:v>
                </c:pt>
                <c:pt idx="1358" c:formatCode="yyyy\-mm\-dd">
                  <c:v>43675</c:v>
                </c:pt>
                <c:pt idx="1359" c:formatCode="yyyy\-mm\-dd">
                  <c:v>43676</c:v>
                </c:pt>
                <c:pt idx="1360" c:formatCode="yyyy\-mm\-dd">
                  <c:v>43677</c:v>
                </c:pt>
                <c:pt idx="1361" c:formatCode="yyyy\-mm\-dd">
                  <c:v>43678</c:v>
                </c:pt>
                <c:pt idx="1362" c:formatCode="yyyy\-mm\-dd">
                  <c:v>43679</c:v>
                </c:pt>
                <c:pt idx="1363" c:formatCode="yyyy\-mm\-dd">
                  <c:v>43682</c:v>
                </c:pt>
                <c:pt idx="1364" c:formatCode="yyyy\-mm\-dd">
                  <c:v>43683</c:v>
                </c:pt>
                <c:pt idx="1365" c:formatCode="yyyy\-mm\-dd">
                  <c:v>43684</c:v>
                </c:pt>
                <c:pt idx="1366" c:formatCode="yyyy\-mm\-dd">
                  <c:v>43685</c:v>
                </c:pt>
                <c:pt idx="1367" c:formatCode="yyyy\-mm\-dd">
                  <c:v>43686</c:v>
                </c:pt>
                <c:pt idx="1368" c:formatCode="yyyy\-mm\-dd">
                  <c:v>43689</c:v>
                </c:pt>
                <c:pt idx="1369" c:formatCode="yyyy\-mm\-dd">
                  <c:v>43690</c:v>
                </c:pt>
                <c:pt idx="1370" c:formatCode="yyyy\-mm\-dd">
                  <c:v>43691</c:v>
                </c:pt>
                <c:pt idx="1371" c:formatCode="yyyy\-mm\-dd">
                  <c:v>43692</c:v>
                </c:pt>
                <c:pt idx="1372" c:formatCode="yyyy\-mm\-dd">
                  <c:v>43693</c:v>
                </c:pt>
                <c:pt idx="1373" c:formatCode="yyyy\-mm\-dd">
                  <c:v>43696</c:v>
                </c:pt>
                <c:pt idx="1374" c:formatCode="yyyy\-mm\-dd">
                  <c:v>43697</c:v>
                </c:pt>
                <c:pt idx="1375" c:formatCode="yyyy\-mm\-dd">
                  <c:v>43698</c:v>
                </c:pt>
                <c:pt idx="1376" c:formatCode="yyyy\-mm\-dd">
                  <c:v>43699</c:v>
                </c:pt>
                <c:pt idx="1377" c:formatCode="yyyy\-mm\-dd">
                  <c:v>43700</c:v>
                </c:pt>
                <c:pt idx="1378" c:formatCode="yyyy\-mm\-dd">
                  <c:v>43703</c:v>
                </c:pt>
                <c:pt idx="1379" c:formatCode="yyyy\-mm\-dd">
                  <c:v>43704</c:v>
                </c:pt>
                <c:pt idx="1380" c:formatCode="yyyy\-mm\-dd">
                  <c:v>43705</c:v>
                </c:pt>
                <c:pt idx="1381" c:formatCode="yyyy\-mm\-dd">
                  <c:v>43706</c:v>
                </c:pt>
                <c:pt idx="1382" c:formatCode="yyyy\-mm\-dd">
                  <c:v>43707</c:v>
                </c:pt>
                <c:pt idx="1383" c:formatCode="yyyy\-mm\-dd">
                  <c:v>43710</c:v>
                </c:pt>
                <c:pt idx="1384" c:formatCode="yyyy\-mm\-dd">
                  <c:v>43711</c:v>
                </c:pt>
                <c:pt idx="1385" c:formatCode="yyyy\-mm\-dd">
                  <c:v>43712</c:v>
                </c:pt>
                <c:pt idx="1386" c:formatCode="yyyy\-mm\-dd">
                  <c:v>43713</c:v>
                </c:pt>
                <c:pt idx="1387" c:formatCode="yyyy\-mm\-dd">
                  <c:v>43714</c:v>
                </c:pt>
                <c:pt idx="1388" c:formatCode="yyyy\-mm\-dd">
                  <c:v>43717</c:v>
                </c:pt>
                <c:pt idx="1389" c:formatCode="yyyy\-mm\-dd">
                  <c:v>43718</c:v>
                </c:pt>
                <c:pt idx="1390" c:formatCode="yyyy\-mm\-dd">
                  <c:v>43719</c:v>
                </c:pt>
                <c:pt idx="1391" c:formatCode="yyyy\-mm\-dd">
                  <c:v>43720</c:v>
                </c:pt>
                <c:pt idx="1392" c:formatCode="yyyy\-mm\-dd">
                  <c:v>43724</c:v>
                </c:pt>
                <c:pt idx="1393" c:formatCode="yyyy\-mm\-dd">
                  <c:v>43725</c:v>
                </c:pt>
                <c:pt idx="1394" c:formatCode="yyyy\-mm\-dd">
                  <c:v>43726</c:v>
                </c:pt>
                <c:pt idx="1395" c:formatCode="yyyy\-mm\-dd">
                  <c:v>43727</c:v>
                </c:pt>
                <c:pt idx="1396" c:formatCode="yyyy\-mm\-dd">
                  <c:v>43728</c:v>
                </c:pt>
                <c:pt idx="1397" c:formatCode="yyyy\-mm\-dd">
                  <c:v>43731</c:v>
                </c:pt>
                <c:pt idx="1398" c:formatCode="yyyy\-mm\-dd">
                  <c:v>43732</c:v>
                </c:pt>
                <c:pt idx="1399" c:formatCode="yyyy\-mm\-dd">
                  <c:v>43733</c:v>
                </c:pt>
                <c:pt idx="1400" c:formatCode="yyyy\-mm\-dd">
                  <c:v>43734</c:v>
                </c:pt>
                <c:pt idx="1401" c:formatCode="yyyy\-mm\-dd">
                  <c:v>43735</c:v>
                </c:pt>
                <c:pt idx="1402" c:formatCode="yyyy\-mm\-dd">
                  <c:v>43738</c:v>
                </c:pt>
                <c:pt idx="1403" c:formatCode="yyyy\-mm\-dd">
                  <c:v>43746</c:v>
                </c:pt>
                <c:pt idx="1404" c:formatCode="yyyy\-mm\-dd">
                  <c:v>43747</c:v>
                </c:pt>
                <c:pt idx="1405" c:formatCode="yyyy\-mm\-dd">
                  <c:v>43748</c:v>
                </c:pt>
                <c:pt idx="1406" c:formatCode="yyyy\-mm\-dd">
                  <c:v>43749</c:v>
                </c:pt>
                <c:pt idx="1407" c:formatCode="yyyy\-mm\-dd">
                  <c:v>43752</c:v>
                </c:pt>
                <c:pt idx="1408" c:formatCode="yyyy\-mm\-dd">
                  <c:v>43753</c:v>
                </c:pt>
                <c:pt idx="1409" c:formatCode="yyyy\-mm\-dd">
                  <c:v>43754</c:v>
                </c:pt>
                <c:pt idx="1410" c:formatCode="yyyy\-mm\-dd">
                  <c:v>43755</c:v>
                </c:pt>
                <c:pt idx="1411" c:formatCode="yyyy\-mm\-dd">
                  <c:v>43756</c:v>
                </c:pt>
                <c:pt idx="1412" c:formatCode="yyyy\-mm\-dd">
                  <c:v>43759</c:v>
                </c:pt>
                <c:pt idx="1413" c:formatCode="yyyy\-mm\-dd">
                  <c:v>43760</c:v>
                </c:pt>
                <c:pt idx="1414" c:formatCode="yyyy\-mm\-dd">
                  <c:v>43761</c:v>
                </c:pt>
                <c:pt idx="1415" c:formatCode="yyyy\-mm\-dd">
                  <c:v>43762</c:v>
                </c:pt>
                <c:pt idx="1416" c:formatCode="yyyy\-mm\-dd">
                  <c:v>43763</c:v>
                </c:pt>
                <c:pt idx="1417" c:formatCode="yyyy\-mm\-dd">
                  <c:v>43766</c:v>
                </c:pt>
                <c:pt idx="1418" c:formatCode="yyyy\-mm\-dd">
                  <c:v>43767</c:v>
                </c:pt>
                <c:pt idx="1419" c:formatCode="yyyy\-mm\-dd">
                  <c:v>43768</c:v>
                </c:pt>
                <c:pt idx="1420" c:formatCode="yyyy\-mm\-dd">
                  <c:v>43769</c:v>
                </c:pt>
                <c:pt idx="1421" c:formatCode="yyyy\-mm\-dd">
                  <c:v>43770</c:v>
                </c:pt>
                <c:pt idx="1422" c:formatCode="yyyy\-mm\-dd">
                  <c:v>43773</c:v>
                </c:pt>
                <c:pt idx="1423" c:formatCode="yyyy\-mm\-dd">
                  <c:v>43774</c:v>
                </c:pt>
                <c:pt idx="1424" c:formatCode="yyyy\-mm\-dd">
                  <c:v>43775</c:v>
                </c:pt>
                <c:pt idx="1425" c:formatCode="yyyy\-mm\-dd">
                  <c:v>43776</c:v>
                </c:pt>
                <c:pt idx="1426" c:formatCode="yyyy\-mm\-dd">
                  <c:v>43777</c:v>
                </c:pt>
                <c:pt idx="1427" c:formatCode="yyyy\-mm\-dd">
                  <c:v>43780</c:v>
                </c:pt>
                <c:pt idx="1428" c:formatCode="yyyy\-mm\-dd">
                  <c:v>43781</c:v>
                </c:pt>
                <c:pt idx="1429" c:formatCode="yyyy\-mm\-dd">
                  <c:v>43782</c:v>
                </c:pt>
                <c:pt idx="1430" c:formatCode="yyyy\-mm\-dd">
                  <c:v>43783</c:v>
                </c:pt>
                <c:pt idx="1431" c:formatCode="yyyy\-mm\-dd">
                  <c:v>43784</c:v>
                </c:pt>
                <c:pt idx="1432" c:formatCode="yyyy\-mm\-dd">
                  <c:v>43787</c:v>
                </c:pt>
                <c:pt idx="1433" c:formatCode="yyyy\-mm\-dd">
                  <c:v>43788</c:v>
                </c:pt>
                <c:pt idx="1434" c:formatCode="yyyy\-mm\-dd">
                  <c:v>43789</c:v>
                </c:pt>
                <c:pt idx="1435" c:formatCode="yyyy\-mm\-dd">
                  <c:v>43790</c:v>
                </c:pt>
                <c:pt idx="1436" c:formatCode="yyyy\-mm\-dd">
                  <c:v>43791</c:v>
                </c:pt>
                <c:pt idx="1437" c:formatCode="yyyy\-mm\-dd">
                  <c:v>43794</c:v>
                </c:pt>
                <c:pt idx="1438" c:formatCode="yyyy\-mm\-dd">
                  <c:v>43795</c:v>
                </c:pt>
                <c:pt idx="1439" c:formatCode="yyyy\-mm\-dd">
                  <c:v>43796</c:v>
                </c:pt>
                <c:pt idx="1440" c:formatCode="yyyy\-mm\-dd">
                  <c:v>43797</c:v>
                </c:pt>
                <c:pt idx="1441" c:formatCode="yyyy\-mm\-dd">
                  <c:v>43798</c:v>
                </c:pt>
                <c:pt idx="1442" c:formatCode="yyyy\-mm\-dd">
                  <c:v>43801</c:v>
                </c:pt>
                <c:pt idx="1443" c:formatCode="yyyy\-mm\-dd">
                  <c:v>43802</c:v>
                </c:pt>
                <c:pt idx="1444" c:formatCode="yyyy\-mm\-dd">
                  <c:v>43803</c:v>
                </c:pt>
                <c:pt idx="1445" c:formatCode="yyyy\-mm\-dd">
                  <c:v>43804</c:v>
                </c:pt>
                <c:pt idx="1446" c:formatCode="yyyy\-mm\-dd">
                  <c:v>43805</c:v>
                </c:pt>
                <c:pt idx="1447" c:formatCode="yyyy\-mm\-dd">
                  <c:v>43808</c:v>
                </c:pt>
                <c:pt idx="1448" c:formatCode="yyyy\-mm\-dd">
                  <c:v>43809</c:v>
                </c:pt>
                <c:pt idx="1449" c:formatCode="yyyy\-mm\-dd">
                  <c:v>43810</c:v>
                </c:pt>
                <c:pt idx="1450" c:formatCode="yyyy\-mm\-dd">
                  <c:v>43811</c:v>
                </c:pt>
                <c:pt idx="1451" c:formatCode="yyyy\-mm\-dd">
                  <c:v>43812</c:v>
                </c:pt>
                <c:pt idx="1452" c:formatCode="yyyy\-mm\-dd">
                  <c:v>43815</c:v>
                </c:pt>
                <c:pt idx="1453" c:formatCode="yyyy\-mm\-dd">
                  <c:v>43816</c:v>
                </c:pt>
                <c:pt idx="1454" c:formatCode="yyyy\-mm\-dd">
                  <c:v>43817</c:v>
                </c:pt>
                <c:pt idx="1455" c:formatCode="yyyy\-mm\-dd">
                  <c:v>43818</c:v>
                </c:pt>
                <c:pt idx="1456" c:formatCode="yyyy\-mm\-dd">
                  <c:v>43819</c:v>
                </c:pt>
                <c:pt idx="1457" c:formatCode="yyyy\-mm\-dd">
                  <c:v>43822</c:v>
                </c:pt>
                <c:pt idx="1458" c:formatCode="yyyy\-mm\-dd">
                  <c:v>43823</c:v>
                </c:pt>
                <c:pt idx="1459" c:formatCode="yyyy\-mm\-dd">
                  <c:v>43824</c:v>
                </c:pt>
                <c:pt idx="1460" c:formatCode="yyyy\-mm\-dd">
                  <c:v>43825</c:v>
                </c:pt>
                <c:pt idx="1461" c:formatCode="yyyy\-mm\-dd">
                  <c:v>43826</c:v>
                </c:pt>
                <c:pt idx="1462" c:formatCode="yyyy\-mm\-dd">
                  <c:v>43829</c:v>
                </c:pt>
                <c:pt idx="1463" c:formatCode="yyyy\-mm\-dd">
                  <c:v>43830</c:v>
                </c:pt>
                <c:pt idx="1464" c:formatCode="yyyy\-mm\-dd">
                  <c:v>43832</c:v>
                </c:pt>
                <c:pt idx="1465" c:formatCode="yyyy\-mm\-dd">
                  <c:v>43833</c:v>
                </c:pt>
                <c:pt idx="1466" c:formatCode="yyyy\-mm\-dd">
                  <c:v>43836</c:v>
                </c:pt>
                <c:pt idx="1467" c:formatCode="yyyy\-mm\-dd">
                  <c:v>43837</c:v>
                </c:pt>
                <c:pt idx="1468" c:formatCode="yyyy\-mm\-dd">
                  <c:v>43838</c:v>
                </c:pt>
                <c:pt idx="1469" c:formatCode="yyyy\-mm\-dd">
                  <c:v>43839</c:v>
                </c:pt>
                <c:pt idx="1470" c:formatCode="yyyy\-mm\-dd">
                  <c:v>43840</c:v>
                </c:pt>
                <c:pt idx="1471" c:formatCode="yyyy\-mm\-dd">
                  <c:v>43843</c:v>
                </c:pt>
                <c:pt idx="1472" c:formatCode="yyyy\-mm\-dd">
                  <c:v>43844</c:v>
                </c:pt>
                <c:pt idx="1473" c:formatCode="yyyy\-mm\-dd">
                  <c:v>43845</c:v>
                </c:pt>
                <c:pt idx="1474" c:formatCode="yyyy\-mm\-dd">
                  <c:v>43846</c:v>
                </c:pt>
                <c:pt idx="1475" c:formatCode="yyyy\-mm\-dd">
                  <c:v>43847</c:v>
                </c:pt>
                <c:pt idx="1476" c:formatCode="yyyy\-mm\-dd">
                  <c:v>43850</c:v>
                </c:pt>
                <c:pt idx="1477" c:formatCode="yyyy\-mm\-dd">
                  <c:v>43851</c:v>
                </c:pt>
                <c:pt idx="1478" c:formatCode="yyyy\-mm\-dd">
                  <c:v>43852</c:v>
                </c:pt>
                <c:pt idx="1479" c:formatCode="yyyy\-mm\-dd">
                  <c:v>43853</c:v>
                </c:pt>
                <c:pt idx="1480" c:formatCode="yyyy\-mm\-dd">
                  <c:v>43864</c:v>
                </c:pt>
                <c:pt idx="1481" c:formatCode="yyyy\-mm\-dd">
                  <c:v>43865</c:v>
                </c:pt>
                <c:pt idx="1482" c:formatCode="yyyy\-mm\-dd">
                  <c:v>43866</c:v>
                </c:pt>
                <c:pt idx="1483" c:formatCode="yyyy\-mm\-dd">
                  <c:v>43867</c:v>
                </c:pt>
                <c:pt idx="1484" c:formatCode="yyyy\-mm\-dd">
                  <c:v>43868</c:v>
                </c:pt>
                <c:pt idx="1485" c:formatCode="yyyy\-mm\-dd">
                  <c:v>43871</c:v>
                </c:pt>
                <c:pt idx="1486" c:formatCode="yyyy\-mm\-dd">
                  <c:v>43872</c:v>
                </c:pt>
                <c:pt idx="1487" c:formatCode="yyyy\-mm\-dd">
                  <c:v>43873</c:v>
                </c:pt>
                <c:pt idx="1488" c:formatCode="yyyy\-mm\-dd">
                  <c:v>43874</c:v>
                </c:pt>
                <c:pt idx="1489" c:formatCode="yyyy\-mm\-dd">
                  <c:v>43875</c:v>
                </c:pt>
                <c:pt idx="1490" c:formatCode="yyyy\-mm\-dd">
                  <c:v>43878</c:v>
                </c:pt>
                <c:pt idx="1491" c:formatCode="yyyy\-mm\-dd">
                  <c:v>43879</c:v>
                </c:pt>
                <c:pt idx="1492" c:formatCode="yyyy\-mm\-dd">
                  <c:v>43880</c:v>
                </c:pt>
                <c:pt idx="1493" c:formatCode="yyyy\-mm\-dd">
                  <c:v>43881</c:v>
                </c:pt>
                <c:pt idx="1494" c:formatCode="yyyy\-mm\-dd">
                  <c:v>43882</c:v>
                </c:pt>
                <c:pt idx="1495" c:formatCode="yyyy\-mm\-dd">
                  <c:v>43885</c:v>
                </c:pt>
                <c:pt idx="1496" c:formatCode="yyyy\-mm\-dd">
                  <c:v>43886</c:v>
                </c:pt>
                <c:pt idx="1497" c:formatCode="yyyy\-mm\-dd">
                  <c:v>43887</c:v>
                </c:pt>
                <c:pt idx="1498" c:formatCode="yyyy\-mm\-dd">
                  <c:v>43888</c:v>
                </c:pt>
                <c:pt idx="1499" c:formatCode="yyyy\-mm\-dd">
                  <c:v>43889</c:v>
                </c:pt>
                <c:pt idx="1500" c:formatCode="yyyy\-mm\-dd">
                  <c:v>43892</c:v>
                </c:pt>
                <c:pt idx="1501" c:formatCode="yyyy\-mm\-dd">
                  <c:v>43893</c:v>
                </c:pt>
                <c:pt idx="1502" c:formatCode="yyyy\-mm\-dd">
                  <c:v>43894</c:v>
                </c:pt>
                <c:pt idx="1503" c:formatCode="yyyy\-mm\-dd">
                  <c:v>43895</c:v>
                </c:pt>
                <c:pt idx="1504" c:formatCode="yyyy\-mm\-dd">
                  <c:v>43896</c:v>
                </c:pt>
                <c:pt idx="1505" c:formatCode="yyyy\-mm\-dd">
                  <c:v>43899</c:v>
                </c:pt>
                <c:pt idx="1506" c:formatCode="yyyy\-mm\-dd">
                  <c:v>43900</c:v>
                </c:pt>
                <c:pt idx="1507" c:formatCode="yyyy\-mm\-dd">
                  <c:v>43901</c:v>
                </c:pt>
                <c:pt idx="1508" c:formatCode="yyyy\-mm\-dd">
                  <c:v>43902</c:v>
                </c:pt>
                <c:pt idx="1509" c:formatCode="yyyy\-mm\-dd">
                  <c:v>43903</c:v>
                </c:pt>
                <c:pt idx="1510" c:formatCode="yyyy\-mm\-dd">
                  <c:v>43906</c:v>
                </c:pt>
                <c:pt idx="1511" c:formatCode="yyyy\-mm\-dd">
                  <c:v>43907</c:v>
                </c:pt>
                <c:pt idx="1512" c:formatCode="yyyy\-mm\-dd">
                  <c:v>43908</c:v>
                </c:pt>
                <c:pt idx="1513" c:formatCode="yyyy\-mm\-dd">
                  <c:v>43909</c:v>
                </c:pt>
                <c:pt idx="1514" c:formatCode="yyyy\-mm\-dd">
                  <c:v>43910</c:v>
                </c:pt>
                <c:pt idx="1515" c:formatCode="yyyy\-mm\-dd">
                  <c:v>43913</c:v>
                </c:pt>
                <c:pt idx="1516" c:formatCode="yyyy\-mm\-dd">
                  <c:v>43914</c:v>
                </c:pt>
                <c:pt idx="1517" c:formatCode="yyyy\-mm\-dd">
                  <c:v>43915</c:v>
                </c:pt>
                <c:pt idx="1518" c:formatCode="yyyy\-mm\-dd">
                  <c:v>43916</c:v>
                </c:pt>
                <c:pt idx="1519" c:formatCode="yyyy\-mm\-dd">
                  <c:v>43917</c:v>
                </c:pt>
                <c:pt idx="1520" c:formatCode="yyyy\-mm\-dd">
                  <c:v>43920</c:v>
                </c:pt>
                <c:pt idx="1521" c:formatCode="yyyy\-mm\-dd">
                  <c:v>43921</c:v>
                </c:pt>
                <c:pt idx="1522" c:formatCode="yyyy\-mm\-dd">
                  <c:v>43922</c:v>
                </c:pt>
                <c:pt idx="1523" c:formatCode="yyyy\-mm\-dd">
                  <c:v>43923</c:v>
                </c:pt>
                <c:pt idx="1524" c:formatCode="yyyy\-mm\-dd">
                  <c:v>43924</c:v>
                </c:pt>
                <c:pt idx="1525" c:formatCode="yyyy\-mm\-dd">
                  <c:v>43928</c:v>
                </c:pt>
                <c:pt idx="1526" c:formatCode="yyyy\-mm\-dd">
                  <c:v>43929</c:v>
                </c:pt>
                <c:pt idx="1527" c:formatCode="yyyy\-mm\-dd">
                  <c:v>43930</c:v>
                </c:pt>
                <c:pt idx="1528" c:formatCode="yyyy\-mm\-dd">
                  <c:v>43931</c:v>
                </c:pt>
                <c:pt idx="1529" c:formatCode="yyyy\-mm\-dd">
                  <c:v>43934</c:v>
                </c:pt>
                <c:pt idx="1530" c:formatCode="yyyy\-mm\-dd">
                  <c:v>43935</c:v>
                </c:pt>
                <c:pt idx="1531" c:formatCode="yyyy\-mm\-dd">
                  <c:v>43936</c:v>
                </c:pt>
                <c:pt idx="1532" c:formatCode="yyyy\-mm\-dd">
                  <c:v>43937</c:v>
                </c:pt>
                <c:pt idx="1533" c:formatCode="yyyy\-mm\-dd">
                  <c:v>43938</c:v>
                </c:pt>
                <c:pt idx="1534" c:formatCode="yyyy\-mm\-dd">
                  <c:v>43941</c:v>
                </c:pt>
                <c:pt idx="1535" c:formatCode="yyyy\-mm\-dd">
                  <c:v>43942</c:v>
                </c:pt>
                <c:pt idx="1536" c:formatCode="yyyy\-mm\-dd">
                  <c:v>43943</c:v>
                </c:pt>
                <c:pt idx="1537" c:formatCode="yyyy\-mm\-dd">
                  <c:v>43944</c:v>
                </c:pt>
                <c:pt idx="1538" c:formatCode="yyyy\-mm\-dd">
                  <c:v>43945</c:v>
                </c:pt>
                <c:pt idx="1539" c:formatCode="yyyy\-mm\-dd">
                  <c:v>43948</c:v>
                </c:pt>
                <c:pt idx="1540" c:formatCode="yyyy\-mm\-dd">
                  <c:v>43949</c:v>
                </c:pt>
                <c:pt idx="1541" c:formatCode="yyyy\-mm\-dd">
                  <c:v>43950</c:v>
                </c:pt>
                <c:pt idx="1542" c:formatCode="yyyy\-mm\-dd">
                  <c:v>43951</c:v>
                </c:pt>
                <c:pt idx="1543" c:formatCode="yyyy\-mm\-dd">
                  <c:v>43957</c:v>
                </c:pt>
                <c:pt idx="1544" c:formatCode="yyyy\-mm\-dd">
                  <c:v>43958</c:v>
                </c:pt>
                <c:pt idx="1545" c:formatCode="yyyy\-mm\-dd">
                  <c:v>43959</c:v>
                </c:pt>
                <c:pt idx="1546" c:formatCode="yyyy\-mm\-dd">
                  <c:v>43962</c:v>
                </c:pt>
                <c:pt idx="1547" c:formatCode="yyyy\-mm\-dd">
                  <c:v>43963</c:v>
                </c:pt>
                <c:pt idx="1548" c:formatCode="yyyy\-mm\-dd">
                  <c:v>43964</c:v>
                </c:pt>
                <c:pt idx="1549" c:formatCode="yyyy\-mm\-dd">
                  <c:v>43965</c:v>
                </c:pt>
                <c:pt idx="1550" c:formatCode="yyyy\-mm\-dd">
                  <c:v>43966</c:v>
                </c:pt>
                <c:pt idx="1551" c:formatCode="yyyy\-mm\-dd">
                  <c:v>43969</c:v>
                </c:pt>
                <c:pt idx="1552" c:formatCode="yyyy\-mm\-dd">
                  <c:v>43970</c:v>
                </c:pt>
                <c:pt idx="1553" c:formatCode="yyyy\-mm\-dd">
                  <c:v>43971</c:v>
                </c:pt>
                <c:pt idx="1554" c:formatCode="yyyy\-mm\-dd">
                  <c:v>43972</c:v>
                </c:pt>
                <c:pt idx="1555" c:formatCode="yyyy\-mm\-dd">
                  <c:v>43973</c:v>
                </c:pt>
                <c:pt idx="1556" c:formatCode="yyyy\-mm\-dd">
                  <c:v>43976</c:v>
                </c:pt>
                <c:pt idx="1557" c:formatCode="yyyy\-mm\-dd">
                  <c:v>43977</c:v>
                </c:pt>
                <c:pt idx="1558" c:formatCode="yyyy\-mm\-dd">
                  <c:v>43978</c:v>
                </c:pt>
                <c:pt idx="1559" c:formatCode="yyyy\-mm\-dd">
                  <c:v>43979</c:v>
                </c:pt>
                <c:pt idx="1560" c:formatCode="yyyy\-mm\-dd">
                  <c:v>43980</c:v>
                </c:pt>
                <c:pt idx="1561" c:formatCode="yyyy\-mm\-dd">
                  <c:v>43983</c:v>
                </c:pt>
                <c:pt idx="1562" c:formatCode="yyyy\-mm\-dd">
                  <c:v>43984</c:v>
                </c:pt>
                <c:pt idx="1563" c:formatCode="yyyy\-mm\-dd">
                  <c:v>43985</c:v>
                </c:pt>
                <c:pt idx="1564" c:formatCode="yyyy\-mm\-dd">
                  <c:v>43986</c:v>
                </c:pt>
                <c:pt idx="1565" c:formatCode="yyyy\-mm\-dd">
                  <c:v>43987</c:v>
                </c:pt>
                <c:pt idx="1566" c:formatCode="yyyy\-mm\-dd">
                  <c:v>43990</c:v>
                </c:pt>
                <c:pt idx="1567" c:formatCode="yyyy\-mm\-dd">
                  <c:v>43991</c:v>
                </c:pt>
                <c:pt idx="1568" c:formatCode="yyyy\-mm\-dd">
                  <c:v>43992</c:v>
                </c:pt>
                <c:pt idx="1569" c:formatCode="yyyy\-mm\-dd">
                  <c:v>43993</c:v>
                </c:pt>
                <c:pt idx="1570" c:formatCode="yyyy\-mm\-dd">
                  <c:v>43994</c:v>
                </c:pt>
                <c:pt idx="1571" c:formatCode="yyyy\-mm\-dd">
                  <c:v>43997</c:v>
                </c:pt>
                <c:pt idx="1572" c:formatCode="yyyy\-mm\-dd">
                  <c:v>43998</c:v>
                </c:pt>
                <c:pt idx="1573" c:formatCode="yyyy\-mm\-dd">
                  <c:v>43999</c:v>
                </c:pt>
                <c:pt idx="1574" c:formatCode="yyyy\-mm\-dd">
                  <c:v>44000</c:v>
                </c:pt>
                <c:pt idx="1575" c:formatCode="yyyy\-mm\-dd">
                  <c:v>44001</c:v>
                </c:pt>
                <c:pt idx="1576" c:formatCode="yyyy\-mm\-dd">
                  <c:v>44004</c:v>
                </c:pt>
                <c:pt idx="1577" c:formatCode="yyyy\-mm\-dd">
                  <c:v>44005</c:v>
                </c:pt>
                <c:pt idx="1578" c:formatCode="yyyy\-mm\-dd">
                  <c:v>44006</c:v>
                </c:pt>
                <c:pt idx="1579" c:formatCode="yyyy\-mm\-dd">
                  <c:v>44011</c:v>
                </c:pt>
                <c:pt idx="1580" c:formatCode="yyyy\-mm\-dd">
                  <c:v>44012</c:v>
                </c:pt>
                <c:pt idx="1581" c:formatCode="yyyy\-mm\-dd">
                  <c:v>44013</c:v>
                </c:pt>
                <c:pt idx="1582" c:formatCode="yyyy\-mm\-dd">
                  <c:v>44014</c:v>
                </c:pt>
                <c:pt idx="1583" c:formatCode="yyyy\-mm\-dd">
                  <c:v>44015</c:v>
                </c:pt>
                <c:pt idx="1584" c:formatCode="yyyy\-mm\-dd">
                  <c:v>44018</c:v>
                </c:pt>
                <c:pt idx="1585" c:formatCode="yyyy\-mm\-dd">
                  <c:v>44019</c:v>
                </c:pt>
                <c:pt idx="1586" c:formatCode="yyyy\-mm\-dd">
                  <c:v>44020</c:v>
                </c:pt>
                <c:pt idx="1587" c:formatCode="yyyy\-mm\-dd">
                  <c:v>44021</c:v>
                </c:pt>
                <c:pt idx="1588" c:formatCode="yyyy\-mm\-dd">
                  <c:v>44022</c:v>
                </c:pt>
                <c:pt idx="1589" c:formatCode="yyyy\-mm\-dd">
                  <c:v>44025</c:v>
                </c:pt>
                <c:pt idx="1590" c:formatCode="yyyy\-mm\-dd">
                  <c:v>44026</c:v>
                </c:pt>
                <c:pt idx="1591" c:formatCode="yyyy\-mm\-dd">
                  <c:v>44027</c:v>
                </c:pt>
                <c:pt idx="1592" c:formatCode="yyyy\-mm\-dd">
                  <c:v>44028</c:v>
                </c:pt>
                <c:pt idx="1593" c:formatCode="yyyy\-mm\-dd">
                  <c:v>44029</c:v>
                </c:pt>
                <c:pt idx="1594" c:formatCode="yyyy\-mm\-dd">
                  <c:v>44032</c:v>
                </c:pt>
                <c:pt idx="1595" c:formatCode="yyyy\-mm\-dd">
                  <c:v>44033</c:v>
                </c:pt>
                <c:pt idx="1596" c:formatCode="yyyy\-mm\-dd">
                  <c:v>44034</c:v>
                </c:pt>
                <c:pt idx="1597" c:formatCode="yyyy\-mm\-dd">
                  <c:v>44035</c:v>
                </c:pt>
                <c:pt idx="1598" c:formatCode="yyyy\-mm\-dd">
                  <c:v>44036</c:v>
                </c:pt>
                <c:pt idx="1599" c:formatCode="yyyy\-mm\-dd">
                  <c:v>44039</c:v>
                </c:pt>
                <c:pt idx="1600" c:formatCode="yyyy\-mm\-dd">
                  <c:v>44040</c:v>
                </c:pt>
                <c:pt idx="1601" c:formatCode="yyyy\-mm\-dd">
                  <c:v>44041</c:v>
                </c:pt>
                <c:pt idx="1602" c:formatCode="yyyy\-mm\-dd">
                  <c:v>44042</c:v>
                </c:pt>
                <c:pt idx="1603" c:formatCode="yyyy\-mm\-dd">
                  <c:v>44043</c:v>
                </c:pt>
                <c:pt idx="1604" c:formatCode="yyyy\-mm\-dd">
                  <c:v>44046</c:v>
                </c:pt>
                <c:pt idx="1605" c:formatCode="yyyy\-mm\-dd">
                  <c:v>44047</c:v>
                </c:pt>
                <c:pt idx="1606" c:formatCode="yyyy\-mm\-dd">
                  <c:v>44048</c:v>
                </c:pt>
                <c:pt idx="1607" c:formatCode="yyyy\-mm\-dd">
                  <c:v>44049</c:v>
                </c:pt>
                <c:pt idx="1608" c:formatCode="yyyy\-mm\-dd">
                  <c:v>44050</c:v>
                </c:pt>
                <c:pt idx="1609" c:formatCode="yyyy\-mm\-dd">
                  <c:v>44053</c:v>
                </c:pt>
                <c:pt idx="1610" c:formatCode="yyyy\-mm\-dd">
                  <c:v>44054</c:v>
                </c:pt>
                <c:pt idx="1611" c:formatCode="yyyy\-mm\-dd">
                  <c:v>44055</c:v>
                </c:pt>
                <c:pt idx="1612" c:formatCode="yyyy\-mm\-dd">
                  <c:v>44056</c:v>
                </c:pt>
                <c:pt idx="1613" c:formatCode="yyyy\-mm\-dd">
                  <c:v>44057</c:v>
                </c:pt>
                <c:pt idx="1614" c:formatCode="yyyy\-mm\-dd">
                  <c:v>44060</c:v>
                </c:pt>
                <c:pt idx="1615" c:formatCode="yyyy\-mm\-dd">
                  <c:v>44061</c:v>
                </c:pt>
                <c:pt idx="1616" c:formatCode="yyyy\-mm\-dd">
                  <c:v>44062</c:v>
                </c:pt>
                <c:pt idx="1617" c:formatCode="yyyy\-mm\-dd">
                  <c:v>44063</c:v>
                </c:pt>
                <c:pt idx="1618" c:formatCode="yyyy\-mm\-dd">
                  <c:v>44064</c:v>
                </c:pt>
                <c:pt idx="1619" c:formatCode="yyyy\-mm\-dd">
                  <c:v>44067</c:v>
                </c:pt>
                <c:pt idx="1620" c:formatCode="yyyy\-mm\-dd">
                  <c:v>44068</c:v>
                </c:pt>
                <c:pt idx="1621" c:formatCode="yyyy\-mm\-dd">
                  <c:v>44069</c:v>
                </c:pt>
                <c:pt idx="1622" c:formatCode="yyyy\-mm\-dd">
                  <c:v>44070</c:v>
                </c:pt>
                <c:pt idx="1623" c:formatCode="yyyy\-mm\-dd">
                  <c:v>44071</c:v>
                </c:pt>
                <c:pt idx="1624" c:formatCode="yyyy\-mm\-dd">
                  <c:v>44074</c:v>
                </c:pt>
                <c:pt idx="1625" c:formatCode="yyyy\-mm\-dd">
                  <c:v>44075</c:v>
                </c:pt>
                <c:pt idx="1626" c:formatCode="yyyy\-mm\-dd">
                  <c:v>44076</c:v>
                </c:pt>
                <c:pt idx="1627" c:formatCode="yyyy\-mm\-dd">
                  <c:v>44077</c:v>
                </c:pt>
                <c:pt idx="1628" c:formatCode="yyyy\-mm\-dd">
                  <c:v>44078</c:v>
                </c:pt>
                <c:pt idx="1629" c:formatCode="yyyy\-mm\-dd">
                  <c:v>44081</c:v>
                </c:pt>
                <c:pt idx="1630" c:formatCode="yyyy\-mm\-dd">
                  <c:v>44082</c:v>
                </c:pt>
                <c:pt idx="1631" c:formatCode="yyyy\-mm\-dd">
                  <c:v>44083</c:v>
                </c:pt>
                <c:pt idx="1632" c:formatCode="yyyy\-mm\-dd">
                  <c:v>44084</c:v>
                </c:pt>
                <c:pt idx="1633" c:formatCode="yyyy\-mm\-dd">
                  <c:v>44085</c:v>
                </c:pt>
                <c:pt idx="1634" c:formatCode="yyyy\-mm\-dd">
                  <c:v>44088</c:v>
                </c:pt>
                <c:pt idx="1635" c:formatCode="yyyy\-mm\-dd">
                  <c:v>44089</c:v>
                </c:pt>
                <c:pt idx="1636" c:formatCode="yyyy\-mm\-dd">
                  <c:v>44090</c:v>
                </c:pt>
                <c:pt idx="1637" c:formatCode="yyyy\-mm\-dd">
                  <c:v>44091</c:v>
                </c:pt>
                <c:pt idx="1638" c:formatCode="yyyy\-mm\-dd">
                  <c:v>44092</c:v>
                </c:pt>
                <c:pt idx="1639" c:formatCode="yyyy\-mm\-dd">
                  <c:v>44095</c:v>
                </c:pt>
                <c:pt idx="1640" c:formatCode="yyyy\-mm\-dd">
                  <c:v>44096</c:v>
                </c:pt>
                <c:pt idx="1641" c:formatCode="yyyy\-mm\-dd">
                  <c:v>44097</c:v>
                </c:pt>
                <c:pt idx="1642" c:formatCode="yyyy\-mm\-dd">
                  <c:v>44098</c:v>
                </c:pt>
                <c:pt idx="1643" c:formatCode="yyyy\-mm\-dd">
                  <c:v>44099</c:v>
                </c:pt>
                <c:pt idx="1644" c:formatCode="yyyy\-mm\-dd">
                  <c:v>44102</c:v>
                </c:pt>
                <c:pt idx="1645" c:formatCode="yyyy\-mm\-dd">
                  <c:v>44103</c:v>
                </c:pt>
                <c:pt idx="1646" c:formatCode="yyyy\-mm\-dd">
                  <c:v>44104</c:v>
                </c:pt>
                <c:pt idx="1647" c:formatCode="yyyy\-mm\-dd">
                  <c:v>44113</c:v>
                </c:pt>
                <c:pt idx="1648" c:formatCode="yyyy\-mm\-dd">
                  <c:v>44116</c:v>
                </c:pt>
                <c:pt idx="1649" c:formatCode="yyyy\-mm\-dd">
                  <c:v>44117</c:v>
                </c:pt>
                <c:pt idx="1650" c:formatCode="yyyy\-mm\-dd">
                  <c:v>44118</c:v>
                </c:pt>
                <c:pt idx="1651" c:formatCode="yyyy\-mm\-dd">
                  <c:v>44119</c:v>
                </c:pt>
                <c:pt idx="1652" c:formatCode="yyyy\-mm\-dd">
                  <c:v>44120</c:v>
                </c:pt>
                <c:pt idx="1653" c:formatCode="yyyy\-mm\-dd">
                  <c:v>44123</c:v>
                </c:pt>
                <c:pt idx="1654" c:formatCode="yyyy\-mm\-dd">
                  <c:v>44124</c:v>
                </c:pt>
                <c:pt idx="1655" c:formatCode="yyyy\-mm\-dd">
                  <c:v>44125</c:v>
                </c:pt>
                <c:pt idx="1656" c:formatCode="yyyy\-mm\-dd">
                  <c:v>44126</c:v>
                </c:pt>
                <c:pt idx="1657" c:formatCode="yyyy\-mm\-dd">
                  <c:v>44127</c:v>
                </c:pt>
                <c:pt idx="1658" c:formatCode="yyyy\-mm\-dd">
                  <c:v>44130</c:v>
                </c:pt>
                <c:pt idx="1659" c:formatCode="yyyy\-mm\-dd">
                  <c:v>44131</c:v>
                </c:pt>
                <c:pt idx="1660" c:formatCode="yyyy\-mm\-dd">
                  <c:v>44132</c:v>
                </c:pt>
                <c:pt idx="1661" c:formatCode="yyyy\-mm\-dd">
                  <c:v>44133</c:v>
                </c:pt>
                <c:pt idx="1662" c:formatCode="yyyy\-mm\-dd">
                  <c:v>44134</c:v>
                </c:pt>
                <c:pt idx="1663" c:formatCode="yyyy\-mm\-dd">
                  <c:v>44137</c:v>
                </c:pt>
                <c:pt idx="1664" c:formatCode="yyyy\-mm\-dd">
                  <c:v>44138</c:v>
                </c:pt>
                <c:pt idx="1665" c:formatCode="yyyy\-mm\-dd">
                  <c:v>44139</c:v>
                </c:pt>
                <c:pt idx="1666" c:formatCode="yyyy\-mm\-dd">
                  <c:v>44140</c:v>
                </c:pt>
                <c:pt idx="1667" c:formatCode="yyyy\-mm\-dd">
                  <c:v>44141</c:v>
                </c:pt>
                <c:pt idx="1668" c:formatCode="yyyy\-mm\-dd">
                  <c:v>44144</c:v>
                </c:pt>
                <c:pt idx="1669" c:formatCode="yyyy\-mm\-dd">
                  <c:v>44145</c:v>
                </c:pt>
                <c:pt idx="1670" c:formatCode="yyyy\-mm\-dd">
                  <c:v>44146</c:v>
                </c:pt>
                <c:pt idx="1671" c:formatCode="yyyy\-mm\-dd">
                  <c:v>44147</c:v>
                </c:pt>
                <c:pt idx="1672" c:formatCode="yyyy\-mm\-dd">
                  <c:v>44148</c:v>
                </c:pt>
                <c:pt idx="1673" c:formatCode="yyyy\-mm\-dd">
                  <c:v>44151</c:v>
                </c:pt>
                <c:pt idx="1674" c:formatCode="yyyy\-mm\-dd">
                  <c:v>44152</c:v>
                </c:pt>
                <c:pt idx="1675" c:formatCode="yyyy\-mm\-dd">
                  <c:v>44153</c:v>
                </c:pt>
                <c:pt idx="1676" c:formatCode="yyyy\-mm\-dd">
                  <c:v>44154</c:v>
                </c:pt>
                <c:pt idx="1677" c:formatCode="yyyy\-mm\-dd">
                  <c:v>44155</c:v>
                </c:pt>
                <c:pt idx="1678" c:formatCode="yyyy\-mm\-dd">
                  <c:v>44158</c:v>
                </c:pt>
                <c:pt idx="1679" c:formatCode="yyyy\-mm\-dd">
                  <c:v>44159</c:v>
                </c:pt>
                <c:pt idx="1680" c:formatCode="yyyy\-mm\-dd">
                  <c:v>44160</c:v>
                </c:pt>
                <c:pt idx="1681" c:formatCode="yyyy\-mm\-dd">
                  <c:v>44161</c:v>
                </c:pt>
                <c:pt idx="1682" c:formatCode="yyyy\-mm\-dd">
                  <c:v>44162</c:v>
                </c:pt>
                <c:pt idx="1683" c:formatCode="yyyy\-mm\-dd">
                  <c:v>44165</c:v>
                </c:pt>
                <c:pt idx="1684" c:formatCode="yyyy\-mm\-dd">
                  <c:v>44166</c:v>
                </c:pt>
                <c:pt idx="1685" c:formatCode="yyyy\-mm\-dd">
                  <c:v>44167</c:v>
                </c:pt>
                <c:pt idx="1686" c:formatCode="yyyy\-mm\-dd">
                  <c:v>44168</c:v>
                </c:pt>
                <c:pt idx="1687" c:formatCode="yyyy\-mm\-dd">
                  <c:v>44169</c:v>
                </c:pt>
                <c:pt idx="1688" c:formatCode="yyyy\-mm\-dd">
                  <c:v>44172</c:v>
                </c:pt>
                <c:pt idx="1689" c:formatCode="yyyy\-mm\-dd">
                  <c:v>44173</c:v>
                </c:pt>
                <c:pt idx="1690" c:formatCode="yyyy\-mm\-dd">
                  <c:v>44174</c:v>
                </c:pt>
                <c:pt idx="1691" c:formatCode="yyyy\-mm\-dd">
                  <c:v>44175</c:v>
                </c:pt>
                <c:pt idx="1692" c:formatCode="yyyy\-mm\-dd">
                  <c:v>44176</c:v>
                </c:pt>
                <c:pt idx="1693" c:formatCode="yyyy\-mm\-dd">
                  <c:v>44179</c:v>
                </c:pt>
                <c:pt idx="1694" c:formatCode="yyyy\-mm\-dd">
                  <c:v>44180</c:v>
                </c:pt>
                <c:pt idx="1695" c:formatCode="yyyy\-mm\-dd">
                  <c:v>44181</c:v>
                </c:pt>
                <c:pt idx="1696" c:formatCode="yyyy\-mm\-dd">
                  <c:v>44182</c:v>
                </c:pt>
                <c:pt idx="1697" c:formatCode="yyyy\-mm\-dd">
                  <c:v>44183</c:v>
                </c:pt>
                <c:pt idx="1698" c:formatCode="yyyy\-mm\-dd">
                  <c:v>44186</c:v>
                </c:pt>
                <c:pt idx="1699" c:formatCode="yyyy\-mm\-dd">
                  <c:v>44187</c:v>
                </c:pt>
                <c:pt idx="1700" c:formatCode="yyyy\-mm\-dd">
                  <c:v>44188</c:v>
                </c:pt>
                <c:pt idx="1701" c:formatCode="yyyy\-mm\-dd">
                  <c:v>44189</c:v>
                </c:pt>
                <c:pt idx="1702" c:formatCode="yyyy\-mm\-dd">
                  <c:v>44190</c:v>
                </c:pt>
                <c:pt idx="1703" c:formatCode="yyyy\-mm\-dd">
                  <c:v>44193</c:v>
                </c:pt>
                <c:pt idx="1704" c:formatCode="yyyy\-mm\-dd">
                  <c:v>44194</c:v>
                </c:pt>
                <c:pt idx="1705" c:formatCode="yyyy\-mm\-dd">
                  <c:v>44195</c:v>
                </c:pt>
                <c:pt idx="1706" c:formatCode="yyyy\-mm\-dd">
                  <c:v>44196</c:v>
                </c:pt>
                <c:pt idx="1707" c:formatCode="yyyy\-mm\-dd">
                  <c:v>44200</c:v>
                </c:pt>
                <c:pt idx="1708" c:formatCode="yyyy\-mm\-dd">
                  <c:v>44201</c:v>
                </c:pt>
                <c:pt idx="1709" c:formatCode="yyyy\-mm\-dd">
                  <c:v>44202</c:v>
                </c:pt>
                <c:pt idx="1710" c:formatCode="yyyy\-mm\-dd">
                  <c:v>44203</c:v>
                </c:pt>
                <c:pt idx="1711" c:formatCode="yyyy\-mm\-dd">
                  <c:v>44204</c:v>
                </c:pt>
                <c:pt idx="1712" c:formatCode="yyyy\-mm\-dd">
                  <c:v>44207</c:v>
                </c:pt>
                <c:pt idx="1713" c:formatCode="yyyy\-mm\-dd">
                  <c:v>44208</c:v>
                </c:pt>
                <c:pt idx="1714" c:formatCode="yyyy\-mm\-dd">
                  <c:v>44209</c:v>
                </c:pt>
                <c:pt idx="1715" c:formatCode="yyyy\-mm\-dd">
                  <c:v>44210</c:v>
                </c:pt>
                <c:pt idx="1716" c:formatCode="yyyy\-mm\-dd">
                  <c:v>44211</c:v>
                </c:pt>
                <c:pt idx="1717" c:formatCode="yyyy\-mm\-dd">
                  <c:v>44214</c:v>
                </c:pt>
                <c:pt idx="1718" c:formatCode="yyyy\-mm\-dd">
                  <c:v>44215</c:v>
                </c:pt>
                <c:pt idx="1719" c:formatCode="yyyy\-mm\-dd">
                  <c:v>44216</c:v>
                </c:pt>
                <c:pt idx="1720" c:formatCode="yyyy\-mm\-dd">
                  <c:v>44217</c:v>
                </c:pt>
                <c:pt idx="1721" c:formatCode="yyyy\-mm\-dd">
                  <c:v>44218</c:v>
                </c:pt>
                <c:pt idx="1722" c:formatCode="yyyy\-mm\-dd">
                  <c:v>44221</c:v>
                </c:pt>
                <c:pt idx="1723" c:formatCode="yyyy\-mm\-dd">
                  <c:v>44222</c:v>
                </c:pt>
                <c:pt idx="1724" c:formatCode="yyyy\-mm\-dd">
                  <c:v>44223</c:v>
                </c:pt>
                <c:pt idx="1725" c:formatCode="yyyy\-mm\-dd">
                  <c:v>44224</c:v>
                </c:pt>
                <c:pt idx="1726" c:formatCode="yyyy\-mm\-dd">
                  <c:v>44225</c:v>
                </c:pt>
                <c:pt idx="1727" c:formatCode="yyyy\-mm\-dd">
                  <c:v>44228</c:v>
                </c:pt>
                <c:pt idx="1728" c:formatCode="yyyy\-mm\-dd">
                  <c:v>44229</c:v>
                </c:pt>
                <c:pt idx="1729" c:formatCode="yyyy\-mm\-dd">
                  <c:v>44230</c:v>
                </c:pt>
                <c:pt idx="1730" c:formatCode="yyyy\-mm\-dd">
                  <c:v>44231</c:v>
                </c:pt>
                <c:pt idx="1731" c:formatCode="yyyy\-mm\-dd">
                  <c:v>44232</c:v>
                </c:pt>
                <c:pt idx="1732" c:formatCode="yyyy\-mm\-dd">
                  <c:v>44235</c:v>
                </c:pt>
                <c:pt idx="1733" c:formatCode="yyyy\-mm\-dd">
                  <c:v>44236</c:v>
                </c:pt>
                <c:pt idx="1734" c:formatCode="yyyy\-mm\-dd">
                  <c:v>44237</c:v>
                </c:pt>
                <c:pt idx="1735" c:formatCode="yyyy\-mm\-dd">
                  <c:v>44245</c:v>
                </c:pt>
                <c:pt idx="1736" c:formatCode="yyyy\-mm\-dd">
                  <c:v>44246</c:v>
                </c:pt>
                <c:pt idx="1737" c:formatCode="yyyy\-mm\-dd">
                  <c:v>44249</c:v>
                </c:pt>
                <c:pt idx="1738" c:formatCode="yyyy\-mm\-dd">
                  <c:v>44250</c:v>
                </c:pt>
                <c:pt idx="1739" c:formatCode="yyyy\-mm\-dd">
                  <c:v>44251</c:v>
                </c:pt>
                <c:pt idx="1740" c:formatCode="yyyy\-mm\-dd">
                  <c:v>44252</c:v>
                </c:pt>
                <c:pt idx="1741" c:formatCode="yyyy\-mm\-dd">
                  <c:v>44253</c:v>
                </c:pt>
                <c:pt idx="1742" c:formatCode="yyyy\-mm\-dd">
                  <c:v>44256</c:v>
                </c:pt>
                <c:pt idx="1743" c:formatCode="yyyy\-mm\-dd">
                  <c:v>44257</c:v>
                </c:pt>
                <c:pt idx="1744" c:formatCode="yyyy\-mm\-dd">
                  <c:v>44258</c:v>
                </c:pt>
                <c:pt idx="1745" c:formatCode="yyyy\-mm\-dd">
                  <c:v>44259</c:v>
                </c:pt>
                <c:pt idx="1746" c:formatCode="yyyy\-mm\-dd">
                  <c:v>44260</c:v>
                </c:pt>
                <c:pt idx="1747" c:formatCode="yyyy\-mm\-dd">
                  <c:v>44263</c:v>
                </c:pt>
                <c:pt idx="1748" c:formatCode="yyyy\-mm\-dd">
                  <c:v>44264</c:v>
                </c:pt>
                <c:pt idx="1749" c:formatCode="yyyy\-mm\-dd">
                  <c:v>44265</c:v>
                </c:pt>
                <c:pt idx="1750" c:formatCode="yyyy\-mm\-dd">
                  <c:v>44266</c:v>
                </c:pt>
                <c:pt idx="1751" c:formatCode="yyyy\-mm\-dd">
                  <c:v>44267</c:v>
                </c:pt>
                <c:pt idx="1752" c:formatCode="yyyy\-mm\-dd">
                  <c:v>44270</c:v>
                </c:pt>
                <c:pt idx="1753" c:formatCode="yyyy\-mm\-dd">
                  <c:v>44271</c:v>
                </c:pt>
                <c:pt idx="1754" c:formatCode="yyyy\-mm\-dd">
                  <c:v>44272</c:v>
                </c:pt>
                <c:pt idx="1755" c:formatCode="yyyy\-mm\-dd">
                  <c:v>44273</c:v>
                </c:pt>
                <c:pt idx="1756" c:formatCode="yyyy\-mm\-dd">
                  <c:v>44274</c:v>
                </c:pt>
                <c:pt idx="1757" c:formatCode="yyyy\-mm\-dd">
                  <c:v>44277</c:v>
                </c:pt>
                <c:pt idx="1758" c:formatCode="yyyy\-mm\-dd">
                  <c:v>44278</c:v>
                </c:pt>
                <c:pt idx="1759" c:formatCode="yyyy\-mm\-dd">
                  <c:v>44279</c:v>
                </c:pt>
                <c:pt idx="1760" c:formatCode="yyyy\-mm\-dd">
                  <c:v>44280</c:v>
                </c:pt>
                <c:pt idx="1761" c:formatCode="yyyy\-mm\-dd">
                  <c:v>44281</c:v>
                </c:pt>
                <c:pt idx="1762" c:formatCode="yyyy\-mm\-dd">
                  <c:v>44284</c:v>
                </c:pt>
                <c:pt idx="1763" c:formatCode="yyyy\-mm\-dd">
                  <c:v>44285</c:v>
                </c:pt>
                <c:pt idx="1764" c:formatCode="yyyy\-mm\-dd">
                  <c:v>44286</c:v>
                </c:pt>
                <c:pt idx="1765" c:formatCode="yyyy\-mm\-dd">
                  <c:v>44287</c:v>
                </c:pt>
                <c:pt idx="1766" c:formatCode="yyyy\-mm\-dd">
                  <c:v>44288</c:v>
                </c:pt>
                <c:pt idx="1767" c:formatCode="yyyy\-mm\-dd">
                  <c:v>44292</c:v>
                </c:pt>
                <c:pt idx="1768" c:formatCode="yyyy\-mm\-dd">
                  <c:v>44293</c:v>
                </c:pt>
                <c:pt idx="1769" c:formatCode="yyyy\-mm\-dd">
                  <c:v>44294</c:v>
                </c:pt>
                <c:pt idx="1770" c:formatCode="yyyy\-mm\-dd">
                  <c:v>44295</c:v>
                </c:pt>
                <c:pt idx="1771" c:formatCode="yyyy\-mm\-dd">
                  <c:v>44298</c:v>
                </c:pt>
                <c:pt idx="1772" c:formatCode="yyyy\-mm\-dd">
                  <c:v>44299</c:v>
                </c:pt>
                <c:pt idx="1773" c:formatCode="yyyy\-mm\-dd">
                  <c:v>44300</c:v>
                </c:pt>
                <c:pt idx="1774" c:formatCode="yyyy\-mm\-dd">
                  <c:v>44301</c:v>
                </c:pt>
                <c:pt idx="1775" c:formatCode="yyyy\-mm\-dd">
                  <c:v>44302</c:v>
                </c:pt>
                <c:pt idx="1776" c:formatCode="yyyy\-mm\-dd">
                  <c:v>44305</c:v>
                </c:pt>
                <c:pt idx="1777" c:formatCode="yyyy\-mm\-dd">
                  <c:v>44306</c:v>
                </c:pt>
                <c:pt idx="1778" c:formatCode="yyyy\-mm\-dd">
                  <c:v>44307</c:v>
                </c:pt>
                <c:pt idx="1779" c:formatCode="yyyy\-mm\-dd">
                  <c:v>44308</c:v>
                </c:pt>
                <c:pt idx="1780" c:formatCode="yyyy\-mm\-dd">
                  <c:v>44309</c:v>
                </c:pt>
                <c:pt idx="1781" c:formatCode="yyyy\-mm\-dd">
                  <c:v>44312</c:v>
                </c:pt>
                <c:pt idx="1782" c:formatCode="yyyy\-mm\-dd">
                  <c:v>44313</c:v>
                </c:pt>
                <c:pt idx="1783" c:formatCode="yyyy\-mm\-dd">
                  <c:v>44314</c:v>
                </c:pt>
                <c:pt idx="1784" c:formatCode="yyyy\-mm\-dd">
                  <c:v>44315</c:v>
                </c:pt>
                <c:pt idx="1785" c:formatCode="yyyy\-mm\-dd">
                  <c:v>44316</c:v>
                </c:pt>
                <c:pt idx="1786" c:formatCode="yyyy\-mm\-dd">
                  <c:v>44322</c:v>
                </c:pt>
                <c:pt idx="1787" c:formatCode="yyyy\-mm\-dd">
                  <c:v>44323</c:v>
                </c:pt>
                <c:pt idx="1788" c:formatCode="yyyy\-mm\-dd">
                  <c:v>44326</c:v>
                </c:pt>
                <c:pt idx="1789" c:formatCode="yyyy\-mm\-dd">
                  <c:v>44327</c:v>
                </c:pt>
                <c:pt idx="1790" c:formatCode="yyyy\-mm\-dd">
                  <c:v>44328</c:v>
                </c:pt>
                <c:pt idx="1791" c:formatCode="yyyy\-mm\-dd">
                  <c:v>44329</c:v>
                </c:pt>
                <c:pt idx="1792" c:formatCode="yyyy\-mm\-dd">
                  <c:v>44330</c:v>
                </c:pt>
                <c:pt idx="1793" c:formatCode="yyyy\-mm\-dd">
                  <c:v>44333</c:v>
                </c:pt>
                <c:pt idx="1794" c:formatCode="yyyy\-mm\-dd">
                  <c:v>44334</c:v>
                </c:pt>
                <c:pt idx="1795" c:formatCode="yyyy\-mm\-dd">
                  <c:v>44335</c:v>
                </c:pt>
                <c:pt idx="1796" c:formatCode="yyyy\-mm\-dd">
                  <c:v>44336</c:v>
                </c:pt>
                <c:pt idx="1797" c:formatCode="yyyy\-mm\-dd">
                  <c:v>44337</c:v>
                </c:pt>
                <c:pt idx="1798" c:formatCode="yyyy\-mm\-dd">
                  <c:v>44340</c:v>
                </c:pt>
                <c:pt idx="1799" c:formatCode="yyyy\-mm\-dd">
                  <c:v>44341</c:v>
                </c:pt>
                <c:pt idx="1800" c:formatCode="yyyy\-mm\-dd">
                  <c:v>44342</c:v>
                </c:pt>
                <c:pt idx="1801" c:formatCode="yyyy\-mm\-dd">
                  <c:v>44343</c:v>
                </c:pt>
                <c:pt idx="1802" c:formatCode="yyyy\-mm\-dd">
                  <c:v>44344</c:v>
                </c:pt>
                <c:pt idx="1803" c:formatCode="yyyy\-mm\-dd">
                  <c:v>44347</c:v>
                </c:pt>
                <c:pt idx="1804" c:formatCode="yyyy\-mm\-dd">
                  <c:v>44348</c:v>
                </c:pt>
                <c:pt idx="1805" c:formatCode="yyyy\-mm\-dd">
                  <c:v>44349</c:v>
                </c:pt>
                <c:pt idx="1806" c:formatCode="yyyy\-mm\-dd">
                  <c:v>44350</c:v>
                </c:pt>
                <c:pt idx="1807" c:formatCode="yyyy\-mm\-dd">
                  <c:v>44351</c:v>
                </c:pt>
                <c:pt idx="1808" c:formatCode="yyyy\-mm\-dd">
                  <c:v>44354</c:v>
                </c:pt>
                <c:pt idx="1809" c:formatCode="yyyy\-mm\-dd">
                  <c:v>44355</c:v>
                </c:pt>
                <c:pt idx="1810" c:formatCode="yyyy\-mm\-dd">
                  <c:v>44356</c:v>
                </c:pt>
                <c:pt idx="1811" c:formatCode="yyyy\-mm\-dd">
                  <c:v>44357</c:v>
                </c:pt>
                <c:pt idx="1812" c:formatCode="yyyy\-mm\-dd">
                  <c:v>44358</c:v>
                </c:pt>
                <c:pt idx="1813" c:formatCode="yyyy\-mm\-dd">
                  <c:v>44362</c:v>
                </c:pt>
                <c:pt idx="1814" c:formatCode="yyyy\-mm\-dd">
                  <c:v>44363</c:v>
                </c:pt>
                <c:pt idx="1815" c:formatCode="yyyy\-mm\-dd">
                  <c:v>44364</c:v>
                </c:pt>
                <c:pt idx="1816" c:formatCode="yyyy\-mm\-dd">
                  <c:v>44365</c:v>
                </c:pt>
                <c:pt idx="1817" c:formatCode="yyyy\-mm\-dd">
                  <c:v>44368</c:v>
                </c:pt>
                <c:pt idx="1818" c:formatCode="yyyy\-mm\-dd">
                  <c:v>44369</c:v>
                </c:pt>
                <c:pt idx="1819" c:formatCode="yyyy\-mm\-dd">
                  <c:v>44370</c:v>
                </c:pt>
                <c:pt idx="1820" c:formatCode="yyyy\-mm\-dd">
                  <c:v>44371</c:v>
                </c:pt>
                <c:pt idx="1821" c:formatCode="yyyy\-mm\-dd">
                  <c:v>44372</c:v>
                </c:pt>
                <c:pt idx="1822" c:formatCode="yyyy\-mm\-dd">
                  <c:v>44375</c:v>
                </c:pt>
                <c:pt idx="1823" c:formatCode="yyyy\-mm\-dd">
                  <c:v>44376</c:v>
                </c:pt>
                <c:pt idx="1824" c:formatCode="yyyy\-mm\-dd">
                  <c:v>44377</c:v>
                </c:pt>
                <c:pt idx="1825" c:formatCode="yyyy\-mm\-dd">
                  <c:v>44378</c:v>
                </c:pt>
                <c:pt idx="1826" c:formatCode="yyyy\-mm\-dd">
                  <c:v>44379</c:v>
                </c:pt>
                <c:pt idx="1827" c:formatCode="yyyy\-mm\-dd">
                  <c:v>44382</c:v>
                </c:pt>
                <c:pt idx="1828" c:formatCode="yyyy\-mm\-dd">
                  <c:v>44383</c:v>
                </c:pt>
                <c:pt idx="1829" c:formatCode="yyyy\-mm\-dd">
                  <c:v>44384</c:v>
                </c:pt>
                <c:pt idx="1830" c:formatCode="yyyy\-mm\-dd">
                  <c:v>44385</c:v>
                </c:pt>
                <c:pt idx="1831" c:formatCode="yyyy\-mm\-dd">
                  <c:v>44386</c:v>
                </c:pt>
                <c:pt idx="1832" c:formatCode="yyyy\-mm\-dd">
                  <c:v>44389</c:v>
                </c:pt>
                <c:pt idx="1833" c:formatCode="yyyy\-mm\-dd">
                  <c:v>44390</c:v>
                </c:pt>
                <c:pt idx="1834" c:formatCode="yyyy\-mm\-dd">
                  <c:v>44391</c:v>
                </c:pt>
                <c:pt idx="1835" c:formatCode="yyyy\-mm\-dd">
                  <c:v>44392</c:v>
                </c:pt>
                <c:pt idx="1836" c:formatCode="yyyy\-mm\-dd">
                  <c:v>44393</c:v>
                </c:pt>
                <c:pt idx="1837" c:formatCode="yyyy\-mm\-dd">
                  <c:v>44396</c:v>
                </c:pt>
                <c:pt idx="1838" c:formatCode="yyyy\-mm\-dd">
                  <c:v>44397</c:v>
                </c:pt>
                <c:pt idx="1839" c:formatCode="yyyy\-mm\-dd">
                  <c:v>44398</c:v>
                </c:pt>
                <c:pt idx="1840" c:formatCode="yyyy\-mm\-dd">
                  <c:v>44399</c:v>
                </c:pt>
                <c:pt idx="1841" c:formatCode="yyyy\-mm\-dd">
                  <c:v>44400</c:v>
                </c:pt>
                <c:pt idx="1842" c:formatCode="yyyy\-mm\-dd">
                  <c:v>44403</c:v>
                </c:pt>
                <c:pt idx="1843" c:formatCode="yyyy\-mm\-dd">
                  <c:v>44404</c:v>
                </c:pt>
                <c:pt idx="1844" c:formatCode="yyyy\-mm\-dd">
                  <c:v>44405</c:v>
                </c:pt>
                <c:pt idx="1845" c:formatCode="yyyy\-mm\-dd">
                  <c:v>44406</c:v>
                </c:pt>
                <c:pt idx="1846" c:formatCode="yyyy\-mm\-dd">
                  <c:v>44407</c:v>
                </c:pt>
                <c:pt idx="1847" c:formatCode="yyyy\-mm\-dd">
                  <c:v>44410</c:v>
                </c:pt>
                <c:pt idx="1848" c:formatCode="yyyy\-mm\-dd">
                  <c:v>44411</c:v>
                </c:pt>
                <c:pt idx="1849" c:formatCode="yyyy\-mm\-dd">
                  <c:v>44412</c:v>
                </c:pt>
                <c:pt idx="1850" c:formatCode="yyyy\-mm\-dd">
                  <c:v>44413</c:v>
                </c:pt>
                <c:pt idx="1851" c:formatCode="yyyy\-mm\-dd">
                  <c:v>44414</c:v>
                </c:pt>
                <c:pt idx="1852" c:formatCode="yyyy\-mm\-dd">
                  <c:v>44417</c:v>
                </c:pt>
                <c:pt idx="1853" c:formatCode="yyyy\-mm\-dd">
                  <c:v>44418</c:v>
                </c:pt>
                <c:pt idx="1854" c:formatCode="yyyy\-mm\-dd">
                  <c:v>44419</c:v>
                </c:pt>
                <c:pt idx="1855" c:formatCode="yyyy\-mm\-dd">
                  <c:v>44420</c:v>
                </c:pt>
                <c:pt idx="1856" c:formatCode="yyyy\-mm\-dd">
                  <c:v>44421</c:v>
                </c:pt>
                <c:pt idx="1857" c:formatCode="yyyy\-mm\-dd">
                  <c:v>44424</c:v>
                </c:pt>
                <c:pt idx="1858" c:formatCode="yyyy\-mm\-dd">
                  <c:v>44425</c:v>
                </c:pt>
                <c:pt idx="1859" c:formatCode="yyyy\-mm\-dd">
                  <c:v>44426</c:v>
                </c:pt>
                <c:pt idx="1860" c:formatCode="yyyy\-mm\-dd">
                  <c:v>44427</c:v>
                </c:pt>
                <c:pt idx="1861" c:formatCode="yyyy\-mm\-dd">
                  <c:v>44428</c:v>
                </c:pt>
                <c:pt idx="1862" c:formatCode="yyyy\-mm\-dd">
                  <c:v>44431</c:v>
                </c:pt>
                <c:pt idx="1863" c:formatCode="yyyy\-mm\-dd">
                  <c:v>44432</c:v>
                </c:pt>
                <c:pt idx="1864" c:formatCode="yyyy\-mm\-dd">
                  <c:v>44433</c:v>
                </c:pt>
                <c:pt idx="1865" c:formatCode="yyyy\-mm\-dd">
                  <c:v>44434</c:v>
                </c:pt>
                <c:pt idx="1866" c:formatCode="yyyy\-mm\-dd">
                  <c:v>44435</c:v>
                </c:pt>
                <c:pt idx="1867" c:formatCode="yyyy\-mm\-dd">
                  <c:v>44438</c:v>
                </c:pt>
                <c:pt idx="1868" c:formatCode="yyyy\-mm\-dd">
                  <c:v>44439</c:v>
                </c:pt>
                <c:pt idx="1869" c:formatCode="yyyy\-mm\-dd">
                  <c:v>44440</c:v>
                </c:pt>
                <c:pt idx="1870" c:formatCode="yyyy\-mm\-dd">
                  <c:v>44441</c:v>
                </c:pt>
                <c:pt idx="1871" c:formatCode="yyyy\-mm\-dd">
                  <c:v>44442</c:v>
                </c:pt>
                <c:pt idx="1872" c:formatCode="yyyy\-mm\-dd">
                  <c:v>44445</c:v>
                </c:pt>
                <c:pt idx="1873" c:formatCode="yyyy\-mm\-dd">
                  <c:v>44446</c:v>
                </c:pt>
                <c:pt idx="1874" c:formatCode="yyyy\-mm\-dd">
                  <c:v>44447</c:v>
                </c:pt>
                <c:pt idx="1875" c:formatCode="yyyy\-mm\-dd">
                  <c:v>44448</c:v>
                </c:pt>
                <c:pt idx="1876" c:formatCode="yyyy\-mm\-dd">
                  <c:v>44449</c:v>
                </c:pt>
                <c:pt idx="1877" c:formatCode="yyyy\-mm\-dd">
                  <c:v>44452</c:v>
                </c:pt>
                <c:pt idx="1878" c:formatCode="yyyy\-mm\-dd">
                  <c:v>44453</c:v>
                </c:pt>
                <c:pt idx="1879" c:formatCode="yyyy\-mm\-dd">
                  <c:v>44454</c:v>
                </c:pt>
                <c:pt idx="1880" c:formatCode="yyyy\-mm\-dd">
                  <c:v>44455</c:v>
                </c:pt>
                <c:pt idx="1881" c:formatCode="yyyy\-mm\-dd">
                  <c:v>44456</c:v>
                </c:pt>
                <c:pt idx="1882" c:formatCode="yyyy\-mm\-dd">
                  <c:v>44461</c:v>
                </c:pt>
                <c:pt idx="1883" c:formatCode="yyyy\-mm\-dd">
                  <c:v>44462</c:v>
                </c:pt>
                <c:pt idx="1884" c:formatCode="yyyy\-mm\-dd">
                  <c:v>44463</c:v>
                </c:pt>
                <c:pt idx="1885" c:formatCode="yyyy\-mm\-dd">
                  <c:v>44466</c:v>
                </c:pt>
                <c:pt idx="1886" c:formatCode="yyyy\-mm\-dd">
                  <c:v>44467</c:v>
                </c:pt>
                <c:pt idx="1887" c:formatCode="yyyy\-mm\-dd">
                  <c:v>44468</c:v>
                </c:pt>
                <c:pt idx="1888" c:formatCode="yyyy\-mm\-dd">
                  <c:v>44469</c:v>
                </c:pt>
                <c:pt idx="1889" c:formatCode="yyyy\-mm\-dd">
                  <c:v>44477</c:v>
                </c:pt>
                <c:pt idx="1890" c:formatCode="yyyy\-mm\-dd">
                  <c:v>44480</c:v>
                </c:pt>
                <c:pt idx="1891" c:formatCode="yyyy\-mm\-dd">
                  <c:v>44481</c:v>
                </c:pt>
                <c:pt idx="1892" c:formatCode="yyyy\-mm\-dd">
                  <c:v>44482</c:v>
                </c:pt>
                <c:pt idx="1893" c:formatCode="yyyy\-mm\-dd">
                  <c:v>44483</c:v>
                </c:pt>
                <c:pt idx="1894" c:formatCode="yyyy\-mm\-dd">
                  <c:v>44484</c:v>
                </c:pt>
                <c:pt idx="1895" c:formatCode="yyyy\-mm\-dd">
                  <c:v>44487</c:v>
                </c:pt>
                <c:pt idx="1896" c:formatCode="yyyy\-mm\-dd">
                  <c:v>44488</c:v>
                </c:pt>
                <c:pt idx="1897" c:formatCode="yyyy\-mm\-dd">
                  <c:v>44489</c:v>
                </c:pt>
                <c:pt idx="1898" c:formatCode="yyyy\-mm\-dd">
                  <c:v>44490</c:v>
                </c:pt>
                <c:pt idx="1899" c:formatCode="yyyy\-mm\-dd">
                  <c:v>44491</c:v>
                </c:pt>
                <c:pt idx="1900" c:formatCode="yyyy\-mm\-dd">
                  <c:v>44494</c:v>
                </c:pt>
                <c:pt idx="1901" c:formatCode="yyyy\-mm\-dd">
                  <c:v>44495</c:v>
                </c:pt>
                <c:pt idx="1902" c:formatCode="yyyy\-mm\-dd">
                  <c:v>44496</c:v>
                </c:pt>
                <c:pt idx="1903" c:formatCode="yyyy\-mm\-dd">
                  <c:v>44497</c:v>
                </c:pt>
                <c:pt idx="1904" c:formatCode="yyyy\-mm\-dd">
                  <c:v>44498</c:v>
                </c:pt>
                <c:pt idx="1905" c:formatCode="yyyy\-mm\-dd">
                  <c:v>44501</c:v>
                </c:pt>
                <c:pt idx="1906" c:formatCode="yyyy\-mm\-dd">
                  <c:v>44502</c:v>
                </c:pt>
                <c:pt idx="1907" c:formatCode="yyyy\-mm\-dd">
                  <c:v>44503</c:v>
                </c:pt>
                <c:pt idx="1908" c:formatCode="yyyy\-mm\-dd">
                  <c:v>44504</c:v>
                </c:pt>
                <c:pt idx="1909" c:formatCode="yyyy\-mm\-dd">
                  <c:v>44505</c:v>
                </c:pt>
                <c:pt idx="1910" c:formatCode="yyyy\-mm\-dd">
                  <c:v>44508</c:v>
                </c:pt>
                <c:pt idx="1911" c:formatCode="yyyy\-mm\-dd">
                  <c:v>44509</c:v>
                </c:pt>
                <c:pt idx="1912" c:formatCode="yyyy\-mm\-dd">
                  <c:v>44510</c:v>
                </c:pt>
                <c:pt idx="1913" c:formatCode="yyyy\-mm\-dd">
                  <c:v>44511</c:v>
                </c:pt>
                <c:pt idx="1914" c:formatCode="yyyy\-mm\-dd">
                  <c:v>44512</c:v>
                </c:pt>
                <c:pt idx="1915" c:formatCode="yyyy\-mm\-dd">
                  <c:v>44515</c:v>
                </c:pt>
                <c:pt idx="1916" c:formatCode="yyyy\-mm\-dd">
                  <c:v>44516</c:v>
                </c:pt>
                <c:pt idx="1917" c:formatCode="yyyy\-mm\-dd">
                  <c:v>44517</c:v>
                </c:pt>
                <c:pt idx="1918" c:formatCode="yyyy\-mm\-dd">
                  <c:v>44518</c:v>
                </c:pt>
                <c:pt idx="1919" c:formatCode="yyyy\-mm\-dd">
                  <c:v>44519</c:v>
                </c:pt>
                <c:pt idx="1920" c:formatCode="yyyy\-mm\-dd">
                  <c:v>44522</c:v>
                </c:pt>
                <c:pt idx="1921" c:formatCode="yyyy\-mm\-dd">
                  <c:v>44523</c:v>
                </c:pt>
                <c:pt idx="1922" c:formatCode="yyyy\-mm\-dd">
                  <c:v>44524</c:v>
                </c:pt>
                <c:pt idx="1923" c:formatCode="yyyy\-mm\-dd">
                  <c:v>44525</c:v>
                </c:pt>
                <c:pt idx="1924" c:formatCode="yyyy\-mm\-dd">
                  <c:v>44526</c:v>
                </c:pt>
                <c:pt idx="1925" c:formatCode="yyyy\-mm\-dd">
                  <c:v>44529</c:v>
                </c:pt>
                <c:pt idx="1926" c:formatCode="yyyy\-mm\-dd">
                  <c:v>44530</c:v>
                </c:pt>
                <c:pt idx="1927" c:formatCode="yyyy\-mm\-dd">
                  <c:v>44531</c:v>
                </c:pt>
                <c:pt idx="1928" c:formatCode="yyyy\-mm\-dd">
                  <c:v>44532</c:v>
                </c:pt>
                <c:pt idx="1929" c:formatCode="yyyy\-mm\-dd">
                  <c:v>44533</c:v>
                </c:pt>
                <c:pt idx="1930" c:formatCode="yyyy\-mm\-dd">
                  <c:v>44536</c:v>
                </c:pt>
                <c:pt idx="1931" c:formatCode="yyyy\-mm\-dd">
                  <c:v>44537</c:v>
                </c:pt>
                <c:pt idx="1932" c:formatCode="yyyy\-mm\-dd">
                  <c:v>44538</c:v>
                </c:pt>
                <c:pt idx="1933" c:formatCode="yyyy\-mm\-dd">
                  <c:v>44539</c:v>
                </c:pt>
                <c:pt idx="1934" c:formatCode="yyyy\-mm\-dd">
                  <c:v>44540</c:v>
                </c:pt>
                <c:pt idx="1935" c:formatCode="yyyy\-mm\-dd">
                  <c:v>44543</c:v>
                </c:pt>
                <c:pt idx="1936" c:formatCode="yyyy\-mm\-dd">
                  <c:v>44544</c:v>
                </c:pt>
                <c:pt idx="1937" c:formatCode="yyyy\-mm\-dd">
                  <c:v>44545</c:v>
                </c:pt>
                <c:pt idx="1938" c:formatCode="yyyy\-mm\-dd">
                  <c:v>44546</c:v>
                </c:pt>
                <c:pt idx="1939" c:formatCode="yyyy\-mm\-dd">
                  <c:v>44547</c:v>
                </c:pt>
                <c:pt idx="1940" c:formatCode="yyyy\-mm\-dd">
                  <c:v>44550</c:v>
                </c:pt>
                <c:pt idx="1941" c:formatCode="yyyy\-mm\-dd">
                  <c:v>44551</c:v>
                </c:pt>
                <c:pt idx="1942" c:formatCode="yyyy\-mm\-dd">
                  <c:v>44552</c:v>
                </c:pt>
                <c:pt idx="1943" c:formatCode="yyyy\-mm\-dd">
                  <c:v>44553</c:v>
                </c:pt>
                <c:pt idx="1944" c:formatCode="yyyy\-mm\-dd">
                  <c:v>44554</c:v>
                </c:pt>
                <c:pt idx="1945" c:formatCode="yyyy\-mm\-dd">
                  <c:v>44557</c:v>
                </c:pt>
                <c:pt idx="1946" c:formatCode="yyyy\-mm\-dd">
                  <c:v>44558</c:v>
                </c:pt>
                <c:pt idx="1947" c:formatCode="yyyy\-mm\-dd">
                  <c:v>44559</c:v>
                </c:pt>
                <c:pt idx="1948" c:formatCode="yyyy\-mm\-dd">
                  <c:v>44560</c:v>
                </c:pt>
                <c:pt idx="1949" c:formatCode="yyyy\-mm\-dd">
                  <c:v>44561</c:v>
                </c:pt>
                <c:pt idx="1950" c:formatCode="yyyy\-mm\-dd">
                  <c:v>44565</c:v>
                </c:pt>
                <c:pt idx="1951" c:formatCode="yyyy\-mm\-dd">
                  <c:v>44566</c:v>
                </c:pt>
                <c:pt idx="1952" c:formatCode="yyyy\-mm\-dd">
                  <c:v>44567</c:v>
                </c:pt>
                <c:pt idx="1953" c:formatCode="yyyy\-mm\-dd">
                  <c:v>44568</c:v>
                </c:pt>
                <c:pt idx="1954" c:formatCode="yyyy\-mm\-dd">
                  <c:v>44571</c:v>
                </c:pt>
                <c:pt idx="1955" c:formatCode="yyyy\-mm\-dd">
                  <c:v>44572</c:v>
                </c:pt>
                <c:pt idx="1956" c:formatCode="yyyy\-mm\-dd">
                  <c:v>44573</c:v>
                </c:pt>
                <c:pt idx="1957" c:formatCode="yyyy\-mm\-dd">
                  <c:v>44574</c:v>
                </c:pt>
                <c:pt idx="1958" c:formatCode="yyyy\-mm\-dd">
                  <c:v>44575</c:v>
                </c:pt>
                <c:pt idx="1959" c:formatCode="yyyy\-mm\-dd">
                  <c:v>44578</c:v>
                </c:pt>
                <c:pt idx="1960" c:formatCode="yyyy\-mm\-dd">
                  <c:v>44579</c:v>
                </c:pt>
                <c:pt idx="1961" c:formatCode="yyyy\-mm\-dd">
                  <c:v>44580</c:v>
                </c:pt>
                <c:pt idx="1962" c:formatCode="yyyy\-mm\-dd">
                  <c:v>44581</c:v>
                </c:pt>
                <c:pt idx="1963" c:formatCode="yyyy\-mm\-dd">
                  <c:v>44582</c:v>
                </c:pt>
                <c:pt idx="1964" c:formatCode="yyyy\-mm\-dd">
                  <c:v>44585</c:v>
                </c:pt>
                <c:pt idx="1965" c:formatCode="yyyy\-mm\-dd">
                  <c:v>44586</c:v>
                </c:pt>
                <c:pt idx="1966" c:formatCode="yyyy\-mm\-dd">
                  <c:v>44587</c:v>
                </c:pt>
                <c:pt idx="1967" c:formatCode="yyyy\-mm\-dd">
                  <c:v>44588</c:v>
                </c:pt>
                <c:pt idx="1968" c:formatCode="yyyy\-mm\-dd">
                  <c:v>44589</c:v>
                </c:pt>
                <c:pt idx="1969" c:formatCode="yyyy\-mm\-dd">
                  <c:v>44599</c:v>
                </c:pt>
                <c:pt idx="1970" c:formatCode="yyyy\-mm\-dd">
                  <c:v>44600</c:v>
                </c:pt>
                <c:pt idx="1971" c:formatCode="yyyy\-mm\-dd">
                  <c:v>44601</c:v>
                </c:pt>
                <c:pt idx="1972" c:formatCode="yyyy\-mm\-dd">
                  <c:v>44602</c:v>
                </c:pt>
                <c:pt idx="1973" c:formatCode="yyyy\-mm\-dd">
                  <c:v>44603</c:v>
                </c:pt>
                <c:pt idx="1974" c:formatCode="yyyy\-mm\-dd">
                  <c:v>44606</c:v>
                </c:pt>
                <c:pt idx="1975" c:formatCode="yyyy\-mm\-dd">
                  <c:v>44607</c:v>
                </c:pt>
                <c:pt idx="1976" c:formatCode="yyyy\-mm\-dd">
                  <c:v>44608</c:v>
                </c:pt>
                <c:pt idx="1977" c:formatCode="yyyy\-mm\-dd">
                  <c:v>44609</c:v>
                </c:pt>
                <c:pt idx="1978" c:formatCode="yyyy\-mm\-dd">
                  <c:v>44610</c:v>
                </c:pt>
                <c:pt idx="1979" c:formatCode="yyyy\-mm\-dd">
                  <c:v>44613</c:v>
                </c:pt>
                <c:pt idx="1980" c:formatCode="yyyy\-mm\-dd">
                  <c:v>44614</c:v>
                </c:pt>
                <c:pt idx="1981" c:formatCode="yyyy\-mm\-dd">
                  <c:v>44615</c:v>
                </c:pt>
                <c:pt idx="1982" c:formatCode="yyyy\-mm\-dd">
                  <c:v>44616</c:v>
                </c:pt>
                <c:pt idx="1983" c:formatCode="yyyy\-mm\-dd">
                  <c:v>44617</c:v>
                </c:pt>
                <c:pt idx="1984" c:formatCode="yyyy\-mm\-dd">
                  <c:v>44620</c:v>
                </c:pt>
                <c:pt idx="1985" c:formatCode="yyyy\-mm\-dd">
                  <c:v>44621</c:v>
                </c:pt>
                <c:pt idx="1986" c:formatCode="yyyy\-mm\-dd">
                  <c:v>44622</c:v>
                </c:pt>
                <c:pt idx="1987" c:formatCode="yyyy\-mm\-dd">
                  <c:v>44623</c:v>
                </c:pt>
                <c:pt idx="1988" c:formatCode="yyyy\-mm\-dd">
                  <c:v>44624</c:v>
                </c:pt>
                <c:pt idx="1989" c:formatCode="yyyy\-mm\-dd">
                  <c:v>44627</c:v>
                </c:pt>
                <c:pt idx="1990" c:formatCode="yyyy\-mm\-dd">
                  <c:v>44628</c:v>
                </c:pt>
                <c:pt idx="1991" c:formatCode="yyyy\-mm\-dd">
                  <c:v>44629</c:v>
                </c:pt>
                <c:pt idx="1992" c:formatCode="yyyy\-mm\-dd">
                  <c:v>44630</c:v>
                </c:pt>
                <c:pt idx="1993" c:formatCode="yyyy\-mm\-dd">
                  <c:v>44631</c:v>
                </c:pt>
                <c:pt idx="1994" c:formatCode="yyyy\-mm\-dd">
                  <c:v>44634</c:v>
                </c:pt>
                <c:pt idx="1995" c:formatCode="yyyy\-mm\-dd">
                  <c:v>44635</c:v>
                </c:pt>
                <c:pt idx="1996" c:formatCode="yyyy\-mm\-dd">
                  <c:v>44636</c:v>
                </c:pt>
                <c:pt idx="1997" c:formatCode="yyyy\-mm\-dd">
                  <c:v>44637</c:v>
                </c:pt>
                <c:pt idx="1998" c:formatCode="yyyy\-mm\-dd">
                  <c:v>44638</c:v>
                </c:pt>
                <c:pt idx="1999" c:formatCode="yyyy\-mm\-dd">
                  <c:v>44641</c:v>
                </c:pt>
                <c:pt idx="2000" c:formatCode="yyyy\-mm\-dd">
                  <c:v>44642</c:v>
                </c:pt>
                <c:pt idx="2001" c:formatCode="yyyy\-mm\-dd">
                  <c:v>44643</c:v>
                </c:pt>
                <c:pt idx="2002" c:formatCode="yyyy\-mm\-dd">
                  <c:v>44644</c:v>
                </c:pt>
                <c:pt idx="2003" c:formatCode="yyyy\-mm\-dd">
                  <c:v>44645</c:v>
                </c:pt>
                <c:pt idx="2004" c:formatCode="yyyy\-mm\-dd">
                  <c:v>44648</c:v>
                </c:pt>
                <c:pt idx="2005" c:formatCode="yyyy\-mm\-dd">
                  <c:v>44649</c:v>
                </c:pt>
                <c:pt idx="2006" c:formatCode="yyyy\-mm\-dd">
                  <c:v>44650</c:v>
                </c:pt>
                <c:pt idx="2007" c:formatCode="yyyy\-mm\-dd">
                  <c:v>44651</c:v>
                </c:pt>
                <c:pt idx="2008" c:formatCode="yyyy\-mm\-dd">
                  <c:v>44652</c:v>
                </c:pt>
                <c:pt idx="2009" c:formatCode="yyyy\-mm\-dd">
                  <c:v>44657</c:v>
                </c:pt>
                <c:pt idx="2010" c:formatCode="yyyy\-mm\-dd">
                  <c:v>44658</c:v>
                </c:pt>
                <c:pt idx="2011" c:formatCode="yyyy\-mm\-dd">
                  <c:v>44659</c:v>
                </c:pt>
                <c:pt idx="2012" c:formatCode="yyyy\-mm\-dd">
                  <c:v>44662</c:v>
                </c:pt>
                <c:pt idx="2013" c:formatCode="yyyy\-mm\-dd">
                  <c:v>44663</c:v>
                </c:pt>
                <c:pt idx="2014" c:formatCode="yyyy\-mm\-dd">
                  <c:v>44664</c:v>
                </c:pt>
                <c:pt idx="2015" c:formatCode="yyyy\-mm\-dd">
                  <c:v>44665</c:v>
                </c:pt>
                <c:pt idx="2016" c:formatCode="yyyy\-mm\-dd">
                  <c:v>44666</c:v>
                </c:pt>
                <c:pt idx="2017" c:formatCode="yyyy\-mm\-dd">
                  <c:v>44669</c:v>
                </c:pt>
                <c:pt idx="2018" c:formatCode="yyyy\-mm\-dd">
                  <c:v>44670</c:v>
                </c:pt>
                <c:pt idx="2019" c:formatCode="yyyy\-mm\-dd">
                  <c:v>44671</c:v>
                </c:pt>
                <c:pt idx="2020" c:formatCode="yyyy\-mm\-dd">
                  <c:v>44672</c:v>
                </c:pt>
                <c:pt idx="2021" c:formatCode="yyyy\-mm\-dd">
                  <c:v>44673</c:v>
                </c:pt>
                <c:pt idx="2022" c:formatCode="yyyy\-mm\-dd">
                  <c:v>44676</c:v>
                </c:pt>
                <c:pt idx="2023" c:formatCode="yyyy\-mm\-dd">
                  <c:v>44677</c:v>
                </c:pt>
                <c:pt idx="2024" c:formatCode="yyyy\-mm\-dd">
                  <c:v>44678</c:v>
                </c:pt>
                <c:pt idx="2025" c:formatCode="yyyy\-mm\-dd">
                  <c:v>44679</c:v>
                </c:pt>
                <c:pt idx="2026" c:formatCode="yyyy\-mm\-dd">
                  <c:v>44680</c:v>
                </c:pt>
                <c:pt idx="2027" c:formatCode="yyyy\-mm\-dd">
                  <c:v>44686</c:v>
                </c:pt>
                <c:pt idx="2028" c:formatCode="yyyy\-mm\-dd">
                  <c:v>44687</c:v>
                </c:pt>
                <c:pt idx="2029" c:formatCode="yyyy\-mm\-dd">
                  <c:v>44690</c:v>
                </c:pt>
                <c:pt idx="2030" c:formatCode="yyyy\-mm\-dd">
                  <c:v>44691</c:v>
                </c:pt>
                <c:pt idx="2031" c:formatCode="yyyy\-mm\-dd">
                  <c:v>44692</c:v>
                </c:pt>
                <c:pt idx="2032" c:formatCode="yyyy\-mm\-dd">
                  <c:v>44693</c:v>
                </c:pt>
                <c:pt idx="2033" c:formatCode="yyyy\-mm\-dd">
                  <c:v>44694</c:v>
                </c:pt>
                <c:pt idx="2034" c:formatCode="yyyy\-mm\-dd">
                  <c:v>44697</c:v>
                </c:pt>
                <c:pt idx="2035" c:formatCode="yyyy\-mm\-dd">
                  <c:v>44698</c:v>
                </c:pt>
                <c:pt idx="2036" c:formatCode="yyyy\-mm\-dd">
                  <c:v>44699</c:v>
                </c:pt>
                <c:pt idx="2037" c:formatCode="yyyy\-mm\-dd">
                  <c:v>44700</c:v>
                </c:pt>
                <c:pt idx="2038" c:formatCode="yyyy\-mm\-dd">
                  <c:v>44701</c:v>
                </c:pt>
                <c:pt idx="2039" c:formatCode="yyyy\-mm\-dd">
                  <c:v>44704</c:v>
                </c:pt>
                <c:pt idx="2040" c:formatCode="yyyy\-mm\-dd">
                  <c:v>44705</c:v>
                </c:pt>
                <c:pt idx="2041" c:formatCode="yyyy\-mm\-dd">
                  <c:v>44706</c:v>
                </c:pt>
                <c:pt idx="2042" c:formatCode="yyyy\-mm\-dd">
                  <c:v>44707</c:v>
                </c:pt>
                <c:pt idx="2043" c:formatCode="yyyy\-mm\-dd">
                  <c:v>44708</c:v>
                </c:pt>
                <c:pt idx="2044" c:formatCode="yyyy\-mm\-dd">
                  <c:v>44711</c:v>
                </c:pt>
                <c:pt idx="2045" c:formatCode="yyyy\-mm\-dd">
                  <c:v>44712</c:v>
                </c:pt>
                <c:pt idx="2046" c:formatCode="yyyy\-mm\-dd">
                  <c:v>44713</c:v>
                </c:pt>
                <c:pt idx="2047" c:formatCode="yyyy\-mm\-dd">
                  <c:v>44714</c:v>
                </c:pt>
                <c:pt idx="2048" c:formatCode="yyyy\-mm\-dd">
                  <c:v>44718</c:v>
                </c:pt>
                <c:pt idx="2049" c:formatCode="yyyy\-mm\-dd">
                  <c:v>44719</c:v>
                </c:pt>
                <c:pt idx="2050" c:formatCode="yyyy\-mm\-dd">
                  <c:v>44720</c:v>
                </c:pt>
                <c:pt idx="2051" c:formatCode="yyyy\-mm\-dd">
                  <c:v>44721</c:v>
                </c:pt>
                <c:pt idx="2052" c:formatCode="yyyy\-mm\-dd">
                  <c:v>44722</c:v>
                </c:pt>
                <c:pt idx="2053" c:formatCode="yyyy\-mm\-dd">
                  <c:v>44725</c:v>
                </c:pt>
                <c:pt idx="2054" c:formatCode="yyyy\-mm\-dd">
                  <c:v>44726</c:v>
                </c:pt>
                <c:pt idx="2055" c:formatCode="yyyy\-mm\-dd">
                  <c:v>44727</c:v>
                </c:pt>
                <c:pt idx="2056" c:formatCode="yyyy\-mm\-dd">
                  <c:v>44728</c:v>
                </c:pt>
                <c:pt idx="2057" c:formatCode="yyyy\-mm\-dd">
                  <c:v>44729</c:v>
                </c:pt>
                <c:pt idx="2058" c:formatCode="yyyy\-mm\-dd">
                  <c:v>44732</c:v>
                </c:pt>
                <c:pt idx="2059" c:formatCode="yyyy\-mm\-dd">
                  <c:v>44733</c:v>
                </c:pt>
                <c:pt idx="2060" c:formatCode="yyyy\-mm\-dd">
                  <c:v>44734</c:v>
                </c:pt>
                <c:pt idx="2061" c:formatCode="yyyy\-mm\-dd">
                  <c:v>44735</c:v>
                </c:pt>
                <c:pt idx="2062" c:formatCode="yyyy\-mm\-dd">
                  <c:v>44736</c:v>
                </c:pt>
                <c:pt idx="2063" c:formatCode="yyyy\-mm\-dd">
                  <c:v>44739</c:v>
                </c:pt>
                <c:pt idx="2064" c:formatCode="yyyy\-mm\-dd">
                  <c:v>44740</c:v>
                </c:pt>
                <c:pt idx="2065" c:formatCode="yyyy\-mm\-dd">
                  <c:v>44741</c:v>
                </c:pt>
                <c:pt idx="2066" c:formatCode="yyyy\-mm\-dd">
                  <c:v>44742</c:v>
                </c:pt>
                <c:pt idx="2067" c:formatCode="yyyy\-mm\-dd">
                  <c:v>44743</c:v>
                </c:pt>
                <c:pt idx="2068" c:formatCode="yyyy\-mm\-dd">
                  <c:v>44746</c:v>
                </c:pt>
                <c:pt idx="2069" c:formatCode="yyyy\-mm\-dd">
                  <c:v>44747</c:v>
                </c:pt>
                <c:pt idx="2070" c:formatCode="yyyy\-mm\-dd">
                  <c:v>44748</c:v>
                </c:pt>
                <c:pt idx="2071" c:formatCode="yyyy\-mm\-dd">
                  <c:v>44749</c:v>
                </c:pt>
                <c:pt idx="2072" c:formatCode="yyyy\-mm\-dd">
                  <c:v>44750</c:v>
                </c:pt>
                <c:pt idx="2073" c:formatCode="yyyy\-mm\-dd">
                  <c:v>44753</c:v>
                </c:pt>
                <c:pt idx="2074" c:formatCode="yyyy\-mm\-dd">
                  <c:v>44754</c:v>
                </c:pt>
                <c:pt idx="2075" c:formatCode="yyyy\-mm\-dd">
                  <c:v>44755</c:v>
                </c:pt>
                <c:pt idx="2076" c:formatCode="yyyy\-mm\-dd">
                  <c:v>44756</c:v>
                </c:pt>
                <c:pt idx="2077" c:formatCode="yyyy\-mm\-dd">
                  <c:v>44757</c:v>
                </c:pt>
                <c:pt idx="2078" c:formatCode="yyyy\-mm\-dd">
                  <c:v>44760</c:v>
                </c:pt>
                <c:pt idx="2079" c:formatCode="yyyy\-mm\-dd">
                  <c:v>44761</c:v>
                </c:pt>
                <c:pt idx="2080" c:formatCode="yyyy\-mm\-dd">
                  <c:v>44762</c:v>
                </c:pt>
                <c:pt idx="2081" c:formatCode="yyyy\-mm\-dd">
                  <c:v>44763</c:v>
                </c:pt>
                <c:pt idx="2082" c:formatCode="yyyy\-mm\-dd">
                  <c:v>44764</c:v>
                </c:pt>
                <c:pt idx="2083" c:formatCode="yyyy\-mm\-dd">
                  <c:v>44767</c:v>
                </c:pt>
                <c:pt idx="2084" c:formatCode="yyyy\-mm\-dd">
                  <c:v>44768</c:v>
                </c:pt>
                <c:pt idx="2085" c:formatCode="yyyy\-mm\-dd">
                  <c:v>44769</c:v>
                </c:pt>
                <c:pt idx="2086" c:formatCode="yyyy\-mm\-dd">
                  <c:v>44770</c:v>
                </c:pt>
                <c:pt idx="2087" c:formatCode="yyyy\-mm\-dd">
                  <c:v>44771</c:v>
                </c:pt>
                <c:pt idx="2088" c:formatCode="yyyy\-mm\-dd">
                  <c:v>44774</c:v>
                </c:pt>
                <c:pt idx="2089" c:formatCode="yyyy\-mm\-dd">
                  <c:v>44775</c:v>
                </c:pt>
                <c:pt idx="2090" c:formatCode="yyyy\-mm\-dd">
                  <c:v>44776</c:v>
                </c:pt>
                <c:pt idx="2091" c:formatCode="yyyy\-mm\-dd">
                  <c:v>44777</c:v>
                </c:pt>
                <c:pt idx="2092" c:formatCode="yyyy\-mm\-dd">
                  <c:v>44778</c:v>
                </c:pt>
                <c:pt idx="2093" c:formatCode="yyyy\-mm\-dd">
                  <c:v>44781</c:v>
                </c:pt>
                <c:pt idx="2094" c:formatCode="yyyy\-mm\-dd">
                  <c:v>44782</c:v>
                </c:pt>
                <c:pt idx="2095" c:formatCode="yyyy\-mm\-dd">
                  <c:v>44783</c:v>
                </c:pt>
                <c:pt idx="2096" c:formatCode="yyyy\-mm\-dd">
                  <c:v>44784</c:v>
                </c:pt>
                <c:pt idx="2097" c:formatCode="yyyy\-mm\-dd">
                  <c:v>44785</c:v>
                </c:pt>
                <c:pt idx="2098" c:formatCode="yyyy\-mm\-dd">
                  <c:v>44788</c:v>
                </c:pt>
                <c:pt idx="2099" c:formatCode="yyyy\-mm\-dd">
                  <c:v>44789</c:v>
                </c:pt>
                <c:pt idx="2100" c:formatCode="yyyy\-mm\-dd">
                  <c:v>44790</c:v>
                </c:pt>
                <c:pt idx="2101" c:formatCode="yyyy\-mm\-dd">
                  <c:v>44791</c:v>
                </c:pt>
                <c:pt idx="2102" c:formatCode="yyyy\-mm\-dd">
                  <c:v>44792</c:v>
                </c:pt>
                <c:pt idx="2103" c:formatCode="yyyy\-mm\-dd">
                  <c:v>44795</c:v>
                </c:pt>
                <c:pt idx="2104" c:formatCode="yyyy\-mm\-dd">
                  <c:v>44796</c:v>
                </c:pt>
                <c:pt idx="2105" c:formatCode="yyyy\-mm\-dd">
                  <c:v>44797</c:v>
                </c:pt>
                <c:pt idx="2106" c:formatCode="yyyy\-mm\-dd">
                  <c:v>44798</c:v>
                </c:pt>
                <c:pt idx="2107" c:formatCode="yyyy\-mm\-dd">
                  <c:v>44799</c:v>
                </c:pt>
                <c:pt idx="2108" c:formatCode="yyyy\-mm\-dd">
                  <c:v>44802</c:v>
                </c:pt>
                <c:pt idx="2109" c:formatCode="yyyy\-mm\-dd">
                  <c:v>44803</c:v>
                </c:pt>
                <c:pt idx="2110" c:formatCode="yyyy\-mm\-dd">
                  <c:v>44804</c:v>
                </c:pt>
                <c:pt idx="2111" c:formatCode="yyyy\-mm\-dd">
                  <c:v>44805</c:v>
                </c:pt>
                <c:pt idx="2112" c:formatCode="yyyy\-mm\-dd">
                  <c:v>44806</c:v>
                </c:pt>
                <c:pt idx="2113" c:formatCode="yyyy\-mm\-dd">
                  <c:v>44809</c:v>
                </c:pt>
                <c:pt idx="2114" c:formatCode="yyyy\-mm\-dd">
                  <c:v>44810</c:v>
                </c:pt>
                <c:pt idx="2115" c:formatCode="yyyy\-mm\-dd">
                  <c:v>44811</c:v>
                </c:pt>
                <c:pt idx="2116" c:formatCode="yyyy\-mm\-dd">
                  <c:v>44812</c:v>
                </c:pt>
                <c:pt idx="2117" c:formatCode="yyyy\-mm\-dd">
                  <c:v>44813</c:v>
                </c:pt>
                <c:pt idx="2118" c:formatCode="yyyy\-mm\-dd">
                  <c:v>44817</c:v>
                </c:pt>
                <c:pt idx="2119" c:formatCode="yyyy\-mm\-dd">
                  <c:v>44818</c:v>
                </c:pt>
                <c:pt idx="2120" c:formatCode="yyyy\-mm\-dd">
                  <c:v>44819</c:v>
                </c:pt>
                <c:pt idx="2121" c:formatCode="yyyy\-mm\-dd">
                  <c:v>44820</c:v>
                </c:pt>
                <c:pt idx="2122" c:formatCode="yyyy\-mm\-dd">
                  <c:v>44823</c:v>
                </c:pt>
                <c:pt idx="2123" c:formatCode="yyyy\-mm\-dd">
                  <c:v>44824</c:v>
                </c:pt>
                <c:pt idx="2124" c:formatCode="yyyy\-mm\-dd">
                  <c:v>44825</c:v>
                </c:pt>
                <c:pt idx="2125" c:formatCode="yyyy\-mm\-dd">
                  <c:v>44826</c:v>
                </c:pt>
                <c:pt idx="2126" c:formatCode="yyyy\-mm\-dd">
                  <c:v>44827</c:v>
                </c:pt>
                <c:pt idx="2127" c:formatCode="yyyy\-mm\-dd">
                  <c:v>44830</c:v>
                </c:pt>
                <c:pt idx="2128" c:formatCode="yyyy\-mm\-dd">
                  <c:v>44831</c:v>
                </c:pt>
                <c:pt idx="2129" c:formatCode="yyyy\-mm\-dd">
                  <c:v>44832</c:v>
                </c:pt>
                <c:pt idx="2130" c:formatCode="yyyy\-mm\-dd">
                  <c:v>44833</c:v>
                </c:pt>
                <c:pt idx="2131" c:formatCode="yyyy\-mm\-dd">
                  <c:v>44834</c:v>
                </c:pt>
                <c:pt idx="2132" c:formatCode="yyyy\-mm\-dd">
                  <c:v>44844</c:v>
                </c:pt>
                <c:pt idx="2133" c:formatCode="yyyy\-mm\-dd">
                  <c:v>44845</c:v>
                </c:pt>
                <c:pt idx="2134" c:formatCode="yyyy\-mm\-dd">
                  <c:v>44846</c:v>
                </c:pt>
                <c:pt idx="2135" c:formatCode="yyyy\-mm\-dd">
                  <c:v>44847</c:v>
                </c:pt>
                <c:pt idx="2136" c:formatCode="yyyy\-mm\-dd">
                  <c:v>44848</c:v>
                </c:pt>
                <c:pt idx="2137" c:formatCode="yyyy\-mm\-dd">
                  <c:v>44851</c:v>
                </c:pt>
                <c:pt idx="2138" c:formatCode="yyyy\-mm\-dd">
                  <c:v>44852</c:v>
                </c:pt>
                <c:pt idx="2139" c:formatCode="yyyy\-mm\-dd">
                  <c:v>44853</c:v>
                </c:pt>
                <c:pt idx="2140" c:formatCode="yyyy\-mm\-dd">
                  <c:v>44854</c:v>
                </c:pt>
                <c:pt idx="2141" c:formatCode="yyyy\-mm\-dd">
                  <c:v>44855</c:v>
                </c:pt>
                <c:pt idx="2142" c:formatCode="yyyy\-mm\-dd">
                  <c:v>44858</c:v>
                </c:pt>
                <c:pt idx="2143" c:formatCode="yyyy\-mm\-dd">
                  <c:v>44859</c:v>
                </c:pt>
                <c:pt idx="2144" c:formatCode="yyyy\-mm\-dd">
                  <c:v>44860</c:v>
                </c:pt>
                <c:pt idx="2145" c:formatCode="yyyy\-mm\-dd">
                  <c:v>44861</c:v>
                </c:pt>
                <c:pt idx="2146" c:formatCode="yyyy\-mm\-dd">
                  <c:v>44862</c:v>
                </c:pt>
                <c:pt idx="2147" c:formatCode="yyyy\-mm\-dd">
                  <c:v>44865</c:v>
                </c:pt>
                <c:pt idx="2148" c:formatCode="yyyy\-mm\-dd">
                  <c:v>44866</c:v>
                </c:pt>
                <c:pt idx="2149" c:formatCode="yyyy\-mm\-dd">
                  <c:v>44867</c:v>
                </c:pt>
                <c:pt idx="2150" c:formatCode="yyyy\-mm\-dd">
                  <c:v>44868</c:v>
                </c:pt>
                <c:pt idx="2151" c:formatCode="yyyy\-mm\-dd">
                  <c:v>44869</c:v>
                </c:pt>
                <c:pt idx="2152" c:formatCode="yyyy\-mm\-dd">
                  <c:v>44872</c:v>
                </c:pt>
                <c:pt idx="2153" c:formatCode="yyyy\-mm\-dd">
                  <c:v>44873</c:v>
                </c:pt>
                <c:pt idx="2154" c:formatCode="yyyy\-mm\-dd">
                  <c:v>44874</c:v>
                </c:pt>
                <c:pt idx="2155" c:formatCode="yyyy\-mm\-dd">
                  <c:v>44875</c:v>
                </c:pt>
                <c:pt idx="2156" c:formatCode="yyyy\-mm\-dd">
                  <c:v>44876</c:v>
                </c:pt>
                <c:pt idx="2157" c:formatCode="yyyy\-mm\-dd">
                  <c:v>44879</c:v>
                </c:pt>
                <c:pt idx="2158" c:formatCode="yyyy\-mm\-dd">
                  <c:v>44880</c:v>
                </c:pt>
                <c:pt idx="2159" c:formatCode="yyyy\-mm\-dd">
                  <c:v>44881</c:v>
                </c:pt>
                <c:pt idx="2160" c:formatCode="yyyy\-mm\-dd">
                  <c:v>44882</c:v>
                </c:pt>
                <c:pt idx="2161" c:formatCode="yyyy\-mm\-dd">
                  <c:v>44883</c:v>
                </c:pt>
                <c:pt idx="2162" c:formatCode="yyyy\-mm\-dd">
                  <c:v>44886</c:v>
                </c:pt>
                <c:pt idx="2163" c:formatCode="yyyy\-mm\-dd">
                  <c:v>44887</c:v>
                </c:pt>
                <c:pt idx="2164" c:formatCode="yyyy\-mm\-dd">
                  <c:v>44888</c:v>
                </c:pt>
                <c:pt idx="2165" c:formatCode="yyyy\-mm\-dd">
                  <c:v>44889</c:v>
                </c:pt>
                <c:pt idx="2166" c:formatCode="yyyy\-mm\-dd">
                  <c:v>44890</c:v>
                </c:pt>
                <c:pt idx="2167" c:formatCode="yyyy\-mm\-dd">
                  <c:v>44893</c:v>
                </c:pt>
                <c:pt idx="2168" c:formatCode="yyyy\-mm\-dd">
                  <c:v>44894</c:v>
                </c:pt>
                <c:pt idx="2169" c:formatCode="yyyy\-mm\-dd">
                  <c:v>44895</c:v>
                </c:pt>
                <c:pt idx="2170" c:formatCode="yyyy\-mm\-dd">
                  <c:v>44896</c:v>
                </c:pt>
                <c:pt idx="2171" c:formatCode="yyyy\-mm\-dd">
                  <c:v>44897</c:v>
                </c:pt>
                <c:pt idx="2172" c:formatCode="yyyy\-mm\-dd">
                  <c:v>44900</c:v>
                </c:pt>
                <c:pt idx="2173" c:formatCode="yyyy\-mm\-dd">
                  <c:v>44901</c:v>
                </c:pt>
                <c:pt idx="2174" c:formatCode="yyyy\-mm\-dd">
                  <c:v>44902</c:v>
                </c:pt>
                <c:pt idx="2175" c:formatCode="yyyy\-mm\-dd">
                  <c:v>44903</c:v>
                </c:pt>
                <c:pt idx="2176" c:formatCode="yyyy\-mm\-dd">
                  <c:v>44904</c:v>
                </c:pt>
                <c:pt idx="2177" c:formatCode="yyyy\-mm\-dd">
                  <c:v>44907</c:v>
                </c:pt>
                <c:pt idx="2178" c:formatCode="yyyy\-mm\-dd">
                  <c:v>44908</c:v>
                </c:pt>
                <c:pt idx="2179" c:formatCode="yyyy\-mm\-dd">
                  <c:v>44909</c:v>
                </c:pt>
                <c:pt idx="2180" c:formatCode="yyyy\-mm\-dd">
                  <c:v>44910</c:v>
                </c:pt>
                <c:pt idx="2181" c:formatCode="yyyy\-mm\-dd">
                  <c:v>44911</c:v>
                </c:pt>
                <c:pt idx="2182" c:formatCode="yyyy\-mm\-dd">
                  <c:v>44914</c:v>
                </c:pt>
                <c:pt idx="2183" c:formatCode="yyyy\-mm\-dd">
                  <c:v>44915</c:v>
                </c:pt>
                <c:pt idx="2184" c:formatCode="yyyy\-mm\-dd">
                  <c:v>44916</c:v>
                </c:pt>
                <c:pt idx="2185" c:formatCode="yyyy\-mm\-dd">
                  <c:v>44917</c:v>
                </c:pt>
                <c:pt idx="2186" c:formatCode="yyyy\-mm\-dd">
                  <c:v>44918</c:v>
                </c:pt>
                <c:pt idx="2187" c:formatCode="yyyy\-mm\-dd">
                  <c:v>44921</c:v>
                </c:pt>
                <c:pt idx="2188" c:formatCode="yyyy\-mm\-dd">
                  <c:v>44922</c:v>
                </c:pt>
                <c:pt idx="2189" c:formatCode="yyyy\-mm\-dd">
                  <c:v>44923</c:v>
                </c:pt>
                <c:pt idx="2190" c:formatCode="yyyy\-mm\-dd">
                  <c:v>44924</c:v>
                </c:pt>
                <c:pt idx="2191" c:formatCode="yyyy\-mm\-dd">
                  <c:v>44925</c:v>
                </c:pt>
                <c:pt idx="2192" c:formatCode="yyyy\-mm\-dd">
                  <c:v>44929</c:v>
                </c:pt>
                <c:pt idx="2193" c:formatCode="yyyy\-mm\-dd">
                  <c:v>44930</c:v>
                </c:pt>
                <c:pt idx="2194" c:formatCode="yyyy\-mm\-dd">
                  <c:v>44931</c:v>
                </c:pt>
                <c:pt idx="2195" c:formatCode="yyyy\-mm\-dd">
                  <c:v>44932</c:v>
                </c:pt>
                <c:pt idx="2196" c:formatCode="yyyy\-mm\-dd">
                  <c:v>44935</c:v>
                </c:pt>
                <c:pt idx="2197" c:formatCode="yyyy\-mm\-dd">
                  <c:v>44936</c:v>
                </c:pt>
                <c:pt idx="2198" c:formatCode="yyyy\-mm\-dd">
                  <c:v>44937</c:v>
                </c:pt>
                <c:pt idx="2199" c:formatCode="yyyy\-mm\-dd">
                  <c:v>44938</c:v>
                </c:pt>
                <c:pt idx="2200" c:formatCode="yyyy\-mm\-dd">
                  <c:v>44939</c:v>
                </c:pt>
                <c:pt idx="2201" c:formatCode="yyyy\-mm\-dd">
                  <c:v>44942</c:v>
                </c:pt>
                <c:pt idx="2202" c:formatCode="yyyy\-mm\-dd">
                  <c:v>44943</c:v>
                </c:pt>
                <c:pt idx="2203" c:formatCode="yyyy\-mm\-dd">
                  <c:v>44944</c:v>
                </c:pt>
                <c:pt idx="2204" c:formatCode="yyyy\-mm\-dd">
                  <c:v>44945</c:v>
                </c:pt>
                <c:pt idx="2205" c:formatCode="yyyy\-mm\-dd">
                  <c:v>44946</c:v>
                </c:pt>
                <c:pt idx="2206" c:formatCode="yyyy\-mm\-dd">
                  <c:v>44956</c:v>
                </c:pt>
                <c:pt idx="2207" c:formatCode="yyyy\-mm\-dd">
                  <c:v>44957</c:v>
                </c:pt>
                <c:pt idx="2208" c:formatCode="yyyy\-mm\-dd">
                  <c:v>44958</c:v>
                </c:pt>
                <c:pt idx="2209" c:formatCode="yyyy\-mm\-dd">
                  <c:v>44959</c:v>
                </c:pt>
                <c:pt idx="2210" c:formatCode="yyyy\-mm\-dd">
                  <c:v>44960</c:v>
                </c:pt>
                <c:pt idx="2211" c:formatCode="yyyy\-mm\-dd">
                  <c:v>44963</c:v>
                </c:pt>
                <c:pt idx="2212" c:formatCode="yyyy\-mm\-dd">
                  <c:v>44964</c:v>
                </c:pt>
                <c:pt idx="2213" c:formatCode="yyyy\-mm\-dd">
                  <c:v>44965</c:v>
                </c:pt>
                <c:pt idx="2214" c:formatCode="yyyy\-mm\-dd">
                  <c:v>44966</c:v>
                </c:pt>
                <c:pt idx="2215" c:formatCode="yyyy\-mm\-dd">
                  <c:v>44967</c:v>
                </c:pt>
                <c:pt idx="2216" c:formatCode="yyyy\-mm\-dd">
                  <c:v>44970</c:v>
                </c:pt>
                <c:pt idx="2217" c:formatCode="yyyy\-mm\-dd">
                  <c:v>44971</c:v>
                </c:pt>
                <c:pt idx="2218" c:formatCode="yyyy\-mm\-dd">
                  <c:v>44972</c:v>
                </c:pt>
                <c:pt idx="2219" c:formatCode="yyyy\-mm\-dd">
                  <c:v>44973</c:v>
                </c:pt>
                <c:pt idx="2220" c:formatCode="yyyy\-mm\-dd">
                  <c:v>44974</c:v>
                </c:pt>
                <c:pt idx="2221" c:formatCode="yyyy\-mm\-dd">
                  <c:v>44977</c:v>
                </c:pt>
                <c:pt idx="2222" c:formatCode="yyyy\-mm\-dd">
                  <c:v>44978</c:v>
                </c:pt>
                <c:pt idx="2223" c:formatCode="yyyy\-mm\-dd">
                  <c:v>44979</c:v>
                </c:pt>
                <c:pt idx="2224" c:formatCode="yyyy\-mm\-dd">
                  <c:v>44980</c:v>
                </c:pt>
                <c:pt idx="2225" c:formatCode="yyyy\-mm\-dd">
                  <c:v>44981</c:v>
                </c:pt>
                <c:pt idx="2226" c:formatCode="yyyy\-mm\-dd">
                  <c:v>44984</c:v>
                </c:pt>
                <c:pt idx="2227" c:formatCode="yyyy\-mm\-dd">
                  <c:v>44985</c:v>
                </c:pt>
                <c:pt idx="2228" c:formatCode="yyyy\-mm\-dd">
                  <c:v>44986</c:v>
                </c:pt>
                <c:pt idx="2229" c:formatCode="yyyy\-mm\-dd">
                  <c:v>44987</c:v>
                </c:pt>
                <c:pt idx="2230" c:formatCode="yyyy\-mm\-dd">
                  <c:v>44988</c:v>
                </c:pt>
                <c:pt idx="2231" c:formatCode="yyyy\-mm\-dd">
                  <c:v>44991</c:v>
                </c:pt>
                <c:pt idx="2232" c:formatCode="yyyy\-mm\-dd">
                  <c:v>44992</c:v>
                </c:pt>
                <c:pt idx="2233" c:formatCode="yyyy\-mm\-dd">
                  <c:v>44993</c:v>
                </c:pt>
                <c:pt idx="2234" c:formatCode="yyyy\-mm\-dd">
                  <c:v>44994</c:v>
                </c:pt>
                <c:pt idx="2235" c:formatCode="yyyy\-mm\-dd">
                  <c:v>44995</c:v>
                </c:pt>
                <c:pt idx="2236" c:formatCode="yyyy\-mm\-dd">
                  <c:v>44998</c:v>
                </c:pt>
                <c:pt idx="2237" c:formatCode="yyyy\-mm\-dd">
                  <c:v>44999</c:v>
                </c:pt>
                <c:pt idx="2238" c:formatCode="yyyy\-mm\-dd">
                  <c:v>45000</c:v>
                </c:pt>
                <c:pt idx="2239" c:formatCode="yyyy\-mm\-dd">
                  <c:v>45001</c:v>
                </c:pt>
                <c:pt idx="2240" c:formatCode="yyyy\-mm\-dd">
                  <c:v>45002</c:v>
                </c:pt>
                <c:pt idx="2241" c:formatCode="yyyy\-mm\-dd">
                  <c:v>45005</c:v>
                </c:pt>
                <c:pt idx="2242" c:formatCode="yyyy\-mm\-dd">
                  <c:v>45006</c:v>
                </c:pt>
                <c:pt idx="2243" c:formatCode="yyyy\-mm\-dd">
                  <c:v>45007</c:v>
                </c:pt>
                <c:pt idx="2244" c:formatCode="yyyy\-mm\-dd">
                  <c:v>45008</c:v>
                </c:pt>
                <c:pt idx="2245" c:formatCode="yyyy\-mm\-dd">
                  <c:v>45009</c:v>
                </c:pt>
                <c:pt idx="2246" c:formatCode="yyyy\-mm\-dd">
                  <c:v>45012</c:v>
                </c:pt>
                <c:pt idx="2247" c:formatCode="yyyy\-mm\-dd">
                  <c:v>45013</c:v>
                </c:pt>
                <c:pt idx="2248" c:formatCode="yyyy\-mm\-dd">
                  <c:v>45014</c:v>
                </c:pt>
                <c:pt idx="2249" c:formatCode="yyyy\-mm\-dd">
                  <c:v>45015</c:v>
                </c:pt>
                <c:pt idx="2250" c:formatCode="yyyy\-mm\-dd">
                  <c:v>45016</c:v>
                </c:pt>
                <c:pt idx="2251" c:formatCode="yyyy\-mm\-dd">
                  <c:v>45019</c:v>
                </c:pt>
                <c:pt idx="2252" c:formatCode="yyyy\-mm\-dd">
                  <c:v>45020</c:v>
                </c:pt>
                <c:pt idx="2253" c:formatCode="yyyy\-mm\-dd">
                  <c:v>45022</c:v>
                </c:pt>
                <c:pt idx="2254" c:formatCode="yyyy\-mm\-dd">
                  <c:v>45023</c:v>
                </c:pt>
                <c:pt idx="2255" c:formatCode="yyyy\-mm\-dd">
                  <c:v>45026</c:v>
                </c:pt>
                <c:pt idx="2256" c:formatCode="yyyy\-mm\-dd">
                  <c:v>45027</c:v>
                </c:pt>
                <c:pt idx="2257" c:formatCode="yyyy\-mm\-dd">
                  <c:v>45028</c:v>
                </c:pt>
                <c:pt idx="2258" c:formatCode="yyyy\-mm\-dd">
                  <c:v>45029</c:v>
                </c:pt>
                <c:pt idx="2259" c:formatCode="yyyy\-mm\-dd">
                  <c:v>45030</c:v>
                </c:pt>
                <c:pt idx="2260" c:formatCode="yyyy\-mm\-dd">
                  <c:v>45033</c:v>
                </c:pt>
                <c:pt idx="2261" c:formatCode="yyyy\-mm\-dd">
                  <c:v>45034</c:v>
                </c:pt>
                <c:pt idx="2262" c:formatCode="yyyy\-mm\-dd">
                  <c:v>45035</c:v>
                </c:pt>
                <c:pt idx="2263" c:formatCode="yyyy\-mm\-dd">
                  <c:v>45036</c:v>
                </c:pt>
                <c:pt idx="2264" c:formatCode="yyyy\-mm\-dd">
                  <c:v>45037</c:v>
                </c:pt>
                <c:pt idx="2265" c:formatCode="yyyy\-mm\-dd">
                  <c:v>45040</c:v>
                </c:pt>
                <c:pt idx="2266" c:formatCode="yyyy\-mm\-dd">
                  <c:v>45041</c:v>
                </c:pt>
                <c:pt idx="2267" c:formatCode="yyyy\-mm\-dd">
                  <c:v>45042</c:v>
                </c:pt>
                <c:pt idx="2268" c:formatCode="yyyy\-mm\-dd">
                  <c:v>45043</c:v>
                </c:pt>
                <c:pt idx="2269" c:formatCode="yyyy\-mm\-dd">
                  <c:v>45044</c:v>
                </c:pt>
                <c:pt idx="2270" c:formatCode="yyyy\-mm\-dd">
                  <c:v>45050</c:v>
                </c:pt>
                <c:pt idx="2271" c:formatCode="yyyy\-mm\-dd">
                  <c:v>45051</c:v>
                </c:pt>
                <c:pt idx="2272" c:formatCode="yyyy\-mm\-dd">
                  <c:v>45054</c:v>
                </c:pt>
                <c:pt idx="2273" c:formatCode="yyyy\-mm\-dd">
                  <c:v>45055</c:v>
                </c:pt>
                <c:pt idx="2274" c:formatCode="yyyy\-mm\-dd">
                  <c:v>45056</c:v>
                </c:pt>
                <c:pt idx="2275" c:formatCode="yyyy\-mm\-dd">
                  <c:v>45057</c:v>
                </c:pt>
                <c:pt idx="2276" c:formatCode="yyyy\-mm\-dd">
                  <c:v>45058</c:v>
                </c:pt>
                <c:pt idx="2277" c:formatCode="yyyy\-mm\-dd">
                  <c:v>45061</c:v>
                </c:pt>
                <c:pt idx="2278" c:formatCode="yyyy\-mm\-dd">
                  <c:v>45062</c:v>
                </c:pt>
                <c:pt idx="2279" c:formatCode="yyyy\-mm\-dd">
                  <c:v>45063</c:v>
                </c:pt>
                <c:pt idx="2280" c:formatCode="yyyy\-mm\-dd">
                  <c:v>45064</c:v>
                </c:pt>
                <c:pt idx="2281" c:formatCode="yyyy\-mm\-dd">
                  <c:v>45065</c:v>
                </c:pt>
                <c:pt idx="2282" c:formatCode="yyyy\-mm\-dd">
                  <c:v>45068</c:v>
                </c:pt>
                <c:pt idx="2283" c:formatCode="yyyy\-mm\-dd">
                  <c:v>45069</c:v>
                </c:pt>
                <c:pt idx="2284" c:formatCode="yyyy\-mm\-dd">
                  <c:v>45070</c:v>
                </c:pt>
                <c:pt idx="2285" c:formatCode="yyyy\-mm\-dd">
                  <c:v>45071</c:v>
                </c:pt>
                <c:pt idx="2286" c:formatCode="yyyy\-mm\-dd">
                  <c:v>45072</c:v>
                </c:pt>
                <c:pt idx="2287" c:formatCode="yyyy\-mm\-dd">
                  <c:v>45075</c:v>
                </c:pt>
                <c:pt idx="2288" c:formatCode="yyyy\-mm\-dd">
                  <c:v>45076</c:v>
                </c:pt>
                <c:pt idx="2289" c:formatCode="yyyy\-mm\-dd">
                  <c:v>45077</c:v>
                </c:pt>
                <c:pt idx="2290" c:formatCode="yyyy\-mm\-dd">
                  <c:v>45078</c:v>
                </c:pt>
                <c:pt idx="2291" c:formatCode="yyyy\-mm\-dd">
                  <c:v>45079</c:v>
                </c:pt>
                <c:pt idx="2292" c:formatCode="yyyy\-mm\-dd">
                  <c:v>45082</c:v>
                </c:pt>
                <c:pt idx="2293" c:formatCode="yyyy\-mm\-dd">
                  <c:v>45083</c:v>
                </c:pt>
                <c:pt idx="2294" c:formatCode="yyyy\-mm\-dd">
                  <c:v>45084</c:v>
                </c:pt>
                <c:pt idx="2295" c:formatCode="yyyy\-mm\-dd">
                  <c:v>45085</c:v>
                </c:pt>
                <c:pt idx="2296" c:formatCode="yyyy\-mm\-dd">
                  <c:v>45086</c:v>
                </c:pt>
                <c:pt idx="2297" c:formatCode="yyyy\-mm\-dd">
                  <c:v>45089</c:v>
                </c:pt>
                <c:pt idx="2298" c:formatCode="yyyy\-mm\-dd">
                  <c:v>45090</c:v>
                </c:pt>
                <c:pt idx="2299" c:formatCode="yyyy\-mm\-dd">
                  <c:v>45091</c:v>
                </c:pt>
                <c:pt idx="2300" c:formatCode="yyyy\-mm\-dd">
                  <c:v>45092</c:v>
                </c:pt>
                <c:pt idx="2301" c:formatCode="yyyy\-mm\-dd">
                  <c:v>45093</c:v>
                </c:pt>
                <c:pt idx="2302" c:formatCode="yyyy\-mm\-dd">
                  <c:v>45096</c:v>
                </c:pt>
                <c:pt idx="2303" c:formatCode="yyyy\-mm\-dd">
                  <c:v>45097</c:v>
                </c:pt>
                <c:pt idx="2304" c:formatCode="yyyy\-mm\-dd">
                  <c:v>45098</c:v>
                </c:pt>
                <c:pt idx="2305" c:formatCode="yyyy\-mm\-dd">
                  <c:v>45103</c:v>
                </c:pt>
                <c:pt idx="2306" c:formatCode="yyyy\-mm\-dd">
                  <c:v>45104</c:v>
                </c:pt>
                <c:pt idx="2307" c:formatCode="yyyy\-mm\-dd">
                  <c:v>45105</c:v>
                </c:pt>
                <c:pt idx="2308" c:formatCode="yyyy\-mm\-dd">
                  <c:v>45106</c:v>
                </c:pt>
                <c:pt idx="2309" c:formatCode="yyyy\-mm\-dd">
                  <c:v>45107</c:v>
                </c:pt>
                <c:pt idx="2310" c:formatCode="yyyy\-mm\-dd">
                  <c:v>45110</c:v>
                </c:pt>
                <c:pt idx="2311" c:formatCode="yyyy\-mm\-dd">
                  <c:v>45111</c:v>
                </c:pt>
                <c:pt idx="2312" c:formatCode="yyyy\-mm\-dd">
                  <c:v>45112</c:v>
                </c:pt>
                <c:pt idx="2313" c:formatCode="yyyy\-mm\-dd">
                  <c:v>45113</c:v>
                </c:pt>
                <c:pt idx="2314" c:formatCode="yyyy\-mm\-dd">
                  <c:v>45114</c:v>
                </c:pt>
                <c:pt idx="2315" c:formatCode="yyyy\-mm\-dd">
                  <c:v>45117</c:v>
                </c:pt>
                <c:pt idx="2316" c:formatCode="yyyy\-mm\-dd">
                  <c:v>45118</c:v>
                </c:pt>
                <c:pt idx="2317" c:formatCode="yyyy\-mm\-dd">
                  <c:v>45119</c:v>
                </c:pt>
                <c:pt idx="2318" c:formatCode="yyyy\-mm\-dd">
                  <c:v>45120</c:v>
                </c:pt>
                <c:pt idx="2319" c:formatCode="yyyy\-mm\-dd">
                  <c:v>45121</c:v>
                </c:pt>
                <c:pt idx="2320" c:formatCode="yyyy\-mm\-dd">
                  <c:v>45124</c:v>
                </c:pt>
                <c:pt idx="2321" c:formatCode="yyyy\-mm\-dd">
                  <c:v>45125</c:v>
                </c:pt>
                <c:pt idx="2322" c:formatCode="yyyy\-mm\-dd">
                  <c:v>45126</c:v>
                </c:pt>
                <c:pt idx="2323" c:formatCode="yyyy\-mm\-dd">
                  <c:v>45127</c:v>
                </c:pt>
                <c:pt idx="2324" c:formatCode="yyyy\-mm\-dd">
                  <c:v>45128</c:v>
                </c:pt>
                <c:pt idx="2325" c:formatCode="yyyy\-mm\-dd">
                  <c:v>45131</c:v>
                </c:pt>
                <c:pt idx="2326" c:formatCode="yyyy\-mm\-dd">
                  <c:v>45132</c:v>
                </c:pt>
                <c:pt idx="2327" c:formatCode="yyyy\-mm\-dd">
                  <c:v>45133</c:v>
                </c:pt>
                <c:pt idx="2328" c:formatCode="yyyy\-mm\-dd">
                  <c:v>45134</c:v>
                </c:pt>
                <c:pt idx="2329" c:formatCode="yyyy\-mm\-dd">
                  <c:v>45135</c:v>
                </c:pt>
                <c:pt idx="2330" c:formatCode="yyyy\-mm\-dd">
                  <c:v>45138</c:v>
                </c:pt>
                <c:pt idx="2331" c:formatCode="yyyy\-mm\-dd">
                  <c:v>45139</c:v>
                </c:pt>
                <c:pt idx="2332" c:formatCode="yyyy\-mm\-dd">
                  <c:v>45140</c:v>
                </c:pt>
                <c:pt idx="2333" c:formatCode="yyyy\-mm\-dd">
                  <c:v>45141</c:v>
                </c:pt>
                <c:pt idx="2334" c:formatCode="yyyy\-mm\-dd">
                  <c:v>45142</c:v>
                </c:pt>
                <c:pt idx="2335" c:formatCode="yyyy\-mm\-dd">
                  <c:v>45145</c:v>
                </c:pt>
                <c:pt idx="2336" c:formatCode="yyyy\-mm\-dd">
                  <c:v>45146</c:v>
                </c:pt>
                <c:pt idx="2337" c:formatCode="yyyy\-mm\-dd">
                  <c:v>45147</c:v>
                </c:pt>
                <c:pt idx="2338" c:formatCode="yyyy\-mm\-dd">
                  <c:v>45148</c:v>
                </c:pt>
                <c:pt idx="2339" c:formatCode="yyyy\-mm\-dd">
                  <c:v>45149</c:v>
                </c:pt>
                <c:pt idx="2340" c:formatCode="yyyy\-mm\-dd">
                  <c:v>45152</c:v>
                </c:pt>
                <c:pt idx="2341" c:formatCode="yyyy\-mm\-dd">
                  <c:v>45153</c:v>
                </c:pt>
                <c:pt idx="2342" c:formatCode="yyyy\-mm\-dd">
                  <c:v>45154</c:v>
                </c:pt>
                <c:pt idx="2343" c:formatCode="yyyy\-mm\-dd">
                  <c:v>45155</c:v>
                </c:pt>
                <c:pt idx="2344" c:formatCode="yyyy\-mm\-dd">
                  <c:v>45156</c:v>
                </c:pt>
                <c:pt idx="2345" c:formatCode="yyyy\-mm\-dd">
                  <c:v>45159</c:v>
                </c:pt>
                <c:pt idx="2346" c:formatCode="yyyy\-mm\-dd">
                  <c:v>45160</c:v>
                </c:pt>
                <c:pt idx="2347" c:formatCode="yyyy\-mm\-dd">
                  <c:v>45161</c:v>
                </c:pt>
                <c:pt idx="2348" c:formatCode="yyyy\-mm\-dd">
                  <c:v>45162</c:v>
                </c:pt>
                <c:pt idx="2349" c:formatCode="yyyy\-mm\-dd">
                  <c:v>45163</c:v>
                </c:pt>
                <c:pt idx="2350" c:formatCode="yyyy\-mm\-dd">
                  <c:v>45166</c:v>
                </c:pt>
                <c:pt idx="2351" c:formatCode="yyyy\-mm\-dd">
                  <c:v>45167</c:v>
                </c:pt>
                <c:pt idx="2352" c:formatCode="yyyy\-mm\-dd">
                  <c:v>45168</c:v>
                </c:pt>
                <c:pt idx="2353" c:formatCode="yyyy\-mm\-dd">
                  <c:v>45169</c:v>
                </c:pt>
                <c:pt idx="2354" c:formatCode="yyyy\-mm\-dd">
                  <c:v>45170</c:v>
                </c:pt>
                <c:pt idx="2355" c:formatCode="yyyy\-mm\-dd">
                  <c:v>45173</c:v>
                </c:pt>
                <c:pt idx="2356" c:formatCode="yyyy\-mm\-dd">
                  <c:v>45174</c:v>
                </c:pt>
                <c:pt idx="2357" c:formatCode="yyyy\-mm\-dd">
                  <c:v>45175</c:v>
                </c:pt>
                <c:pt idx="2358" c:formatCode="yyyy\-mm\-dd">
                  <c:v>45176</c:v>
                </c:pt>
                <c:pt idx="2359" c:formatCode="yyyy\-mm\-dd">
                  <c:v>45177</c:v>
                </c:pt>
                <c:pt idx="2360" c:formatCode="yyyy\-mm\-dd">
                  <c:v>45180</c:v>
                </c:pt>
                <c:pt idx="2361" c:formatCode="yyyy\-mm\-dd">
                  <c:v>45181</c:v>
                </c:pt>
                <c:pt idx="2362" c:formatCode="yyyy\-mm\-dd">
                  <c:v>45182</c:v>
                </c:pt>
                <c:pt idx="2363" c:formatCode="yyyy\-mm\-dd">
                  <c:v>45183</c:v>
                </c:pt>
                <c:pt idx="2364" c:formatCode="yyyy\-mm\-dd">
                  <c:v>45184</c:v>
                </c:pt>
                <c:pt idx="2365" c:formatCode="yyyy\-mm\-dd">
                  <c:v>45187</c:v>
                </c:pt>
                <c:pt idx="2366" c:formatCode="yyyy\-mm\-dd">
                  <c:v>45188</c:v>
                </c:pt>
                <c:pt idx="2367" c:formatCode="yyyy\-mm\-dd">
                  <c:v>45189</c:v>
                </c:pt>
                <c:pt idx="2368" c:formatCode="yyyy\-mm\-dd">
                  <c:v>45190</c:v>
                </c:pt>
                <c:pt idx="2369" c:formatCode="yyyy\-mm\-dd">
                  <c:v>45191</c:v>
                </c:pt>
                <c:pt idx="2370" c:formatCode="yyyy\-mm\-dd">
                  <c:v>45194</c:v>
                </c:pt>
                <c:pt idx="2371" c:formatCode="yyyy\-mm\-dd">
                  <c:v>45195</c:v>
                </c:pt>
                <c:pt idx="2372" c:formatCode="yyyy\-mm\-dd">
                  <c:v>45196</c:v>
                </c:pt>
                <c:pt idx="2373" c:formatCode="yyyy\-mm\-dd">
                  <c:v>45197</c:v>
                </c:pt>
                <c:pt idx="2374" c:formatCode="yyyy\-mm\-dd">
                  <c:v>45208</c:v>
                </c:pt>
                <c:pt idx="2375" c:formatCode="yyyy\-mm\-dd">
                  <c:v>45209</c:v>
                </c:pt>
                <c:pt idx="2376" c:formatCode="yyyy\-mm\-dd">
                  <c:v>45210</c:v>
                </c:pt>
                <c:pt idx="2377" c:formatCode="yyyy\-mm\-dd">
                  <c:v>45211</c:v>
                </c:pt>
                <c:pt idx="2378" c:formatCode="yyyy\-mm\-dd">
                  <c:v>45212</c:v>
                </c:pt>
                <c:pt idx="2379" c:formatCode="yyyy\-mm\-dd">
                  <c:v>45215</c:v>
                </c:pt>
                <c:pt idx="2380" c:formatCode="yyyy\-mm\-dd">
                  <c:v>45216</c:v>
                </c:pt>
                <c:pt idx="2381" c:formatCode="yyyy\-mm\-dd">
                  <c:v>45217</c:v>
                </c:pt>
                <c:pt idx="2382" c:formatCode="yyyy\-mm\-dd">
                  <c:v>45218</c:v>
                </c:pt>
                <c:pt idx="2383" c:formatCode="yyyy\-mm\-dd">
                  <c:v>45219</c:v>
                </c:pt>
                <c:pt idx="2384" c:formatCode="yyyy\-mm\-dd">
                  <c:v>45222</c:v>
                </c:pt>
                <c:pt idx="2385" c:formatCode="yyyy\-mm\-dd">
                  <c:v>45223</c:v>
                </c:pt>
                <c:pt idx="2386" c:formatCode="yyyy\-mm\-dd">
                  <c:v>45224</c:v>
                </c:pt>
                <c:pt idx="2387" c:formatCode="yyyy\-mm\-dd">
                  <c:v>45225</c:v>
                </c:pt>
                <c:pt idx="2388" c:formatCode="yyyy\-mm\-dd">
                  <c:v>45226</c:v>
                </c:pt>
                <c:pt idx="2389" c:formatCode="yyyy\-mm\-dd">
                  <c:v>45229</c:v>
                </c:pt>
                <c:pt idx="2390" c:formatCode="yyyy\-mm\-dd">
                  <c:v>45230</c:v>
                </c:pt>
                <c:pt idx="2391" c:formatCode="yyyy\-mm\-dd">
                  <c:v>45231</c:v>
                </c:pt>
                <c:pt idx="2392" c:formatCode="yyyy\-mm\-dd">
                  <c:v>45232</c:v>
                </c:pt>
                <c:pt idx="2393" c:formatCode="yyyy\-mm\-dd">
                  <c:v>45233</c:v>
                </c:pt>
                <c:pt idx="2394" c:formatCode="yyyy\-mm\-dd">
                  <c:v>45236</c:v>
                </c:pt>
                <c:pt idx="2395" c:formatCode="yyyy\-mm\-dd">
                  <c:v>45237</c:v>
                </c:pt>
                <c:pt idx="2396" c:formatCode="yyyy\-mm\-dd">
                  <c:v>45238</c:v>
                </c:pt>
                <c:pt idx="2397" c:formatCode="yyyy\-mm\-dd">
                  <c:v>45239</c:v>
                </c:pt>
                <c:pt idx="2398" c:formatCode="yyyy\-mm\-dd">
                  <c:v>45240</c:v>
                </c:pt>
                <c:pt idx="2399" c:formatCode="yyyy\-mm\-dd">
                  <c:v>45243</c:v>
                </c:pt>
                <c:pt idx="2400" c:formatCode="yyyy\-mm\-dd">
                  <c:v>45244</c:v>
                </c:pt>
                <c:pt idx="2401" c:formatCode="yyyy\-mm\-dd">
                  <c:v>45245</c:v>
                </c:pt>
                <c:pt idx="2402" c:formatCode="yyyy\-mm\-dd">
                  <c:v>45246</c:v>
                </c:pt>
                <c:pt idx="2403" c:formatCode="yyyy\-mm\-dd">
                  <c:v>45247</c:v>
                </c:pt>
                <c:pt idx="2404" c:formatCode="yyyy\-mm\-dd">
                  <c:v>45250</c:v>
                </c:pt>
                <c:pt idx="2405" c:formatCode="yyyy\-mm\-dd">
                  <c:v>45251</c:v>
                </c:pt>
                <c:pt idx="2406" c:formatCode="yyyy\-mm\-dd">
                  <c:v>45252</c:v>
                </c:pt>
                <c:pt idx="2407" c:formatCode="yyyy\-mm\-dd">
                  <c:v>45253</c:v>
                </c:pt>
                <c:pt idx="2408" c:formatCode="yyyy\-mm\-dd">
                  <c:v>45254</c:v>
                </c:pt>
                <c:pt idx="2409" c:formatCode="yyyy\-mm\-dd">
                  <c:v>45257</c:v>
                </c:pt>
                <c:pt idx="2410" c:formatCode="yyyy\-mm\-dd">
                  <c:v>45258</c:v>
                </c:pt>
                <c:pt idx="2411" c:formatCode="yyyy\-mm\-dd">
                  <c:v>45259</c:v>
                </c:pt>
                <c:pt idx="2412" c:formatCode="yyyy\-mm\-dd">
                  <c:v>45260</c:v>
                </c:pt>
                <c:pt idx="2413" c:formatCode="yyyy\-mm\-dd">
                  <c:v>45261</c:v>
                </c:pt>
                <c:pt idx="2414" c:formatCode="yyyy\-mm\-dd">
                  <c:v>45264</c:v>
                </c:pt>
                <c:pt idx="2415" c:formatCode="yyyy\-mm\-dd">
                  <c:v>45265</c:v>
                </c:pt>
                <c:pt idx="2416" c:formatCode="yyyy\-mm\-dd">
                  <c:v>45266</c:v>
                </c:pt>
                <c:pt idx="2417" c:formatCode="yyyy\-mm\-dd">
                  <c:v>45267</c:v>
                </c:pt>
                <c:pt idx="2418" c:formatCode="yyyy\-mm\-dd">
                  <c:v>45268</c:v>
                </c:pt>
                <c:pt idx="2419" c:formatCode="yyyy\-mm\-dd">
                  <c:v>45271</c:v>
                </c:pt>
                <c:pt idx="2420" c:formatCode="yyyy\-mm\-dd">
                  <c:v>45272</c:v>
                </c:pt>
                <c:pt idx="2421" c:formatCode="yyyy\-mm\-dd">
                  <c:v>45273</c:v>
                </c:pt>
                <c:pt idx="2422" c:formatCode="yyyy\-mm\-dd">
                  <c:v>45274</c:v>
                </c:pt>
                <c:pt idx="2423" c:formatCode="yyyy\-mm\-dd">
                  <c:v>45275</c:v>
                </c:pt>
                <c:pt idx="2424" c:formatCode="yyyy\-mm\-dd">
                  <c:v>45278</c:v>
                </c:pt>
                <c:pt idx="2425" c:formatCode="yyyy\-mm\-dd">
                  <c:v>45279</c:v>
                </c:pt>
                <c:pt idx="2426" c:formatCode="yyyy\-mm\-dd">
                  <c:v>45280</c:v>
                </c:pt>
                <c:pt idx="2427" c:formatCode="yyyy\-mm\-dd">
                  <c:v>45281</c:v>
                </c:pt>
                <c:pt idx="2428" c:formatCode="yyyy\-mm\-dd">
                  <c:v>45282</c:v>
                </c:pt>
                <c:pt idx="2429" c:formatCode="yyyy\-mm\-dd">
                  <c:v>45285</c:v>
                </c:pt>
                <c:pt idx="2430" c:formatCode="yyyy\-mm\-dd">
                  <c:v>45286</c:v>
                </c:pt>
                <c:pt idx="2431" c:formatCode="yyyy\-mm\-dd">
                  <c:v>45287</c:v>
                </c:pt>
                <c:pt idx="2432" c:formatCode="yyyy\-mm\-dd">
                  <c:v>45288</c:v>
                </c:pt>
                <c:pt idx="2433" c:formatCode="yyyy\-mm\-dd">
                  <c:v>45289</c:v>
                </c:pt>
                <c:pt idx="2434" c:formatCode="yyyy\-mm\-dd">
                  <c:v>45293</c:v>
                </c:pt>
                <c:pt idx="2435" c:formatCode="yyyy\-mm\-dd">
                  <c:v>45294</c:v>
                </c:pt>
                <c:pt idx="2436" c:formatCode="yyyy\-mm\-dd">
                  <c:v>45295</c:v>
                </c:pt>
                <c:pt idx="2437" c:formatCode="yyyy\-mm\-dd">
                  <c:v>45296</c:v>
                </c:pt>
                <c:pt idx="2438" c:formatCode="yyyy\-mm\-dd">
                  <c:v>45299</c:v>
                </c:pt>
                <c:pt idx="2439" c:formatCode="yyyy\-mm\-dd">
                  <c:v>45300</c:v>
                </c:pt>
                <c:pt idx="2440" c:formatCode="yyyy\-mm\-dd">
                  <c:v>45301</c:v>
                </c:pt>
                <c:pt idx="2441" c:formatCode="yyyy\-mm\-dd">
                  <c:v>45302</c:v>
                </c:pt>
                <c:pt idx="2442" c:formatCode="yyyy\-mm\-dd">
                  <c:v>45303</c:v>
                </c:pt>
                <c:pt idx="2443" c:formatCode="yyyy\-mm\-dd">
                  <c:v>45306</c:v>
                </c:pt>
                <c:pt idx="2444" c:formatCode="yyyy\-mm\-dd">
                  <c:v>45307</c:v>
                </c:pt>
                <c:pt idx="2445" c:formatCode="yyyy\-mm\-dd">
                  <c:v>45308</c:v>
                </c:pt>
                <c:pt idx="2446" c:formatCode="yyyy\-mm\-dd">
                  <c:v>45309</c:v>
                </c:pt>
                <c:pt idx="2447" c:formatCode="yyyy\-mm\-dd">
                  <c:v>45310</c:v>
                </c:pt>
                <c:pt idx="2448" c:formatCode="yyyy\-mm\-dd">
                  <c:v>45313</c:v>
                </c:pt>
                <c:pt idx="2449" c:formatCode="yyyy\-mm\-dd">
                  <c:v>45314</c:v>
                </c:pt>
                <c:pt idx="2450" c:formatCode="yyyy\-mm\-dd">
                  <c:v>45315</c:v>
                </c:pt>
                <c:pt idx="2451" c:formatCode="yyyy\-mm\-dd">
                  <c:v>45316</c:v>
                </c:pt>
                <c:pt idx="2452" c:formatCode="yyyy\-mm\-dd">
                  <c:v>45317</c:v>
                </c:pt>
                <c:pt idx="2453" c:formatCode="yyyy\-mm\-dd">
                  <c:v>45320</c:v>
                </c:pt>
                <c:pt idx="2454" c:formatCode="yyyy\-mm\-dd">
                  <c:v>45321</c:v>
                </c:pt>
                <c:pt idx="2455" c:formatCode="yyyy\-mm\-dd">
                  <c:v>45322</c:v>
                </c:pt>
                <c:pt idx="2456" c:formatCode="yyyy\-mm\-dd">
                  <c:v>45323</c:v>
                </c:pt>
                <c:pt idx="2457" c:formatCode="yyyy\-mm\-dd">
                  <c:v>45324</c:v>
                </c:pt>
                <c:pt idx="2458" c:formatCode="yyyy\-mm\-dd">
                  <c:v>45327</c:v>
                </c:pt>
                <c:pt idx="2459" c:formatCode="yyyy\-mm\-dd">
                  <c:v>45328</c:v>
                </c:pt>
                <c:pt idx="2460" c:formatCode="yyyy\-mm\-dd">
                  <c:v>45329</c:v>
                </c:pt>
                <c:pt idx="2461" c:formatCode="yyyy\-mm\-dd">
                  <c:v>45330</c:v>
                </c:pt>
                <c:pt idx="2462" c:formatCode="yyyy\-mm\-dd">
                  <c:v>45341</c:v>
                </c:pt>
                <c:pt idx="2463" c:formatCode="yyyy\-mm\-dd">
                  <c:v>45342</c:v>
                </c:pt>
                <c:pt idx="2464" c:formatCode="yyyy\-mm\-dd">
                  <c:v>45343</c:v>
                </c:pt>
                <c:pt idx="2465" c:formatCode="yyyy\-mm\-dd">
                  <c:v>45344</c:v>
                </c:pt>
                <c:pt idx="2466" c:formatCode="yyyy\-mm\-dd">
                  <c:v>45345</c:v>
                </c:pt>
                <c:pt idx="2467" c:formatCode="yyyy\-mm\-dd">
                  <c:v>45348</c:v>
                </c:pt>
                <c:pt idx="2468" c:formatCode="yyyy\-mm\-dd">
                  <c:v>45349</c:v>
                </c:pt>
                <c:pt idx="2469" c:formatCode="yyyy\-mm\-dd">
                  <c:v>45350</c:v>
                </c:pt>
                <c:pt idx="2470" c:formatCode="yyyy\-mm\-dd">
                  <c:v>45351</c:v>
                </c:pt>
                <c:pt idx="2471" c:formatCode="yyyy\-mm\-dd">
                  <c:v>45352</c:v>
                </c:pt>
                <c:pt idx="2472" c:formatCode="yyyy\-mm\-dd">
                  <c:v>45355</c:v>
                </c:pt>
                <c:pt idx="2473" c:formatCode="yyyy\-mm\-dd">
                  <c:v>45356</c:v>
                </c:pt>
                <c:pt idx="2474" c:formatCode="yyyy\-mm\-dd">
                  <c:v>45357</c:v>
                </c:pt>
                <c:pt idx="2475" c:formatCode="yyyy\-mm\-dd">
                  <c:v>45358</c:v>
                </c:pt>
                <c:pt idx="2476" c:formatCode="yyyy\-mm\-dd">
                  <c:v>45359</c:v>
                </c:pt>
                <c:pt idx="2477" c:formatCode="yyyy\-mm\-dd">
                  <c:v>45362</c:v>
                </c:pt>
                <c:pt idx="2478" c:formatCode="yyyy\-mm\-dd">
                  <c:v>45363</c:v>
                </c:pt>
                <c:pt idx="2479" c:formatCode="yyyy\-mm\-dd">
                  <c:v>45364</c:v>
                </c:pt>
                <c:pt idx="2480" c:formatCode="yyyy\-mm\-dd">
                  <c:v>45365</c:v>
                </c:pt>
                <c:pt idx="2481" c:formatCode="yyyy\-mm\-dd">
                  <c:v>45366</c:v>
                </c:pt>
                <c:pt idx="2482" c:formatCode="yyyy\-mm\-dd">
                  <c:v>45369</c:v>
                </c:pt>
                <c:pt idx="2483" c:formatCode="yyyy\-mm\-dd">
                  <c:v>45370</c:v>
                </c:pt>
                <c:pt idx="2484" c:formatCode="yyyy\-mm\-dd">
                  <c:v>45371</c:v>
                </c:pt>
                <c:pt idx="2485" c:formatCode="yyyy\-mm\-dd">
                  <c:v>45372</c:v>
                </c:pt>
                <c:pt idx="2486" c:formatCode="yyyy\-mm\-dd">
                  <c:v>45373</c:v>
                </c:pt>
                <c:pt idx="2487" c:formatCode="yyyy\-mm\-dd">
                  <c:v>45376</c:v>
                </c:pt>
                <c:pt idx="2488" c:formatCode="yyyy\-mm\-dd">
                  <c:v>45377</c:v>
                </c:pt>
                <c:pt idx="2489" c:formatCode="yyyy\-mm\-dd">
                  <c:v>45378</c:v>
                </c:pt>
                <c:pt idx="2490" c:formatCode="yyyy\-mm\-dd">
                  <c:v>45379</c:v>
                </c:pt>
                <c:pt idx="2491" c:formatCode="yyyy\-mm\-dd">
                  <c:v>45380</c:v>
                </c:pt>
                <c:pt idx="2492" c:formatCode="yyyy\-mm\-dd">
                  <c:v>45383</c:v>
                </c:pt>
                <c:pt idx="2493" c:formatCode="yyyy\-mm\-dd">
                  <c:v>45384</c:v>
                </c:pt>
                <c:pt idx="2494" c:formatCode="yyyy\-mm\-dd">
                  <c:v>45385</c:v>
                </c:pt>
                <c:pt idx="2495" c:formatCode="yyyy\-mm\-dd">
                  <c:v>45390</c:v>
                </c:pt>
                <c:pt idx="2496" c:formatCode="yyyy\-mm\-dd">
                  <c:v>45391</c:v>
                </c:pt>
                <c:pt idx="2497" c:formatCode="yyyy\-mm\-dd">
                  <c:v>45392</c:v>
                </c:pt>
                <c:pt idx="2498" c:formatCode="yyyy\-mm\-dd">
                  <c:v>45393</c:v>
                </c:pt>
                <c:pt idx="2499" c:formatCode="yyyy\-mm\-dd">
                  <c:v>45394</c:v>
                </c:pt>
                <c:pt idx="2500" c:formatCode="yyyy\-mm\-dd">
                  <c:v>45397</c:v>
                </c:pt>
                <c:pt idx="2501" c:formatCode="yyyy\-mm\-dd">
                  <c:v>45398</c:v>
                </c:pt>
                <c:pt idx="2502" c:formatCode="yyyy\-mm\-dd">
                  <c:v>45399</c:v>
                </c:pt>
                <c:pt idx="2503" c:formatCode="yyyy\-mm\-dd">
                  <c:v>45400</c:v>
                </c:pt>
                <c:pt idx="2504" c:formatCode="yyyy\-mm\-dd">
                  <c:v>45401</c:v>
                </c:pt>
                <c:pt idx="2505" c:formatCode="yyyy\-mm\-dd">
                  <c:v>45404</c:v>
                </c:pt>
                <c:pt idx="2506" c:formatCode="yyyy\-mm\-dd">
                  <c:v>45405</c:v>
                </c:pt>
                <c:pt idx="2507" c:formatCode="yyyy\-mm\-dd">
                  <c:v>45406</c:v>
                </c:pt>
                <c:pt idx="2508" c:formatCode="yyyy\-mm\-dd">
                  <c:v>45407</c:v>
                </c:pt>
                <c:pt idx="2509" c:formatCode="yyyy\-mm\-dd">
                  <c:v>45408</c:v>
                </c:pt>
                <c:pt idx="2510" c:formatCode="yyyy\-mm\-dd">
                  <c:v>45411</c:v>
                </c:pt>
                <c:pt idx="2511" c:formatCode="yyyy\-mm\-dd">
                  <c:v>45412</c:v>
                </c:pt>
                <c:pt idx="2512" c:formatCode="yyyy\-mm\-dd">
                  <c:v>45418</c:v>
                </c:pt>
                <c:pt idx="2513" c:formatCode="yyyy\-mm\-dd">
                  <c:v>45419</c:v>
                </c:pt>
                <c:pt idx="2514" c:formatCode="yyyy\-mm\-dd">
                  <c:v>45420</c:v>
                </c:pt>
                <c:pt idx="2515" c:formatCode="yyyy\-mm\-dd">
                  <c:v>45421</c:v>
                </c:pt>
                <c:pt idx="2516" c:formatCode="yyyy\-mm\-dd">
                  <c:v>45422</c:v>
                </c:pt>
                <c:pt idx="2517" c:formatCode="yyyy\-mm\-dd">
                  <c:v>45425</c:v>
                </c:pt>
                <c:pt idx="2518" c:formatCode="yyyy\-mm\-dd">
                  <c:v>45426</c:v>
                </c:pt>
                <c:pt idx="2519" c:formatCode="yyyy\-mm\-dd">
                  <c:v>45427</c:v>
                </c:pt>
                <c:pt idx="2520" c:formatCode="yyyy\-mm\-dd">
                  <c:v>45428</c:v>
                </c:pt>
                <c:pt idx="2521" c:formatCode="yyyy\-mm\-dd">
                  <c:v>45429</c:v>
                </c:pt>
                <c:pt idx="2522" c:formatCode="yyyy\-mm\-dd">
                  <c:v>45432</c:v>
                </c:pt>
                <c:pt idx="2523" c:formatCode="yyyy\-mm\-dd">
                  <c:v>45433</c:v>
                </c:pt>
                <c:pt idx="2524" c:formatCode="yyyy\-mm\-dd">
                  <c:v>45434</c:v>
                </c:pt>
                <c:pt idx="2525" c:formatCode="yyyy\-mm\-dd">
                  <c:v>45435</c:v>
                </c:pt>
                <c:pt idx="2526" c:formatCode="yyyy\-mm\-dd">
                  <c:v>45436</c:v>
                </c:pt>
                <c:pt idx="2527" c:formatCode="yyyy\-mm\-dd">
                  <c:v>45439</c:v>
                </c:pt>
                <c:pt idx="2528" c:formatCode="yyyy\-mm\-dd">
                  <c:v>45440</c:v>
                </c:pt>
                <c:pt idx="2529" c:formatCode="yyyy\-mm\-dd">
                  <c:v>45441</c:v>
                </c:pt>
                <c:pt idx="2530" c:formatCode="yyyy\-mm\-dd">
                  <c:v>45442</c:v>
                </c:pt>
                <c:pt idx="2531" c:formatCode="yyyy\-mm\-dd">
                  <c:v>45443</c:v>
                </c:pt>
                <c:pt idx="2532" c:formatCode="yyyy\-mm\-dd">
                  <c:v>45446</c:v>
                </c:pt>
                <c:pt idx="2533" c:formatCode="yyyy\-mm\-dd">
                  <c:v>45447</c:v>
                </c:pt>
                <c:pt idx="2534" c:formatCode="yyyy\-mm\-dd">
                  <c:v>45448</c:v>
                </c:pt>
                <c:pt idx="2535" c:formatCode="yyyy\-mm\-dd">
                  <c:v>45449</c:v>
                </c:pt>
                <c:pt idx="2536" c:formatCode="yyyy\-mm\-dd">
                  <c:v>45450</c:v>
                </c:pt>
                <c:pt idx="2537" c:formatCode="yyyy\-mm\-dd">
                  <c:v>45454</c:v>
                </c:pt>
                <c:pt idx="2538" c:formatCode="yyyy\-mm\-dd">
                  <c:v>45455</c:v>
                </c:pt>
                <c:pt idx="2539" c:formatCode="yyyy\-mm\-dd">
                  <c:v>45456</c:v>
                </c:pt>
                <c:pt idx="2540" c:formatCode="yyyy\-mm\-dd">
                  <c:v>45457</c:v>
                </c:pt>
                <c:pt idx="2541" c:formatCode="yyyy\-mm\-dd">
                  <c:v>45460</c:v>
                </c:pt>
                <c:pt idx="2542" c:formatCode="yyyy\-mm\-dd">
                  <c:v>45461</c:v>
                </c:pt>
                <c:pt idx="2543" c:formatCode="yyyy\-mm\-dd">
                  <c:v>45462</c:v>
                </c:pt>
                <c:pt idx="2544" c:formatCode="yyyy\-mm\-dd">
                  <c:v>45463</c:v>
                </c:pt>
                <c:pt idx="2545" c:formatCode="yyyy\-mm\-dd">
                  <c:v>45464</c:v>
                </c:pt>
                <c:pt idx="2546" c:formatCode="yyyy\-mm\-dd">
                  <c:v>45467</c:v>
                </c:pt>
                <c:pt idx="2547" c:formatCode="yyyy\-mm\-dd">
                  <c:v>45468</c:v>
                </c:pt>
                <c:pt idx="2548" c:formatCode="yyyy\-mm\-dd">
                  <c:v>45469</c:v>
                </c:pt>
                <c:pt idx="2549" c:formatCode="yyyy\-mm\-dd">
                  <c:v>45470</c:v>
                </c:pt>
                <c:pt idx="2550" c:formatCode="yyyy\-mm\-dd">
                  <c:v>45471</c:v>
                </c:pt>
                <c:pt idx="2551" c:formatCode="yyyy\-mm\-dd">
                  <c:v>45474</c:v>
                </c:pt>
                <c:pt idx="2552" c:formatCode="yyyy\-mm\-dd">
                  <c:v>45475</c:v>
                </c:pt>
                <c:pt idx="2553" c:formatCode="yyyy\-mm\-dd">
                  <c:v>45476</c:v>
                </c:pt>
                <c:pt idx="2554" c:formatCode="yyyy\-mm\-dd">
                  <c:v>45477</c:v>
                </c:pt>
                <c:pt idx="2555" c:formatCode="yyyy\-mm\-dd">
                  <c:v>45478</c:v>
                </c:pt>
                <c:pt idx="2556" c:formatCode="yyyy\-mm\-dd">
                  <c:v>45481</c:v>
                </c:pt>
                <c:pt idx="2557" c:formatCode="yyyy\-mm\-dd">
                  <c:v>45482</c:v>
                </c:pt>
                <c:pt idx="2558" c:formatCode="yyyy\-mm\-dd">
                  <c:v>45483</c:v>
                </c:pt>
                <c:pt idx="2559" c:formatCode="yyyy\-mm\-dd">
                  <c:v>45484</c:v>
                </c:pt>
                <c:pt idx="2560" c:formatCode="yyyy\-mm\-dd">
                  <c:v>45485</c:v>
                </c:pt>
                <c:pt idx="2561" c:formatCode="yyyy\-mm\-dd">
                  <c:v>45488</c:v>
                </c:pt>
                <c:pt idx="2562" c:formatCode="yyyy\-mm\-dd">
                  <c:v>45489</c:v>
                </c:pt>
                <c:pt idx="2563" c:formatCode="yyyy\-mm\-dd">
                  <c:v>45490</c:v>
                </c:pt>
                <c:pt idx="2564" c:formatCode="yyyy\-mm\-dd">
                  <c:v>45491</c:v>
                </c:pt>
                <c:pt idx="2565" c:formatCode="yyyy\-mm\-dd">
                  <c:v>45492</c:v>
                </c:pt>
                <c:pt idx="2566" c:formatCode="yyyy\-mm\-dd">
                  <c:v>45495</c:v>
                </c:pt>
                <c:pt idx="2567" c:formatCode="yyyy\-mm\-dd">
                  <c:v>45496</c:v>
                </c:pt>
                <c:pt idx="2568" c:formatCode="yyyy\-mm\-dd">
                  <c:v>45497</c:v>
                </c:pt>
                <c:pt idx="2569" c:formatCode="yyyy\-mm\-dd">
                  <c:v>45498</c:v>
                </c:pt>
                <c:pt idx="2570" c:formatCode="yyyy\-mm\-dd">
                  <c:v>45499</c:v>
                </c:pt>
                <c:pt idx="2571" c:formatCode="yyyy\-mm\-dd">
                  <c:v>45502</c:v>
                </c:pt>
                <c:pt idx="2572" c:formatCode="yyyy\-mm\-dd">
                  <c:v>45503</c:v>
                </c:pt>
                <c:pt idx="2573" c:formatCode="yyyy\-mm\-dd">
                  <c:v>45504</c:v>
                </c:pt>
                <c:pt idx="2574" c:formatCode="yyyy\-mm\-dd">
                  <c:v>45505</c:v>
                </c:pt>
                <c:pt idx="2575" c:formatCode="yyyy\-mm\-dd">
                  <c:v>45506</c:v>
                </c:pt>
                <c:pt idx="2576" c:formatCode="yyyy\-mm\-dd">
                  <c:v>45509</c:v>
                </c:pt>
                <c:pt idx="2577" c:formatCode="yyyy\-mm\-dd">
                  <c:v>45510</c:v>
                </c:pt>
                <c:pt idx="2578" c:formatCode="yyyy\-mm\-dd">
                  <c:v>45511</c:v>
                </c:pt>
                <c:pt idx="2579" c:formatCode="yyyy\-mm\-dd">
                  <c:v>45512</c:v>
                </c:pt>
                <c:pt idx="2580" c:formatCode="yyyy\-mm\-dd">
                  <c:v>45513</c:v>
                </c:pt>
                <c:pt idx="2581" c:formatCode="yyyy\-mm\-dd">
                  <c:v>45516</c:v>
                </c:pt>
                <c:pt idx="2582" c:formatCode="yyyy\-mm\-dd">
                  <c:v>45517</c:v>
                </c:pt>
                <c:pt idx="2583" c:formatCode="yyyy\-mm\-dd">
                  <c:v>45518</c:v>
                </c:pt>
                <c:pt idx="2584" c:formatCode="yyyy\-mm\-dd">
                  <c:v>45519</c:v>
                </c:pt>
                <c:pt idx="2585" c:formatCode="yyyy\-mm\-dd">
                  <c:v>45520</c:v>
                </c:pt>
                <c:pt idx="2586" c:formatCode="yyyy\-mm\-dd">
                  <c:v>45523</c:v>
                </c:pt>
                <c:pt idx="2587" c:formatCode="yyyy\-mm\-dd">
                  <c:v>45524</c:v>
                </c:pt>
                <c:pt idx="2588" c:formatCode="yyyy\-mm\-dd">
                  <c:v>45525</c:v>
                </c:pt>
                <c:pt idx="2589" c:formatCode="yyyy\-mm\-dd">
                  <c:v>45526</c:v>
                </c:pt>
                <c:pt idx="2590" c:formatCode="yyyy\-mm\-dd">
                  <c:v>45527</c:v>
                </c:pt>
                <c:pt idx="2591" c:formatCode="yyyy\-mm\-dd">
                  <c:v>45530</c:v>
                </c:pt>
                <c:pt idx="2592" c:formatCode="yyyy\-mm\-dd">
                  <c:v>45531</c:v>
                </c:pt>
                <c:pt idx="2593" c:formatCode="yyyy\-mm\-dd">
                  <c:v>45532</c:v>
                </c:pt>
                <c:pt idx="2594" c:formatCode="yyyy\-mm\-dd">
                  <c:v>45533</c:v>
                </c:pt>
                <c:pt idx="2595" c:formatCode="yyyy\-mm\-dd">
                  <c:v>45534</c:v>
                </c:pt>
                <c:pt idx="2596" c:formatCode="yyyy\-mm\-dd">
                  <c:v>45537</c:v>
                </c:pt>
                <c:pt idx="2597" c:formatCode="yyyy\-mm\-dd">
                  <c:v>45538</c:v>
                </c:pt>
                <c:pt idx="2598" c:formatCode="yyyy\-mm\-dd">
                  <c:v>45539</c:v>
                </c:pt>
                <c:pt idx="2599" c:formatCode="yyyy\-mm\-dd">
                  <c:v>45540</c:v>
                </c:pt>
                <c:pt idx="2600" c:formatCode="yyyy\-mm\-dd">
                  <c:v>45541</c:v>
                </c:pt>
                <c:pt idx="2601" c:formatCode="yyyy\-mm\-dd">
                  <c:v>45544</c:v>
                </c:pt>
                <c:pt idx="2602" c:formatCode="yyyy\-mm\-dd">
                  <c:v>45545</c:v>
                </c:pt>
                <c:pt idx="2603" c:formatCode="yyyy\-mm\-dd">
                  <c:v>45546</c:v>
                </c:pt>
                <c:pt idx="2604" c:formatCode="yyyy\-mm\-dd">
                  <c:v>45547</c:v>
                </c:pt>
                <c:pt idx="2605" c:formatCode="yyyy\-mm\-dd">
                  <c:v>45548</c:v>
                </c:pt>
                <c:pt idx="2606" c:formatCode="yyyy\-mm\-dd">
                  <c:v>45553</c:v>
                </c:pt>
                <c:pt idx="2607" c:formatCode="yyyy\-mm\-dd">
                  <c:v>45554</c:v>
                </c:pt>
                <c:pt idx="2608" c:formatCode="yyyy\-mm\-dd">
                  <c:v>45555</c:v>
                </c:pt>
                <c:pt idx="2609" c:formatCode="yyyy\-mm\-dd">
                  <c:v>45558</c:v>
                </c:pt>
                <c:pt idx="2610" c:formatCode="yyyy\-mm\-dd">
                  <c:v>45559</c:v>
                </c:pt>
                <c:pt idx="2611" c:formatCode="yyyy\-mm\-dd">
                  <c:v>45560</c:v>
                </c:pt>
                <c:pt idx="2612" c:formatCode="yyyy\-mm\-dd">
                  <c:v>45561</c:v>
                </c:pt>
                <c:pt idx="2613" c:formatCode="yyyy\-mm\-dd">
                  <c:v>45562</c:v>
                </c:pt>
                <c:pt idx="2614" c:formatCode="yyyy\-mm\-dd">
                  <c:v>45565</c:v>
                </c:pt>
                <c:pt idx="2615" c:formatCode="yyyy\-mm\-dd">
                  <c:v>45573</c:v>
                </c:pt>
                <c:pt idx="2616" c:formatCode="yyyy\-mm\-dd">
                  <c:v>45574</c:v>
                </c:pt>
                <c:pt idx="2617" c:formatCode="yyyy\-mm\-dd">
                  <c:v>45575</c:v>
                </c:pt>
                <c:pt idx="2618" c:formatCode="yyyy\-mm\-dd">
                  <c:v>45576</c:v>
                </c:pt>
                <c:pt idx="2619" c:formatCode="yyyy\-mm\-dd">
                  <c:v>45579</c:v>
                </c:pt>
                <c:pt idx="2620" c:formatCode="yyyy\-mm\-dd">
                  <c:v>45580</c:v>
                </c:pt>
                <c:pt idx="2621" c:formatCode="yyyy\-mm\-dd">
                  <c:v>45581</c:v>
                </c:pt>
                <c:pt idx="2622" c:formatCode="yyyy\-mm\-dd">
                  <c:v>45582</c:v>
                </c:pt>
                <c:pt idx="2623" c:formatCode="yyyy\-mm\-dd">
                  <c:v>45583</c:v>
                </c:pt>
                <c:pt idx="2624" c:formatCode="yyyy\-mm\-dd">
                  <c:v>45586</c:v>
                </c:pt>
                <c:pt idx="2625" c:formatCode="yyyy\-mm\-dd">
                  <c:v>45587</c:v>
                </c:pt>
                <c:pt idx="2626" c:formatCode="yyyy\-mm\-dd">
                  <c:v>45588</c:v>
                </c:pt>
                <c:pt idx="2627" c:formatCode="yyyy\-mm\-dd">
                  <c:v>45589</c:v>
                </c:pt>
                <c:pt idx="2628" c:formatCode="yyyy\-mm\-dd">
                  <c:v>45590</c:v>
                </c:pt>
                <c:pt idx="2629" c:formatCode="yyyy\-mm\-dd">
                  <c:v>45593</c:v>
                </c:pt>
                <c:pt idx="2630" c:formatCode="yyyy\-mm\-dd">
                  <c:v>45594</c:v>
                </c:pt>
                <c:pt idx="2631" c:formatCode="yyyy\-mm\-dd">
                  <c:v>45595</c:v>
                </c:pt>
                <c:pt idx="2632" c:formatCode="yyyy\-mm\-dd">
                  <c:v>45596</c:v>
                </c:pt>
                <c:pt idx="2633" c:formatCode="yyyy\-mm\-dd">
                  <c:v>45597</c:v>
                </c:pt>
                <c:pt idx="2634" c:formatCode="yyyy\-mm\-dd">
                  <c:v>45600</c:v>
                </c:pt>
                <c:pt idx="2635" c:formatCode="yyyy\-mm\-dd">
                  <c:v>45601</c:v>
                </c:pt>
                <c:pt idx="2636" c:formatCode="yyyy\-mm\-dd">
                  <c:v>45602</c:v>
                </c:pt>
                <c:pt idx="2637" c:formatCode="yyyy\-mm\-dd">
                  <c:v>45603</c:v>
                </c:pt>
                <c:pt idx="2638" c:formatCode="yyyy\-mm\-dd">
                  <c:v>45604</c:v>
                </c:pt>
                <c:pt idx="2639" c:formatCode="yyyy\-mm\-dd">
                  <c:v>45607</c:v>
                </c:pt>
                <c:pt idx="2640" c:formatCode="yyyy\-mm\-dd">
                  <c:v>45608</c:v>
                </c:pt>
                <c:pt idx="2641" c:formatCode="yyyy\-mm\-dd">
                  <c:v>45609</c:v>
                </c:pt>
                <c:pt idx="2642" c:formatCode="yyyy\-mm\-dd">
                  <c:v>45610</c:v>
                </c:pt>
                <c:pt idx="2643" c:formatCode="yyyy\-mm\-dd">
                  <c:v>45611</c:v>
                </c:pt>
                <c:pt idx="2644" c:formatCode="yyyy\-mm\-dd">
                  <c:v>45614</c:v>
                </c:pt>
                <c:pt idx="2645" c:formatCode="yyyy\-mm\-dd">
                  <c:v>45615</c:v>
                </c:pt>
                <c:pt idx="2646" c:formatCode="yyyy\-mm\-dd">
                  <c:v>45616</c:v>
                </c:pt>
                <c:pt idx="2647" c:formatCode="yyyy\-mm\-dd">
                  <c:v>45617</c:v>
                </c:pt>
                <c:pt idx="2648" c:formatCode="yyyy\-mm\-dd">
                  <c:v>45618</c:v>
                </c:pt>
                <c:pt idx="2649" c:formatCode="yyyy\-mm\-dd">
                  <c:v>45621</c:v>
                </c:pt>
                <c:pt idx="2650" c:formatCode="yyyy\-mm\-dd">
                  <c:v>45622</c:v>
                </c:pt>
                <c:pt idx="2651" c:formatCode="yyyy\-mm\-dd">
                  <c:v>45623</c:v>
                </c:pt>
                <c:pt idx="2652" c:formatCode="yyyy\-mm\-dd">
                  <c:v>45624</c:v>
                </c:pt>
                <c:pt idx="2653" c:formatCode="yyyy\-mm\-dd">
                  <c:v>45625</c:v>
                </c:pt>
                <c:pt idx="2654" c:formatCode="yyyy\-mm\-dd">
                  <c:v>45628</c:v>
                </c:pt>
                <c:pt idx="2655" c:formatCode="yyyy\-mm\-dd">
                  <c:v>45629</c:v>
                </c:pt>
                <c:pt idx="2656" c:formatCode="yyyy\-mm\-dd">
                  <c:v>45630</c:v>
                </c:pt>
                <c:pt idx="2657" c:formatCode="yyyy\-mm\-dd">
                  <c:v>45631</c:v>
                </c:pt>
                <c:pt idx="2658" c:formatCode="yyyy\-mm\-dd">
                  <c:v>45632</c:v>
                </c:pt>
                <c:pt idx="2659" c:formatCode="yyyy\-mm\-dd">
                  <c:v>45635</c:v>
                </c:pt>
                <c:pt idx="2660" c:formatCode="yyyy\-mm\-dd">
                  <c:v>45636</c:v>
                </c:pt>
                <c:pt idx="2661" c:formatCode="yyyy\-mm\-dd">
                  <c:v>45637</c:v>
                </c:pt>
                <c:pt idx="2662" c:formatCode="yyyy\-mm\-dd">
                  <c:v>45638</c:v>
                </c:pt>
                <c:pt idx="2663" c:formatCode="yyyy\-mm\-dd">
                  <c:v>45639</c:v>
                </c:pt>
                <c:pt idx="2664" c:formatCode="yyyy\-mm\-dd">
                  <c:v>45642</c:v>
                </c:pt>
                <c:pt idx="2665" c:formatCode="yyyy\-mm\-dd">
                  <c:v>45643</c:v>
                </c:pt>
                <c:pt idx="2666" c:formatCode="yyyy\-mm\-dd">
                  <c:v>45644</c:v>
                </c:pt>
                <c:pt idx="2667" c:formatCode="yyyy\-mm\-dd">
                  <c:v>45645</c:v>
                </c:pt>
                <c:pt idx="2668" c:formatCode="yyyy\-mm\-dd">
                  <c:v>45646</c:v>
                </c:pt>
                <c:pt idx="2669" c:formatCode="yyyy\-mm\-dd">
                  <c:v>45649</c:v>
                </c:pt>
                <c:pt idx="2670" c:formatCode="yyyy\-mm\-dd">
                  <c:v>45650</c:v>
                </c:pt>
                <c:pt idx="2671" c:formatCode="yyyy\-mm\-dd">
                  <c:v>45651</c:v>
                </c:pt>
                <c:pt idx="2672" c:formatCode="yyyy\-mm\-dd">
                  <c:v>45652</c:v>
                </c:pt>
                <c:pt idx="2673" c:formatCode="yyyy\-mm\-dd">
                  <c:v>45653</c:v>
                </c:pt>
                <c:pt idx="2674" c:formatCode="yyyy\-mm\-dd">
                  <c:v>45656</c:v>
                </c:pt>
                <c:pt idx="2675" c:formatCode="yyyy\-mm\-dd">
                  <c:v>45657</c:v>
                </c:pt>
                <c:pt idx="2676" c:formatCode="yyyy\-mm\-dd">
                  <c:v>45659</c:v>
                </c:pt>
                <c:pt idx="2677" c:formatCode="yyyy\-mm\-dd">
                  <c:v>45660</c:v>
                </c:pt>
                <c:pt idx="2678" c:formatCode="yyyy\-mm\-dd">
                  <c:v>45663</c:v>
                </c:pt>
                <c:pt idx="2679" c:formatCode="yyyy\-mm\-dd">
                  <c:v>45664</c:v>
                </c:pt>
                <c:pt idx="2680" c:formatCode="yyyy\-mm\-dd">
                  <c:v>45665</c:v>
                </c:pt>
                <c:pt idx="2681" c:formatCode="yyyy\-mm\-dd">
                  <c:v>45666</c:v>
                </c:pt>
                <c:pt idx="2682" c:formatCode="yyyy\-mm\-dd">
                  <c:v>45667</c:v>
                </c:pt>
                <c:pt idx="2683" c:formatCode="yyyy\-mm\-dd">
                  <c:v>45670</c:v>
                </c:pt>
                <c:pt idx="2684" c:formatCode="yyyy\-mm\-dd">
                  <c:v>45671</c:v>
                </c:pt>
                <c:pt idx="2685" c:formatCode="yyyy\-mm\-dd">
                  <c:v>45672</c:v>
                </c:pt>
                <c:pt idx="2686" c:formatCode="yyyy\-mm\-dd">
                  <c:v>45673</c:v>
                </c:pt>
                <c:pt idx="2687" c:formatCode="yyyy\-mm\-dd">
                  <c:v>45674</c:v>
                </c:pt>
                <c:pt idx="2688" c:formatCode="yyyy\-mm\-dd">
                  <c:v>45677</c:v>
                </c:pt>
                <c:pt idx="2689" c:formatCode="yyyy\-mm\-dd">
                  <c:v>45678</c:v>
                </c:pt>
                <c:pt idx="2690" c:formatCode="yyyy\-mm\-dd">
                  <c:v>45679</c:v>
                </c:pt>
                <c:pt idx="2691" c:formatCode="yyyy\-mm\-dd">
                  <c:v>45680</c:v>
                </c:pt>
                <c:pt idx="2692" c:formatCode="yyyy\-mm\-dd">
                  <c:v>45681</c:v>
                </c:pt>
                <c:pt idx="2693" c:formatCode="yyyy\-mm\-dd">
                  <c:v>45684</c:v>
                </c:pt>
                <c:pt idx="2694" c:formatCode="yyyy\-mm\-dd">
                  <c:v>45693</c:v>
                </c:pt>
                <c:pt idx="2695" c:formatCode="yyyy\-mm\-dd">
                  <c:v>45694</c:v>
                </c:pt>
                <c:pt idx="2696" c:formatCode="yyyy\-mm\-dd">
                  <c:v>45695</c:v>
                </c:pt>
                <c:pt idx="2697" c:formatCode="yyyy\-mm\-dd">
                  <c:v>45698</c:v>
                </c:pt>
                <c:pt idx="2698" c:formatCode="yyyy\-mm\-dd">
                  <c:v>45699</c:v>
                </c:pt>
                <c:pt idx="2699" c:formatCode="yyyy\-mm\-dd">
                  <c:v>45700</c:v>
                </c:pt>
                <c:pt idx="2700" c:formatCode="yyyy\-mm\-dd">
                  <c:v>45701</c:v>
                </c:pt>
                <c:pt idx="2701" c:formatCode="yyyy\-mm\-dd">
                  <c:v>45702</c:v>
                </c:pt>
                <c:pt idx="2702" c:formatCode="yyyy\-mm\-dd">
                  <c:v>45705</c:v>
                </c:pt>
                <c:pt idx="2703" c:formatCode="yyyy\-mm\-dd">
                  <c:v>45706</c:v>
                </c:pt>
                <c:pt idx="2704" c:formatCode="yyyy\-mm\-dd">
                  <c:v>45707</c:v>
                </c:pt>
                <c:pt idx="2705" c:formatCode="yyyy\-mm\-dd">
                  <c:v>45708</c:v>
                </c:pt>
                <c:pt idx="2706" c:formatCode="yyyy\-mm\-dd">
                  <c:v>45709</c:v>
                </c:pt>
                <c:pt idx="2707" c:formatCode="yyyy\-mm\-dd">
                  <c:v>45712</c:v>
                </c:pt>
                <c:pt idx="2708" c:formatCode="yyyy\-mm\-dd">
                  <c:v>45713</c:v>
                </c:pt>
                <c:pt idx="2709" c:formatCode="yyyy\-mm\-dd">
                  <c:v>45714</c:v>
                </c:pt>
                <c:pt idx="2710" c:formatCode="yyyy\-mm\-dd">
                  <c:v>45715</c:v>
                </c:pt>
                <c:pt idx="2711" c:formatCode="yyyy\-mm\-dd">
                  <c:v>45716</c:v>
                </c:pt>
                <c:pt idx="2712" c:formatCode="yyyy\-mm\-dd">
                  <c:v>45719</c:v>
                </c:pt>
                <c:pt idx="2713" c:formatCode="yyyy\-mm\-dd">
                  <c:v>45720</c:v>
                </c:pt>
                <c:pt idx="2714" c:formatCode="yyyy\-mm\-dd">
                  <c:v>45721</c:v>
                </c:pt>
                <c:pt idx="2715" c:formatCode="yyyy\-mm\-dd">
                  <c:v>45722</c:v>
                </c:pt>
                <c:pt idx="2716" c:formatCode="yyyy\-mm\-dd">
                  <c:v>45723</c:v>
                </c:pt>
                <c:pt idx="2717" c:formatCode="yyyy\-mm\-dd">
                  <c:v>45726</c:v>
                </c:pt>
                <c:pt idx="2718" c:formatCode="yyyy\-mm\-dd">
                  <c:v>45727</c:v>
                </c:pt>
                <c:pt idx="2719" c:formatCode="yyyy\-mm\-dd">
                  <c:v>45728</c:v>
                </c:pt>
                <c:pt idx="2720" c:formatCode="yyyy\-mm\-dd">
                  <c:v>45729</c:v>
                </c:pt>
                <c:pt idx="2721" c:formatCode="yyyy\-mm\-dd">
                  <c:v>45730</c:v>
                </c:pt>
                <c:pt idx="2722" c:formatCode="yyyy\-mm\-dd">
                  <c:v>45733</c:v>
                </c:pt>
                <c:pt idx="2723" c:formatCode="yyyy\-mm\-dd">
                  <c:v>45734</c:v>
                </c:pt>
                <c:pt idx="2724" c:formatCode="yyyy\-mm\-dd">
                  <c:v>45735</c:v>
                </c:pt>
                <c:pt idx="2725" c:formatCode="yyyy\-mm\-dd">
                  <c:v>45736</c:v>
                </c:pt>
                <c:pt idx="2726" c:formatCode="yyyy\-mm\-dd">
                  <c:v>45737</c:v>
                </c:pt>
                <c:pt idx="2727" c:formatCode="yyyy\-mm\-dd">
                  <c:v>45740</c:v>
                </c:pt>
                <c:pt idx="2728" c:formatCode="yyyy\-mm\-dd">
                  <c:v>45741</c:v>
                </c:pt>
                <c:pt idx="2729" c:formatCode="yyyy\-mm\-dd">
                  <c:v>45742</c:v>
                </c:pt>
                <c:pt idx="2730" c:formatCode="yyyy\-mm\-dd">
                  <c:v>45743</c:v>
                </c:pt>
                <c:pt idx="2731" c:formatCode="yyyy\-mm\-dd">
                  <c:v>45744</c:v>
                </c:pt>
                <c:pt idx="2732" c:formatCode="yyyy\-mm\-dd">
                  <c:v>45747</c:v>
                </c:pt>
                <c:pt idx="2733" c:formatCode="yyyy\-mm\-dd">
                  <c:v>45748</c:v>
                </c:pt>
                <c:pt idx="2734" c:formatCode="yyyy\-mm\-dd">
                  <c:v>45749</c:v>
                </c:pt>
                <c:pt idx="2735" c:formatCode="yyyy\-mm\-dd">
                  <c:v>45750</c:v>
                </c:pt>
                <c:pt idx="2736" c:formatCode="yyyy\-mm\-dd">
                  <c:v>45754</c:v>
                </c:pt>
                <c:pt idx="2737" c:formatCode="yyyy\-mm\-dd">
                  <c:v>45755</c:v>
                </c:pt>
                <c:pt idx="2738" c:formatCode="yyyy\-mm\-dd">
                  <c:v>45756</c:v>
                </c:pt>
                <c:pt idx="2739" c:formatCode="yyyy\-mm\-dd">
                  <c:v>45757</c:v>
                </c:pt>
                <c:pt idx="2740" c:formatCode="yyyy\-mm\-dd">
                  <c:v>45758</c:v>
                </c:pt>
                <c:pt idx="2741" c:formatCode="yyyy\-mm\-dd">
                  <c:v>45761</c:v>
                </c:pt>
                <c:pt idx="2742" c:formatCode="yyyy\-mm\-dd">
                  <c:v>45762</c:v>
                </c:pt>
                <c:pt idx="2743" c:formatCode="yyyy\-mm\-dd">
                  <c:v>45763</c:v>
                </c:pt>
                <c:pt idx="2744" c:formatCode="yyyy\-mm\-dd">
                  <c:v>45764</c:v>
                </c:pt>
                <c:pt idx="2745" c:formatCode="yyyy\-mm\-dd">
                  <c:v>45765</c:v>
                </c:pt>
                <c:pt idx="2746" c:formatCode="yyyy\-mm\-dd">
                  <c:v>45768</c:v>
                </c:pt>
                <c:pt idx="2747" c:formatCode="yyyy\-mm\-dd">
                  <c:v>45769</c:v>
                </c:pt>
                <c:pt idx="2748" c:formatCode="yyyy\-mm\-dd">
                  <c:v>45770</c:v>
                </c:pt>
                <c:pt idx="2749" c:formatCode="yyyy\-mm\-dd">
                  <c:v>45771</c:v>
                </c:pt>
                <c:pt idx="2750" c:formatCode="yyyy\-mm\-dd">
                  <c:v>45772</c:v>
                </c:pt>
                <c:pt idx="2751" c:formatCode="yyyy\-mm\-dd">
                  <c:v>45775</c:v>
                </c:pt>
                <c:pt idx="2752" c:formatCode="yyyy\-mm\-dd">
                  <c:v>45776</c:v>
                </c:pt>
                <c:pt idx="2753" c:formatCode="yyyy\-mm\-dd">
                  <c:v>45777</c:v>
                </c:pt>
              </c:numCache>
            </c:numRef>
          </c:cat>
          <c:val>
            <c:numRef>
              <c:f>'[红利甄选ppt-P4数据.xlsx]红利低波(全)-行情图1'!$D$2:$D$2755</c:f>
              <c:numCache>
                <c:formatCode>0.00%</c:formatCode>
                <c:ptCount val="2754"/>
                <c:pt idx="0">
                  <c:v>0</c:v>
                </c:pt>
                <c:pt idx="1">
                  <c:v>-0.00820273042426984</c:v>
                </c:pt>
                <c:pt idx="2">
                  <c:v>-0.0355990388870672</c:v>
                </c:pt>
                <c:pt idx="3">
                  <c:v>-0.0296829537955704</c:v>
                </c:pt>
                <c:pt idx="4">
                  <c:v>-0.0285024389989314</c:v>
                </c:pt>
                <c:pt idx="5">
                  <c:v>-0.0394647279348116</c:v>
                </c:pt>
                <c:pt idx="6">
                  <c:v>-0.0569780508875165</c:v>
                </c:pt>
                <c:pt idx="7">
                  <c:v>-0.0612958011328749</c:v>
                </c:pt>
                <c:pt idx="8">
                  <c:v>-0.0427105887921505</c:v>
                </c:pt>
                <c:pt idx="9">
                  <c:v>-0.036315322733308</c:v>
                </c:pt>
                <c:pt idx="10">
                  <c:v>-0.0347112566408684</c:v>
                </c:pt>
                <c:pt idx="11">
                  <c:v>-0.0457301263912968</c:v>
                </c:pt>
                <c:pt idx="12">
                  <c:v>-0.0529523259324165</c:v>
                </c:pt>
                <c:pt idx="13">
                  <c:v>-0.0384032035666986</c:v>
                </c:pt>
                <c:pt idx="14">
                  <c:v>-0.0126917839633291</c:v>
                </c:pt>
                <c:pt idx="15">
                  <c:v>-0.00581943432940458</c:v>
                </c:pt>
                <c:pt idx="16">
                  <c:v>0.00904102884602097</c:v>
                </c:pt>
                <c:pt idx="17">
                  <c:v>0.00885375122752311</c:v>
                </c:pt>
                <c:pt idx="18">
                  <c:v>0.00673916522519711</c:v>
                </c:pt>
                <c:pt idx="19">
                  <c:v>0.015741587420602</c:v>
                </c:pt>
                <c:pt idx="20">
                  <c:v>0.00975521529999835</c:v>
                </c:pt>
                <c:pt idx="21">
                  <c:v>0.0285333145641112</c:v>
                </c:pt>
                <c:pt idx="22">
                  <c:v>0.0589289671284488</c:v>
                </c:pt>
                <c:pt idx="23">
                  <c:v>0.060422725020802</c:v>
                </c:pt>
                <c:pt idx="24">
                  <c:v>0.0721264177335197</c:v>
                </c:pt>
                <c:pt idx="25">
                  <c:v>0.0562761561277339</c:v>
                </c:pt>
                <c:pt idx="26">
                  <c:v>0.0743998446173767</c:v>
                </c:pt>
                <c:pt idx="27">
                  <c:v>0.0948226164636803</c:v>
                </c:pt>
                <c:pt idx="28">
                  <c:v>0.0935112341451167</c:v>
                </c:pt>
                <c:pt idx="29">
                  <c:v>0.0935879596807064</c:v>
                </c:pt>
                <c:pt idx="30">
                  <c:v>0.0782750207068708</c:v>
                </c:pt>
                <c:pt idx="31">
                  <c:v>0.0712180517772009</c:v>
                </c:pt>
                <c:pt idx="32">
                  <c:v>0.0670274132583189</c:v>
                </c:pt>
                <c:pt idx="33">
                  <c:v>0.0295125040917439</c:v>
                </c:pt>
                <c:pt idx="34">
                  <c:v>0.0362800085007794</c:v>
                </c:pt>
                <c:pt idx="35">
                  <c:v>0.0225703551943551</c:v>
                </c:pt>
                <c:pt idx="36">
                  <c:v>0.0332901270527066</c:v>
                </c:pt>
                <c:pt idx="37">
                  <c:v>0.0548268824619911</c:v>
                </c:pt>
                <c:pt idx="38">
                  <c:v>0.0550263542215555</c:v>
                </c:pt>
                <c:pt idx="39">
                  <c:v>0.0495626961519046</c:v>
                </c:pt>
                <c:pt idx="40">
                  <c:v>0.0482558256655353</c:v>
                </c:pt>
                <c:pt idx="41">
                  <c:v>0.0429767137267835</c:v>
                </c:pt>
                <c:pt idx="42">
                  <c:v>0.00341387173295172</c:v>
                </c:pt>
                <c:pt idx="43">
                  <c:v>0.00445776337308281</c:v>
                </c:pt>
                <c:pt idx="44">
                  <c:v>0.0048220511433007</c:v>
                </c:pt>
                <c:pt idx="45">
                  <c:v>0.015605354476608</c:v>
                </c:pt>
                <c:pt idx="46">
                  <c:v>0.0108820514876632</c:v>
                </c:pt>
                <c:pt idx="47">
                  <c:v>0.0312023681607269</c:v>
                </c:pt>
                <c:pt idx="48">
                  <c:v>0.036934321722121</c:v>
                </c:pt>
                <c:pt idx="49">
                  <c:v>0.0347648864732782</c:v>
                </c:pt>
                <c:pt idx="50">
                  <c:v>0.00770577039924934</c:v>
                </c:pt>
                <c:pt idx="51">
                  <c:v>0.0274278912881592</c:v>
                </c:pt>
                <c:pt idx="52">
                  <c:v>0.036128215832785</c:v>
                </c:pt>
                <c:pt idx="53">
                  <c:v>0.0375016907176588</c:v>
                </c:pt>
                <c:pt idx="54">
                  <c:v>0.040194205841686</c:v>
                </c:pt>
                <c:pt idx="55">
                  <c:v>0.0252772106282766</c:v>
                </c:pt>
                <c:pt idx="56">
                  <c:v>0.00480605243022137</c:v>
                </c:pt>
                <c:pt idx="57">
                  <c:v>-0.00158736011917878</c:v>
                </c:pt>
                <c:pt idx="58">
                  <c:v>0.0137380656551088</c:v>
                </c:pt>
                <c:pt idx="59">
                  <c:v>0.0144022805189961</c:v>
                </c:pt>
                <c:pt idx="60">
                  <c:v>0.01290425467727</c:v>
                </c:pt>
                <c:pt idx="61">
                  <c:v>0.0240903304900011</c:v>
                </c:pt>
                <c:pt idx="62">
                  <c:v>0.0351120048928745</c:v>
                </c:pt>
                <c:pt idx="63">
                  <c:v>0.0447107937512733</c:v>
                </c:pt>
                <c:pt idx="64">
                  <c:v>0.049986223059423</c:v>
                </c:pt>
                <c:pt idx="65">
                  <c:v>0.0453987871902401</c:v>
                </c:pt>
                <c:pt idx="66">
                  <c:v>0.0532332789425864</c:v>
                </c:pt>
                <c:pt idx="67">
                  <c:v>0.045584064969603</c:v>
                </c:pt>
                <c:pt idx="68">
                  <c:v>0.0451222728474181</c:v>
                </c:pt>
                <c:pt idx="69">
                  <c:v>0.0438372786501222</c:v>
                </c:pt>
                <c:pt idx="70">
                  <c:v>0.0475606376833395</c:v>
                </c:pt>
                <c:pt idx="71">
                  <c:v>0.0309408526114167</c:v>
                </c:pt>
                <c:pt idx="72">
                  <c:v>0.0262174764576254</c:v>
                </c:pt>
                <c:pt idx="73">
                  <c:v>0.0216028476538642</c:v>
                </c:pt>
                <c:pt idx="74">
                  <c:v>0.0100999680562281</c:v>
                </c:pt>
                <c:pt idx="75">
                  <c:v>-0.0117750040496743</c:v>
                </c:pt>
                <c:pt idx="76">
                  <c:v>-0.0419326269803957</c:v>
                </c:pt>
                <c:pt idx="77">
                  <c:v>-0.027703991030185</c:v>
                </c:pt>
                <c:pt idx="78">
                  <c:v>-0.0204734506965758</c:v>
                </c:pt>
                <c:pt idx="79">
                  <c:v>-0.0120618102475562</c:v>
                </c:pt>
                <c:pt idx="80">
                  <c:v>-0.0068901286915995</c:v>
                </c:pt>
                <c:pt idx="81">
                  <c:v>-0.024536684829596</c:v>
                </c:pt>
                <c:pt idx="82">
                  <c:v>-0.0233808753627575</c:v>
                </c:pt>
                <c:pt idx="83">
                  <c:v>-0.0331974759688844</c:v>
                </c:pt>
                <c:pt idx="84">
                  <c:v>-0.00800479512647989</c:v>
                </c:pt>
                <c:pt idx="85">
                  <c:v>-0.00943372896492384</c:v>
                </c:pt>
                <c:pt idx="86">
                  <c:v>-0.0102218363020458</c:v>
                </c:pt>
                <c:pt idx="87">
                  <c:v>-0.0286523781574839</c:v>
                </c:pt>
                <c:pt idx="88">
                  <c:v>-0.0298388680832455</c:v>
                </c:pt>
                <c:pt idx="89">
                  <c:v>-0.0350397668011974</c:v>
                </c:pt>
                <c:pt idx="90">
                  <c:v>-0.032259283143517</c:v>
                </c:pt>
                <c:pt idx="91">
                  <c:v>-0.023674949268715</c:v>
                </c:pt>
                <c:pt idx="92">
                  <c:v>-0.0237482604448063</c:v>
                </c:pt>
                <c:pt idx="93">
                  <c:v>-0.0128141155865074</c:v>
                </c:pt>
                <c:pt idx="94">
                  <c:v>-0.00205888316593465</c:v>
                </c:pt>
                <c:pt idx="95">
                  <c:v>-0.0043974023748042</c:v>
                </c:pt>
                <c:pt idx="96">
                  <c:v>0.0069606839918095</c:v>
                </c:pt>
                <c:pt idx="97">
                  <c:v>-0.0033667535718713</c:v>
                </c:pt>
                <c:pt idx="98">
                  <c:v>-0.00138837612525711</c:v>
                </c:pt>
                <c:pt idx="99">
                  <c:v>-0.0030554371504459</c:v>
                </c:pt>
                <c:pt idx="100">
                  <c:v>-0.0116675005020329</c:v>
                </c:pt>
                <c:pt idx="101">
                  <c:v>-0.000354678787057648</c:v>
                </c:pt>
                <c:pt idx="102">
                  <c:v>-0.00386705479154399</c:v>
                </c:pt>
                <c:pt idx="103">
                  <c:v>-0.00912726581164282</c:v>
                </c:pt>
                <c:pt idx="104">
                  <c:v>0.00205481032281822</c:v>
                </c:pt>
                <c:pt idx="105">
                  <c:v>0.0067793571141521</c:v>
                </c:pt>
                <c:pt idx="106">
                  <c:v>0.00491084887854624</c:v>
                </c:pt>
                <c:pt idx="107">
                  <c:v>0.0157645124058069</c:v>
                </c:pt>
                <c:pt idx="108">
                  <c:v>0.0221834350983181</c:v>
                </c:pt>
                <c:pt idx="109">
                  <c:v>0.0134228958851064</c:v>
                </c:pt>
                <c:pt idx="110">
                  <c:v>0.00830396618340309</c:v>
                </c:pt>
                <c:pt idx="111">
                  <c:v>-0.0181250542334425</c:v>
                </c:pt>
                <c:pt idx="112">
                  <c:v>-0.00886197007860208</c:v>
                </c:pt>
                <c:pt idx="113">
                  <c:v>-0.00184829034971779</c:v>
                </c:pt>
                <c:pt idx="114">
                  <c:v>0.00453636680639683</c:v>
                </c:pt>
                <c:pt idx="115">
                  <c:v>-0.00195030653387943</c:v>
                </c:pt>
                <c:pt idx="116">
                  <c:v>0.0107524033798451</c:v>
                </c:pt>
                <c:pt idx="117">
                  <c:v>0.0181308098680256</c:v>
                </c:pt>
                <c:pt idx="118">
                  <c:v>0.0276497514907215</c:v>
                </c:pt>
                <c:pt idx="119">
                  <c:v>0.0347149392714701</c:v>
                </c:pt>
                <c:pt idx="120">
                  <c:v>0.0420599094248467</c:v>
                </c:pt>
                <c:pt idx="121">
                  <c:v>0.0526945417902725</c:v>
                </c:pt>
                <c:pt idx="122">
                  <c:v>0.0492346005923718</c:v>
                </c:pt>
                <c:pt idx="123">
                  <c:v>0.0518355621052725</c:v>
                </c:pt>
                <c:pt idx="124">
                  <c:v>0.0585503634366191</c:v>
                </c:pt>
                <c:pt idx="125">
                  <c:v>0.0439209548461197</c:v>
                </c:pt>
                <c:pt idx="126">
                  <c:v>0.044028970547686</c:v>
                </c:pt>
                <c:pt idx="127">
                  <c:v>0.0567302171644826</c:v>
                </c:pt>
                <c:pt idx="128">
                  <c:v>0.0728006561813637</c:v>
                </c:pt>
                <c:pt idx="129">
                  <c:v>0.0735016729629894</c:v>
                </c:pt>
                <c:pt idx="130">
                  <c:v>0.0654519546208208</c:v>
                </c:pt>
                <c:pt idx="131">
                  <c:v>0.0574339410454251</c:v>
                </c:pt>
                <c:pt idx="132">
                  <c:v>0.0604122624477669</c:v>
                </c:pt>
                <c:pt idx="133">
                  <c:v>0.0572586380734543</c:v>
                </c:pt>
                <c:pt idx="134">
                  <c:v>0.0712025408297643</c:v>
                </c:pt>
                <c:pt idx="135">
                  <c:v>0.0643359712187052</c:v>
                </c:pt>
                <c:pt idx="136">
                  <c:v>0.0636287110368536</c:v>
                </c:pt>
                <c:pt idx="137">
                  <c:v>0.0729982012666394</c:v>
                </c:pt>
                <c:pt idx="138">
                  <c:v>0.0936475890305214</c:v>
                </c:pt>
                <c:pt idx="139">
                  <c:v>0.104033607247885</c:v>
                </c:pt>
                <c:pt idx="140">
                  <c:v>0.106085954354208</c:v>
                </c:pt>
                <c:pt idx="141">
                  <c:v>0.117191304953079</c:v>
                </c:pt>
                <c:pt idx="142">
                  <c:v>0.104911341521845</c:v>
                </c:pt>
                <c:pt idx="143">
                  <c:v>0.122921526946442</c:v>
                </c:pt>
                <c:pt idx="144">
                  <c:v>0.128520222934262</c:v>
                </c:pt>
                <c:pt idx="145">
                  <c:v>0.136026545962229</c:v>
                </c:pt>
                <c:pt idx="146">
                  <c:v>0.124869711699776</c:v>
                </c:pt>
                <c:pt idx="147">
                  <c:v>0.131683090467503</c:v>
                </c:pt>
                <c:pt idx="148">
                  <c:v>0.148827711370924</c:v>
                </c:pt>
                <c:pt idx="149">
                  <c:v>0.154808693681176</c:v>
                </c:pt>
                <c:pt idx="150">
                  <c:v>0.155375428581379</c:v>
                </c:pt>
                <c:pt idx="151">
                  <c:v>0.147945831089002</c:v>
                </c:pt>
                <c:pt idx="152">
                  <c:v>0.161171206277115</c:v>
                </c:pt>
                <c:pt idx="153">
                  <c:v>0.176968374592697</c:v>
                </c:pt>
                <c:pt idx="154">
                  <c:v>0.180539306862584</c:v>
                </c:pt>
                <c:pt idx="155">
                  <c:v>0.1806835635514</c:v>
                </c:pt>
                <c:pt idx="156">
                  <c:v>0.180191164135138</c:v>
                </c:pt>
                <c:pt idx="157">
                  <c:v>0.187138019970979</c:v>
                </c:pt>
                <c:pt idx="158">
                  <c:v>0.17805150697878</c:v>
                </c:pt>
                <c:pt idx="159">
                  <c:v>0.157199330648964</c:v>
                </c:pt>
                <c:pt idx="160">
                  <c:v>0.160782091235685</c:v>
                </c:pt>
                <c:pt idx="161">
                  <c:v>0.150354222726181</c:v>
                </c:pt>
                <c:pt idx="162">
                  <c:v>0.162560240885989</c:v>
                </c:pt>
                <c:pt idx="163">
                  <c:v>0.183449804452315</c:v>
                </c:pt>
                <c:pt idx="164">
                  <c:v>0.201481524730035</c:v>
                </c:pt>
                <c:pt idx="165">
                  <c:v>0.209998156733636</c:v>
                </c:pt>
                <c:pt idx="166">
                  <c:v>0.220323984670696</c:v>
                </c:pt>
                <c:pt idx="167">
                  <c:v>0.225204396973141</c:v>
                </c:pt>
                <c:pt idx="168">
                  <c:v>0.234452896935266</c:v>
                </c:pt>
                <c:pt idx="169">
                  <c:v>0.23660862596955</c:v>
                </c:pt>
                <c:pt idx="170">
                  <c:v>0.235304316252805</c:v>
                </c:pt>
                <c:pt idx="171">
                  <c:v>0.248959047147866</c:v>
                </c:pt>
                <c:pt idx="172">
                  <c:v>0.262245929583518</c:v>
                </c:pt>
                <c:pt idx="173">
                  <c:v>0.219709692620335</c:v>
                </c:pt>
                <c:pt idx="174">
                  <c:v>0.230343447007604</c:v>
                </c:pt>
                <c:pt idx="175">
                  <c:v>0.238997799640409</c:v>
                </c:pt>
                <c:pt idx="176">
                  <c:v>0.249426033974145</c:v>
                </c:pt>
                <c:pt idx="177">
                  <c:v>0.23249154250958</c:v>
                </c:pt>
                <c:pt idx="178">
                  <c:v>0.248308733604794</c:v>
                </c:pt>
                <c:pt idx="179">
                  <c:v>0.264404487658529</c:v>
                </c:pt>
                <c:pt idx="180">
                  <c:v>0.264148654578956</c:v>
                </c:pt>
                <c:pt idx="181">
                  <c:v>0.268139309184349</c:v>
                </c:pt>
                <c:pt idx="182">
                  <c:v>0.280638693989932</c:v>
                </c:pt>
                <c:pt idx="183">
                  <c:v>0.290795559908376</c:v>
                </c:pt>
                <c:pt idx="184">
                  <c:v>0.311121412721484</c:v>
                </c:pt>
                <c:pt idx="185">
                  <c:v>0.313870337942084</c:v>
                </c:pt>
                <c:pt idx="186">
                  <c:v>0.308054976455796</c:v>
                </c:pt>
                <c:pt idx="187">
                  <c:v>0.308272568708985</c:v>
                </c:pt>
                <c:pt idx="188">
                  <c:v>0.303914407080133</c:v>
                </c:pt>
                <c:pt idx="189">
                  <c:v>0.309592023548935</c:v>
                </c:pt>
                <c:pt idx="190">
                  <c:v>0.288202963576247</c:v>
                </c:pt>
                <c:pt idx="191">
                  <c:v>0.276253119931962</c:v>
                </c:pt>
                <c:pt idx="192">
                  <c:v>0.294233039498432</c:v>
                </c:pt>
                <c:pt idx="193">
                  <c:v>0.282381822067093</c:v>
                </c:pt>
                <c:pt idx="194">
                  <c:v>0.267043958268918</c:v>
                </c:pt>
                <c:pt idx="195">
                  <c:v>0.248565030061728</c:v>
                </c:pt>
                <c:pt idx="196">
                  <c:v>0.253668009826917</c:v>
                </c:pt>
                <c:pt idx="197">
                  <c:v>0.26287429367267</c:v>
                </c:pt>
                <c:pt idx="198">
                  <c:v>0.29318558716911</c:v>
                </c:pt>
                <c:pt idx="199">
                  <c:v>0.310725810397007</c:v>
                </c:pt>
                <c:pt idx="200">
                  <c:v>0.310979814355421</c:v>
                </c:pt>
                <c:pt idx="201">
                  <c:v>0.30934806756276</c:v>
                </c:pt>
                <c:pt idx="202">
                  <c:v>0.320450613509186</c:v>
                </c:pt>
                <c:pt idx="203">
                  <c:v>0.313831072807851</c:v>
                </c:pt>
                <c:pt idx="204">
                  <c:v>0.311723169194829</c:v>
                </c:pt>
                <c:pt idx="205">
                  <c:v>0.319444426153233</c:v>
                </c:pt>
                <c:pt idx="206">
                  <c:v>0.306947455787581</c:v>
                </c:pt>
                <c:pt idx="207">
                  <c:v>0.321060296174225</c:v>
                </c:pt>
                <c:pt idx="208">
                  <c:v>0.281798478746758</c:v>
                </c:pt>
                <c:pt idx="209">
                  <c:v>0.303830243118492</c:v>
                </c:pt>
                <c:pt idx="210">
                  <c:v>0.292352020074092</c:v>
                </c:pt>
                <c:pt idx="211">
                  <c:v>0.289184543155528</c:v>
                </c:pt>
                <c:pt idx="212">
                  <c:v>0.302013755088676</c:v>
                </c:pt>
                <c:pt idx="213">
                  <c:v>0.304425609861919</c:v>
                </c:pt>
                <c:pt idx="214">
                  <c:v>0.309007631532468</c:v>
                </c:pt>
                <c:pt idx="215">
                  <c:v>0.306257072296965</c:v>
                </c:pt>
                <c:pt idx="216">
                  <c:v>0.320737858696147</c:v>
                </c:pt>
                <c:pt idx="217">
                  <c:v>0.342360655964796</c:v>
                </c:pt>
                <c:pt idx="218">
                  <c:v>0.362548471101032</c:v>
                </c:pt>
                <c:pt idx="219">
                  <c:v>0.369168084967214</c:v>
                </c:pt>
                <c:pt idx="220">
                  <c:v>0.378930494810442</c:v>
                </c:pt>
                <c:pt idx="221">
                  <c:v>0.377322965581939</c:v>
                </c:pt>
                <c:pt idx="222">
                  <c:v>0.367573822964192</c:v>
                </c:pt>
                <c:pt idx="223">
                  <c:v>0.385828110704656</c:v>
                </c:pt>
                <c:pt idx="224">
                  <c:v>0.401937034430742</c:v>
                </c:pt>
                <c:pt idx="225">
                  <c:v>0.431597819277854</c:v>
                </c:pt>
                <c:pt idx="226">
                  <c:v>0.400594532664177</c:v>
                </c:pt>
                <c:pt idx="227">
                  <c:v>0.421281405217697</c:v>
                </c:pt>
                <c:pt idx="228">
                  <c:v>0.364230335813475</c:v>
                </c:pt>
                <c:pt idx="229">
                  <c:v>0.411151732233831</c:v>
                </c:pt>
                <c:pt idx="230">
                  <c:v>0.432249230293622</c:v>
                </c:pt>
                <c:pt idx="231">
                  <c:v>0.442426314097954</c:v>
                </c:pt>
                <c:pt idx="232">
                  <c:v>0.466163038885311</c:v>
                </c:pt>
                <c:pt idx="233">
                  <c:v>0.472227624226715</c:v>
                </c:pt>
                <c:pt idx="234">
                  <c:v>0.45925425315788</c:v>
                </c:pt>
                <c:pt idx="235">
                  <c:v>0.459453456646341</c:v>
                </c:pt>
                <c:pt idx="236">
                  <c:v>0.450546026809843</c:v>
                </c:pt>
                <c:pt idx="237">
                  <c:v>0.393062797046228</c:v>
                </c:pt>
                <c:pt idx="238">
                  <c:v>0.363788273811536</c:v>
                </c:pt>
                <c:pt idx="239">
                  <c:v>0.38181272638118</c:v>
                </c:pt>
                <c:pt idx="240">
                  <c:v>0.408648372626026</c:v>
                </c:pt>
                <c:pt idx="241">
                  <c:v>0.42392755821739</c:v>
                </c:pt>
                <c:pt idx="242">
                  <c:v>0.409455551599776</c:v>
                </c:pt>
                <c:pt idx="243">
                  <c:v>0.385152847948962</c:v>
                </c:pt>
                <c:pt idx="244">
                  <c:v>0.397659280968082</c:v>
                </c:pt>
                <c:pt idx="245">
                  <c:v>0.422421728125381</c:v>
                </c:pt>
                <c:pt idx="246">
                  <c:v>0.438936302148183</c:v>
                </c:pt>
                <c:pt idx="247">
                  <c:v>0.441136052031717</c:v>
                </c:pt>
                <c:pt idx="248">
                  <c:v>0.429528595480295</c:v>
                </c:pt>
                <c:pt idx="249">
                  <c:v>0.42034367576969</c:v>
                </c:pt>
                <c:pt idx="250">
                  <c:v>0.400167201184646</c:v>
                </c:pt>
                <c:pt idx="251">
                  <c:v>0.419301832745259</c:v>
                </c:pt>
                <c:pt idx="252">
                  <c:v>0.412644417041771</c:v>
                </c:pt>
                <c:pt idx="253">
                  <c:v>0.430841831308301</c:v>
                </c:pt>
                <c:pt idx="254">
                  <c:v>0.449507768862885</c:v>
                </c:pt>
                <c:pt idx="255">
                  <c:v>0.386952410510979</c:v>
                </c:pt>
                <c:pt idx="256">
                  <c:v>0.437006213500192</c:v>
                </c:pt>
                <c:pt idx="257">
                  <c:v>0.473552883477812</c:v>
                </c:pt>
                <c:pt idx="258">
                  <c:v>0.494155933505641</c:v>
                </c:pt>
                <c:pt idx="259">
                  <c:v>0.479223573674488</c:v>
                </c:pt>
                <c:pt idx="260">
                  <c:v>0.512242332311903</c:v>
                </c:pt>
                <c:pt idx="261">
                  <c:v>0.516138165276364</c:v>
                </c:pt>
                <c:pt idx="262">
                  <c:v>0.507237344664324</c:v>
                </c:pt>
                <c:pt idx="263">
                  <c:v>0.497071284363516</c:v>
                </c:pt>
                <c:pt idx="264">
                  <c:v>0.479090096606375</c:v>
                </c:pt>
                <c:pt idx="265">
                  <c:v>0.472961613965784</c:v>
                </c:pt>
                <c:pt idx="266">
                  <c:v>0.498718176279381</c:v>
                </c:pt>
                <c:pt idx="267">
                  <c:v>0.492427292068067</c:v>
                </c:pt>
                <c:pt idx="268">
                  <c:v>0.484732886608292</c:v>
                </c:pt>
                <c:pt idx="269">
                  <c:v>0.453371384906648</c:v>
                </c:pt>
                <c:pt idx="270">
                  <c:v>0.445543307272503</c:v>
                </c:pt>
                <c:pt idx="271">
                  <c:v>0.465429268640781</c:v>
                </c:pt>
                <c:pt idx="272">
                  <c:v>0.481468734539353</c:v>
                </c:pt>
                <c:pt idx="273">
                  <c:v>0.491855386852053</c:v>
                </c:pt>
                <c:pt idx="274">
                  <c:v>0.514945090514426</c:v>
                </c:pt>
                <c:pt idx="275">
                  <c:v>0.541319627508987</c:v>
                </c:pt>
                <c:pt idx="276">
                  <c:v>0.552186802144549</c:v>
                </c:pt>
                <c:pt idx="277">
                  <c:v>0.550989386268392</c:v>
                </c:pt>
                <c:pt idx="278">
                  <c:v>0.567537518567409</c:v>
                </c:pt>
                <c:pt idx="279">
                  <c:v>0.580379705066651</c:v>
                </c:pt>
                <c:pt idx="280">
                  <c:v>0.612239361819139</c:v>
                </c:pt>
                <c:pt idx="281">
                  <c:v>0.606689320454174</c:v>
                </c:pt>
                <c:pt idx="282">
                  <c:v>0.630785821179555</c:v>
                </c:pt>
                <c:pt idx="283">
                  <c:v>0.630409412433117</c:v>
                </c:pt>
                <c:pt idx="284">
                  <c:v>0.610462553524353</c:v>
                </c:pt>
                <c:pt idx="285">
                  <c:v>0.631262221882737</c:v>
                </c:pt>
                <c:pt idx="286">
                  <c:v>0.648133425755167</c:v>
                </c:pt>
                <c:pt idx="287">
                  <c:v>0.644563932393926</c:v>
                </c:pt>
                <c:pt idx="288">
                  <c:v>0.643840649110713</c:v>
                </c:pt>
                <c:pt idx="289">
                  <c:v>0.662074523859032</c:v>
                </c:pt>
                <c:pt idx="290">
                  <c:v>0.711228179743005</c:v>
                </c:pt>
                <c:pt idx="291">
                  <c:v>0.737825576859695</c:v>
                </c:pt>
                <c:pt idx="292">
                  <c:v>0.766713789705403</c:v>
                </c:pt>
                <c:pt idx="293">
                  <c:v>0.781033564665944</c:v>
                </c:pt>
                <c:pt idx="294">
                  <c:v>0.799027848930591</c:v>
                </c:pt>
                <c:pt idx="295">
                  <c:v>0.842691897612724</c:v>
                </c:pt>
                <c:pt idx="296">
                  <c:v>0.850298871081053</c:v>
                </c:pt>
                <c:pt idx="297">
                  <c:v>0.870978207655394</c:v>
                </c:pt>
                <c:pt idx="298">
                  <c:v>0.857742808883324</c:v>
                </c:pt>
                <c:pt idx="299">
                  <c:v>0.879146989590935</c:v>
                </c:pt>
                <c:pt idx="300">
                  <c:v>0.902663097978119</c:v>
                </c:pt>
                <c:pt idx="301">
                  <c:v>0.904660815332464</c:v>
                </c:pt>
                <c:pt idx="302">
                  <c:v>0.950063382706435</c:v>
                </c:pt>
                <c:pt idx="303">
                  <c:v>0.9854931669155</c:v>
                </c:pt>
                <c:pt idx="304">
                  <c:v>1.01657620321175</c:v>
                </c:pt>
                <c:pt idx="305">
                  <c:v>1.06515417369598</c:v>
                </c:pt>
                <c:pt idx="306">
                  <c:v>1.05067292391944</c:v>
                </c:pt>
                <c:pt idx="307">
                  <c:v>1.0344529603448</c:v>
                </c:pt>
                <c:pt idx="308">
                  <c:v>1.08866650189943</c:v>
                </c:pt>
                <c:pt idx="309">
                  <c:v>1.13350257825602</c:v>
                </c:pt>
                <c:pt idx="310">
                  <c:v>1.13273176221093</c:v>
                </c:pt>
                <c:pt idx="311">
                  <c:v>1.04945187579789</c:v>
                </c:pt>
                <c:pt idx="312">
                  <c:v>1.0782317071178</c:v>
                </c:pt>
                <c:pt idx="313">
                  <c:v>1.09626945130121</c:v>
                </c:pt>
                <c:pt idx="314">
                  <c:v>1.05927057379628</c:v>
                </c:pt>
                <c:pt idx="315">
                  <c:v>1.13094200373833</c:v>
                </c:pt>
                <c:pt idx="316">
                  <c:v>1.1864034936897</c:v>
                </c:pt>
                <c:pt idx="317">
                  <c:v>1.20937903580341</c:v>
                </c:pt>
                <c:pt idx="318">
                  <c:v>1.21171299440352</c:v>
                </c:pt>
                <c:pt idx="319">
                  <c:v>1.23642473832227</c:v>
                </c:pt>
                <c:pt idx="320">
                  <c:v>1.17173294206725</c:v>
                </c:pt>
                <c:pt idx="321">
                  <c:v>1.21430588339504</c:v>
                </c:pt>
                <c:pt idx="322">
                  <c:v>1.22539669857776</c:v>
                </c:pt>
                <c:pt idx="323">
                  <c:v>1.23614768743724</c:v>
                </c:pt>
                <c:pt idx="324">
                  <c:v>1.15441426199424</c:v>
                </c:pt>
                <c:pt idx="325">
                  <c:v>1.12387574287317</c:v>
                </c:pt>
                <c:pt idx="326">
                  <c:v>1.07677562912135</c:v>
                </c:pt>
                <c:pt idx="327">
                  <c:v>1.15548693180729</c:v>
                </c:pt>
                <c:pt idx="328">
                  <c:v>1.24932894422297</c:v>
                </c:pt>
                <c:pt idx="329">
                  <c:v>1.29867629184365</c:v>
                </c:pt>
                <c:pt idx="330">
                  <c:v>1.31950942092512</c:v>
                </c:pt>
                <c:pt idx="331">
                  <c:v>1.31653875744336</c:v>
                </c:pt>
                <c:pt idx="332">
                  <c:v>1.29806446300978</c:v>
                </c:pt>
                <c:pt idx="333">
                  <c:v>1.34045463855127</c:v>
                </c:pt>
                <c:pt idx="334">
                  <c:v>1.39867668693382</c:v>
                </c:pt>
                <c:pt idx="335">
                  <c:v>1.43879345997973</c:v>
                </c:pt>
                <c:pt idx="336">
                  <c:v>1.52883197346711</c:v>
                </c:pt>
                <c:pt idx="337">
                  <c:v>1.57081493786183</c:v>
                </c:pt>
                <c:pt idx="338">
                  <c:v>1.63968161780547</c:v>
                </c:pt>
                <c:pt idx="339">
                  <c:v>1.72746653208237</c:v>
                </c:pt>
                <c:pt idx="340">
                  <c:v>1.7602439442798</c:v>
                </c:pt>
                <c:pt idx="341">
                  <c:v>1.5952681172134</c:v>
                </c:pt>
                <c:pt idx="342">
                  <c:v>1.62143432950198</c:v>
                </c:pt>
                <c:pt idx="343">
                  <c:v>1.75867048548144</c:v>
                </c:pt>
                <c:pt idx="344">
                  <c:v>1.86354646399419</c:v>
                </c:pt>
                <c:pt idx="345">
                  <c:v>1.88830554556855</c:v>
                </c:pt>
                <c:pt idx="346">
                  <c:v>1.88461257433487</c:v>
                </c:pt>
                <c:pt idx="347">
                  <c:v>1.93175075819511</c:v>
                </c:pt>
                <c:pt idx="348">
                  <c:v>1.90199476149455</c:v>
                </c:pt>
                <c:pt idx="349">
                  <c:v>1.89754226599041</c:v>
                </c:pt>
                <c:pt idx="350">
                  <c:v>1.94890798784039</c:v>
                </c:pt>
                <c:pt idx="351">
                  <c:v>1.99079425269645</c:v>
                </c:pt>
                <c:pt idx="352">
                  <c:v>2.03843632285383</c:v>
                </c:pt>
                <c:pt idx="353">
                  <c:v>1.98247870207904</c:v>
                </c:pt>
                <c:pt idx="354">
                  <c:v>1.86335574762791</c:v>
                </c:pt>
                <c:pt idx="355">
                  <c:v>1.92173661250371</c:v>
                </c:pt>
                <c:pt idx="356">
                  <c:v>1.82499339443378</c:v>
                </c:pt>
                <c:pt idx="357">
                  <c:v>1.62990640411413</c:v>
                </c:pt>
                <c:pt idx="358">
                  <c:v>1.64568330576726</c:v>
                </c:pt>
                <c:pt idx="359">
                  <c:v>1.70386662555778</c:v>
                </c:pt>
                <c:pt idx="360">
                  <c:v>1.6087718358655</c:v>
                </c:pt>
                <c:pt idx="361">
                  <c:v>1.39105051988745</c:v>
                </c:pt>
                <c:pt idx="362">
                  <c:v>1.23497456229009</c:v>
                </c:pt>
                <c:pt idx="363">
                  <c:v>1.34608818539426</c:v>
                </c:pt>
                <c:pt idx="364">
                  <c:v>1.21601272170839</c:v>
                </c:pt>
                <c:pt idx="365">
                  <c:v>1.0641119892356</c:v>
                </c:pt>
                <c:pt idx="366">
                  <c:v>0.937886142719544</c:v>
                </c:pt>
                <c:pt idx="367">
                  <c:v>0.906551931505607</c:v>
                </c:pt>
                <c:pt idx="368">
                  <c:v>0.782174619222093</c:v>
                </c:pt>
                <c:pt idx="369">
                  <c:v>0.739800735053068</c:v>
                </c:pt>
                <c:pt idx="370">
                  <c:v>0.817536628395111</c:v>
                </c:pt>
                <c:pt idx="371">
                  <c:v>0.909789207687635</c:v>
                </c:pt>
                <c:pt idx="372">
                  <c:v>1.028708178547</c:v>
                </c:pt>
                <c:pt idx="373">
                  <c:v>1.07188231541765</c:v>
                </c:pt>
                <c:pt idx="374">
                  <c:v>0.952292057092578</c:v>
                </c:pt>
                <c:pt idx="375">
                  <c:v>0.99820782708747</c:v>
                </c:pt>
                <c:pt idx="376">
                  <c:v>1.10798080193452</c:v>
                </c:pt>
                <c:pt idx="377">
                  <c:v>1.1401097784866</c:v>
                </c:pt>
                <c:pt idx="378">
                  <c:v>1.16756383840149</c:v>
                </c:pt>
                <c:pt idx="379">
                  <c:v>1.19408065663401</c:v>
                </c:pt>
                <c:pt idx="380">
                  <c:v>1.25540943072433</c:v>
                </c:pt>
                <c:pt idx="381">
                  <c:v>1.22194997582877</c:v>
                </c:pt>
                <c:pt idx="382">
                  <c:v>1.05557621243052</c:v>
                </c:pt>
                <c:pt idx="383">
                  <c:v>1.01750359202813</c:v>
                </c:pt>
                <c:pt idx="384">
                  <c:v>1.1159673058494</c:v>
                </c:pt>
                <c:pt idx="385">
                  <c:v>1.05737345810574</c:v>
                </c:pt>
                <c:pt idx="386">
                  <c:v>1.03808783869044</c:v>
                </c:pt>
                <c:pt idx="387">
                  <c:v>0.98880285190718</c:v>
                </c:pt>
                <c:pt idx="388">
                  <c:v>1.09484493174183</c:v>
                </c:pt>
                <c:pt idx="389">
                  <c:v>1.0677452823429</c:v>
                </c:pt>
                <c:pt idx="390">
                  <c:v>1.05532289134401</c:v>
                </c:pt>
                <c:pt idx="391">
                  <c:v>1.11372514474323</c:v>
                </c:pt>
                <c:pt idx="392">
                  <c:v>1.21419398995661</c:v>
                </c:pt>
                <c:pt idx="393">
                  <c:v>1.22507252953165</c:v>
                </c:pt>
                <c:pt idx="394">
                  <c:v>1.19896080066535</c:v>
                </c:pt>
                <c:pt idx="395">
                  <c:v>1.25123098634651</c:v>
                </c:pt>
                <c:pt idx="396">
                  <c:v>1.27519025420833</c:v>
                </c:pt>
                <c:pt idx="397">
                  <c:v>1.32668445352859</c:v>
                </c:pt>
                <c:pt idx="398">
                  <c:v>1.15280819606267</c:v>
                </c:pt>
                <c:pt idx="399">
                  <c:v>1.20039907521585</c:v>
                </c:pt>
                <c:pt idx="400">
                  <c:v>1.12350730909499</c:v>
                </c:pt>
                <c:pt idx="401">
                  <c:v>1.0083723509265</c:v>
                </c:pt>
                <c:pt idx="402">
                  <c:v>0.848323054404063</c:v>
                </c:pt>
                <c:pt idx="403">
                  <c:v>0.709922967659821</c:v>
                </c:pt>
                <c:pt idx="404">
                  <c:v>0.64584490252467</c:v>
                </c:pt>
                <c:pt idx="405">
                  <c:v>0.703233359423917</c:v>
                </c:pt>
                <c:pt idx="406">
                  <c:v>0.805323635186613</c:v>
                </c:pt>
                <c:pt idx="407">
                  <c:v>0.736312137623661</c:v>
                </c:pt>
                <c:pt idx="408">
                  <c:v>0.627598614140745</c:v>
                </c:pt>
                <c:pt idx="409">
                  <c:v>0.615290092031133</c:v>
                </c:pt>
                <c:pt idx="410">
                  <c:v>0.620831304837967</c:v>
                </c:pt>
                <c:pt idx="411">
                  <c:v>0.68185390843439</c:v>
                </c:pt>
                <c:pt idx="412">
                  <c:v>0.728335510963045</c:v>
                </c:pt>
                <c:pt idx="413">
                  <c:v>0.699130372391021</c:v>
                </c:pt>
                <c:pt idx="414">
                  <c:v>0.713115832780085</c:v>
                </c:pt>
                <c:pt idx="415">
                  <c:v>0.596100781941979</c:v>
                </c:pt>
                <c:pt idx="416">
                  <c:v>0.505934961621867</c:v>
                </c:pt>
                <c:pt idx="417">
                  <c:v>0.60534694062902</c:v>
                </c:pt>
                <c:pt idx="418">
                  <c:v>0.573847718298172</c:v>
                </c:pt>
                <c:pt idx="419">
                  <c:v>0.59270420150106</c:v>
                </c:pt>
                <c:pt idx="420">
                  <c:v>0.649046962027298</c:v>
                </c:pt>
                <c:pt idx="421">
                  <c:v>0.661047630851547</c:v>
                </c:pt>
                <c:pt idx="422">
                  <c:v>0.642229973793815</c:v>
                </c:pt>
                <c:pt idx="423">
                  <c:v>0.666169487147107</c:v>
                </c:pt>
                <c:pt idx="424">
                  <c:v>0.611625167321907</c:v>
                </c:pt>
                <c:pt idx="425">
                  <c:v>0.640994414644402</c:v>
                </c:pt>
                <c:pt idx="426">
                  <c:v>0.61036646369275</c:v>
                </c:pt>
                <c:pt idx="427">
                  <c:v>0.615737324348885</c:v>
                </c:pt>
                <c:pt idx="428">
                  <c:v>0.68137365438263</c:v>
                </c:pt>
                <c:pt idx="429">
                  <c:v>0.70711446186597</c:v>
                </c:pt>
                <c:pt idx="430">
                  <c:v>0.772725915851939</c:v>
                </c:pt>
                <c:pt idx="431">
                  <c:v>0.794718951631647</c:v>
                </c:pt>
                <c:pt idx="432">
                  <c:v>0.774249256730519</c:v>
                </c:pt>
                <c:pt idx="433">
                  <c:v>0.828270082079739</c:v>
                </c:pt>
                <c:pt idx="434">
                  <c:v>0.85948930254342</c:v>
                </c:pt>
                <c:pt idx="435">
                  <c:v>0.859439672389279</c:v>
                </c:pt>
                <c:pt idx="436">
                  <c:v>0.889704067219178</c:v>
                </c:pt>
                <c:pt idx="437">
                  <c:v>0.771147164796354</c:v>
                </c:pt>
                <c:pt idx="438">
                  <c:v>0.837520679434127</c:v>
                </c:pt>
                <c:pt idx="439">
                  <c:v>0.883413670773507</c:v>
                </c:pt>
                <c:pt idx="440">
                  <c:v>0.896215714160358</c:v>
                </c:pt>
                <c:pt idx="441">
                  <c:v>0.908004814637105</c:v>
                </c:pt>
                <c:pt idx="442">
                  <c:v>0.85984161566711</c:v>
                </c:pt>
                <c:pt idx="443">
                  <c:v>0.875693535676081</c:v>
                </c:pt>
                <c:pt idx="444">
                  <c:v>0.869360069524163</c:v>
                </c:pt>
                <c:pt idx="445">
                  <c:v>0.830168222078136</c:v>
                </c:pt>
                <c:pt idx="446">
                  <c:v>0.825859958874527</c:v>
                </c:pt>
                <c:pt idx="447">
                  <c:v>0.917649063253399</c:v>
                </c:pt>
                <c:pt idx="448">
                  <c:v>0.919881786094377</c:v>
                </c:pt>
                <c:pt idx="449">
                  <c:v>0.964840706228069</c:v>
                </c:pt>
                <c:pt idx="450">
                  <c:v>0.990421989957978</c:v>
                </c:pt>
                <c:pt idx="451">
                  <c:v>0.998655888606814</c:v>
                </c:pt>
                <c:pt idx="452">
                  <c:v>1.0275889027268</c:v>
                </c:pt>
                <c:pt idx="453">
                  <c:v>1.02700465704003</c:v>
                </c:pt>
                <c:pt idx="454">
                  <c:v>0.997119963374653</c:v>
                </c:pt>
                <c:pt idx="455">
                  <c:v>1.03716915649078</c:v>
                </c:pt>
                <c:pt idx="456">
                  <c:v>1.01909741504208</c:v>
                </c:pt>
                <c:pt idx="457">
                  <c:v>0.986519230721392</c:v>
                </c:pt>
                <c:pt idx="458">
                  <c:v>1.03710762485496</c:v>
                </c:pt>
                <c:pt idx="459">
                  <c:v>1.06025712858512</c:v>
                </c:pt>
                <c:pt idx="460">
                  <c:v>1.04387188562247</c:v>
                </c:pt>
                <c:pt idx="461">
                  <c:v>1.05820697642419</c:v>
                </c:pt>
                <c:pt idx="462">
                  <c:v>1.09090359024291</c:v>
                </c:pt>
                <c:pt idx="463">
                  <c:v>1.07815490841737</c:v>
                </c:pt>
                <c:pt idx="464">
                  <c:v>0.946732772568684</c:v>
                </c:pt>
                <c:pt idx="465">
                  <c:v>0.955250770316085</c:v>
                </c:pt>
                <c:pt idx="466">
                  <c:v>0.964632283968963</c:v>
                </c:pt>
                <c:pt idx="467">
                  <c:v>0.954580604711358</c:v>
                </c:pt>
                <c:pt idx="468">
                  <c:v>0.998035109273405</c:v>
                </c:pt>
                <c:pt idx="469">
                  <c:v>0.982507748523058</c:v>
                </c:pt>
                <c:pt idx="470">
                  <c:v>1.00640672855144</c:v>
                </c:pt>
                <c:pt idx="471">
                  <c:v>0.954127299711355</c:v>
                </c:pt>
                <c:pt idx="472">
                  <c:v>0.946244470383821</c:v>
                </c:pt>
                <c:pt idx="473">
                  <c:v>0.939893298339075</c:v>
                </c:pt>
                <c:pt idx="474">
                  <c:v>0.924187708022901</c:v>
                </c:pt>
                <c:pt idx="475">
                  <c:v>0.963862931220801</c:v>
                </c:pt>
                <c:pt idx="476">
                  <c:v>0.978946449624613</c:v>
                </c:pt>
                <c:pt idx="477">
                  <c:v>0.987186567285392</c:v>
                </c:pt>
                <c:pt idx="478">
                  <c:v>1.03649886894464</c:v>
                </c:pt>
                <c:pt idx="479">
                  <c:v>1.03204488575529</c:v>
                </c:pt>
                <c:pt idx="480">
                  <c:v>1.05558526048319</c:v>
                </c:pt>
                <c:pt idx="481">
                  <c:v>1.07354374274967</c:v>
                </c:pt>
                <c:pt idx="482">
                  <c:v>1.05155214587861</c:v>
                </c:pt>
                <c:pt idx="483">
                  <c:v>1.04620879520472</c:v>
                </c:pt>
                <c:pt idx="484">
                  <c:v>1.05652496538205</c:v>
                </c:pt>
                <c:pt idx="485">
                  <c:v>1.0067058508318</c:v>
                </c:pt>
                <c:pt idx="486">
                  <c:v>1.02545161123381</c:v>
                </c:pt>
                <c:pt idx="487">
                  <c:v>1.04304448876283</c:v>
                </c:pt>
                <c:pt idx="488">
                  <c:v>1.01048737591791</c:v>
                </c:pt>
                <c:pt idx="489">
                  <c:v>0.843084719673037</c:v>
                </c:pt>
                <c:pt idx="490">
                  <c:v>0.818364878844623</c:v>
                </c:pt>
                <c:pt idx="491">
                  <c:v>0.864779876974774</c:v>
                </c:pt>
                <c:pt idx="492">
                  <c:v>0.705537930144058</c:v>
                </c:pt>
                <c:pt idx="493">
                  <c:v>0.734091511370622</c:v>
                </c:pt>
                <c:pt idx="494">
                  <c:v>0.617496475527407</c:v>
                </c:pt>
                <c:pt idx="495">
                  <c:v>0.619609817727345</c:v>
                </c:pt>
                <c:pt idx="496">
                  <c:v>0.563494624261687</c:v>
                </c:pt>
                <c:pt idx="497">
                  <c:v>0.616484166712638</c:v>
                </c:pt>
                <c:pt idx="498">
                  <c:v>0.555481220071614</c:v>
                </c:pt>
                <c:pt idx="499">
                  <c:v>0.57797438635302</c:v>
                </c:pt>
                <c:pt idx="500">
                  <c:v>0.63555909575859</c:v>
                </c:pt>
                <c:pt idx="501">
                  <c:v>0.620095412812891</c:v>
                </c:pt>
                <c:pt idx="502">
                  <c:v>0.553687071708232</c:v>
                </c:pt>
                <c:pt idx="503">
                  <c:v>0.578423984334138</c:v>
                </c:pt>
                <c:pt idx="504">
                  <c:v>0.594448110003249</c:v>
                </c:pt>
                <c:pt idx="505">
                  <c:v>0.475149584309047</c:v>
                </c:pt>
                <c:pt idx="506">
                  <c:v>0.455324105880458</c:v>
                </c:pt>
                <c:pt idx="507">
                  <c:v>0.391202288167162</c:v>
                </c:pt>
                <c:pt idx="508">
                  <c:v>0.443430867439004</c:v>
                </c:pt>
                <c:pt idx="509">
                  <c:v>0.425049053371268</c:v>
                </c:pt>
                <c:pt idx="510">
                  <c:v>0.474442226574067</c:v>
                </c:pt>
                <c:pt idx="511">
                  <c:v>0.480656751074023</c:v>
                </c:pt>
                <c:pt idx="512">
                  <c:v>0.510034607460112</c:v>
                </c:pt>
                <c:pt idx="513">
                  <c:v>0.494914896845615</c:v>
                </c:pt>
                <c:pt idx="514">
                  <c:v>0.495929059169826</c:v>
                </c:pt>
                <c:pt idx="515">
                  <c:v>0.557817617499938</c:v>
                </c:pt>
                <c:pt idx="516">
                  <c:v>0.575996204012662</c:v>
                </c:pt>
                <c:pt idx="517">
                  <c:v>0.572226921844189</c:v>
                </c:pt>
                <c:pt idx="518">
                  <c:v>0.578135080743993</c:v>
                </c:pt>
                <c:pt idx="519">
                  <c:v>0.610915980465766</c:v>
                </c:pt>
                <c:pt idx="520">
                  <c:v>0.602147734555401</c:v>
                </c:pt>
                <c:pt idx="521">
                  <c:v>0.612847971399764</c:v>
                </c:pt>
                <c:pt idx="522">
                  <c:v>0.484847535922598</c:v>
                </c:pt>
                <c:pt idx="523">
                  <c:v>0.490887562263894</c:v>
                </c:pt>
                <c:pt idx="524">
                  <c:v>0.412105362841789</c:v>
                </c:pt>
                <c:pt idx="525">
                  <c:v>0.444621039995368</c:v>
                </c:pt>
                <c:pt idx="526">
                  <c:v>0.518391179168076</c:v>
                </c:pt>
                <c:pt idx="527">
                  <c:v>0.524680161093383</c:v>
                </c:pt>
                <c:pt idx="528">
                  <c:v>0.483662338575789</c:v>
                </c:pt>
                <c:pt idx="529">
                  <c:v>0.518232826052187</c:v>
                </c:pt>
                <c:pt idx="530">
                  <c:v>0.521341063833451</c:v>
                </c:pt>
                <c:pt idx="531">
                  <c:v>0.482468385835695</c:v>
                </c:pt>
                <c:pt idx="532">
                  <c:v>0.457372014319433</c:v>
                </c:pt>
                <c:pt idx="533">
                  <c:v>0.453949923735403</c:v>
                </c:pt>
                <c:pt idx="534">
                  <c:v>0.501880702376672</c:v>
                </c:pt>
                <c:pt idx="535">
                  <c:v>0.488476219644576</c:v>
                </c:pt>
                <c:pt idx="536">
                  <c:v>0.468154805498816</c:v>
                </c:pt>
                <c:pt idx="537">
                  <c:v>0.516549863867048</c:v>
                </c:pt>
                <c:pt idx="538">
                  <c:v>0.570204108947529</c:v>
                </c:pt>
                <c:pt idx="539">
                  <c:v>0.609851480727233</c:v>
                </c:pt>
                <c:pt idx="540">
                  <c:v>0.603520185132425</c:v>
                </c:pt>
                <c:pt idx="541">
                  <c:v>0.614994457275119</c:v>
                </c:pt>
                <c:pt idx="542">
                  <c:v>0.588458079640325</c:v>
                </c:pt>
                <c:pt idx="543">
                  <c:v>0.604031973232982</c:v>
                </c:pt>
                <c:pt idx="544">
                  <c:v>0.593566254109608</c:v>
                </c:pt>
                <c:pt idx="545">
                  <c:v>0.562974641698334</c:v>
                </c:pt>
                <c:pt idx="546">
                  <c:v>0.619888112414762</c:v>
                </c:pt>
                <c:pt idx="547">
                  <c:v>0.624720821237355</c:v>
                </c:pt>
                <c:pt idx="548">
                  <c:v>0.616463412284543</c:v>
                </c:pt>
                <c:pt idx="549">
                  <c:v>0.659254482407732</c:v>
                </c:pt>
                <c:pt idx="550">
                  <c:v>0.668990528517974</c:v>
                </c:pt>
                <c:pt idx="551">
                  <c:v>0.644058875459237</c:v>
                </c:pt>
                <c:pt idx="552">
                  <c:v>0.628173275232641</c:v>
                </c:pt>
                <c:pt idx="553">
                  <c:v>0.663952494748105</c:v>
                </c:pt>
                <c:pt idx="554">
                  <c:v>0.650391049032202</c:v>
                </c:pt>
                <c:pt idx="555">
                  <c:v>0.674700069248088</c:v>
                </c:pt>
                <c:pt idx="556">
                  <c:v>0.689923917827293</c:v>
                </c:pt>
                <c:pt idx="557">
                  <c:v>0.685303070011588</c:v>
                </c:pt>
                <c:pt idx="558">
                  <c:v>0.658074869977532</c:v>
                </c:pt>
                <c:pt idx="559">
                  <c:v>0.665244317664399</c:v>
                </c:pt>
                <c:pt idx="560">
                  <c:v>0.589814580280835</c:v>
                </c:pt>
                <c:pt idx="561">
                  <c:v>0.576219893336385</c:v>
                </c:pt>
                <c:pt idx="562">
                  <c:v>0.586948079152072</c:v>
                </c:pt>
                <c:pt idx="563">
                  <c:v>0.578424228216959</c:v>
                </c:pt>
                <c:pt idx="564">
                  <c:v>0.59665881022546</c:v>
                </c:pt>
                <c:pt idx="565">
                  <c:v>0.588733374569041</c:v>
                </c:pt>
                <c:pt idx="566">
                  <c:v>0.581832344315328</c:v>
                </c:pt>
                <c:pt idx="567">
                  <c:v>0.580601687210624</c:v>
                </c:pt>
                <c:pt idx="568">
                  <c:v>0.628681600197135</c:v>
                </c:pt>
                <c:pt idx="569">
                  <c:v>0.629347132028258</c:v>
                </c:pt>
                <c:pt idx="570">
                  <c:v>0.638363918921839</c:v>
                </c:pt>
                <c:pt idx="571">
                  <c:v>0.574774277912962</c:v>
                </c:pt>
                <c:pt idx="572">
                  <c:v>0.517323874777097</c:v>
                </c:pt>
                <c:pt idx="573">
                  <c:v>0.516121434914821</c:v>
                </c:pt>
                <c:pt idx="574">
                  <c:v>0.512116830212048</c:v>
                </c:pt>
                <c:pt idx="575">
                  <c:v>0.513100385242182</c:v>
                </c:pt>
                <c:pt idx="576">
                  <c:v>0.509997634824399</c:v>
                </c:pt>
                <c:pt idx="577">
                  <c:v>0.536057075213804</c:v>
                </c:pt>
                <c:pt idx="578">
                  <c:v>0.530333145397231</c:v>
                </c:pt>
                <c:pt idx="579">
                  <c:v>0.488371789020483</c:v>
                </c:pt>
                <c:pt idx="580">
                  <c:v>0.498111395819917</c:v>
                </c:pt>
                <c:pt idx="581">
                  <c:v>0.515854066177798</c:v>
                </c:pt>
                <c:pt idx="582">
                  <c:v>0.536203185412061</c:v>
                </c:pt>
                <c:pt idx="583">
                  <c:v>0.518742687478456</c:v>
                </c:pt>
                <c:pt idx="584">
                  <c:v>0.511416325584347</c:v>
                </c:pt>
                <c:pt idx="585">
                  <c:v>0.519139557993603</c:v>
                </c:pt>
                <c:pt idx="586">
                  <c:v>0.518004771225963</c:v>
                </c:pt>
                <c:pt idx="587">
                  <c:v>0.51080917930065</c:v>
                </c:pt>
                <c:pt idx="588">
                  <c:v>0.57338721875494</c:v>
                </c:pt>
                <c:pt idx="589">
                  <c:v>0.580542374908477</c:v>
                </c:pt>
                <c:pt idx="590">
                  <c:v>0.591423304535162</c:v>
                </c:pt>
                <c:pt idx="591">
                  <c:v>0.596660468628645</c:v>
                </c:pt>
                <c:pt idx="592">
                  <c:v>0.601831979466627</c:v>
                </c:pt>
                <c:pt idx="593">
                  <c:v>0.600325685997258</c:v>
                </c:pt>
                <c:pt idx="594">
                  <c:v>0.595053573495478</c:v>
                </c:pt>
                <c:pt idx="595">
                  <c:v>0.521767200287157</c:v>
                </c:pt>
                <c:pt idx="596">
                  <c:v>0.526181259858658</c:v>
                </c:pt>
                <c:pt idx="597">
                  <c:v>0.576762459448994</c:v>
                </c:pt>
                <c:pt idx="598">
                  <c:v>0.571060747357444</c:v>
                </c:pt>
                <c:pt idx="599">
                  <c:v>0.580560836838051</c:v>
                </c:pt>
                <c:pt idx="600">
                  <c:v>0.586423901804191</c:v>
                </c:pt>
                <c:pt idx="601">
                  <c:v>0.568434373254561</c:v>
                </c:pt>
                <c:pt idx="602">
                  <c:v>0.593041320724982</c:v>
                </c:pt>
                <c:pt idx="603">
                  <c:v>0.58537840053744</c:v>
                </c:pt>
                <c:pt idx="604">
                  <c:v>0.565879578759738</c:v>
                </c:pt>
                <c:pt idx="605">
                  <c:v>0.603378708707773</c:v>
                </c:pt>
                <c:pt idx="606">
                  <c:v>0.620553156480242</c:v>
                </c:pt>
                <c:pt idx="607">
                  <c:v>0.62422483674362</c:v>
                </c:pt>
                <c:pt idx="608">
                  <c:v>0.62533435725097</c:v>
                </c:pt>
                <c:pt idx="609">
                  <c:v>0.622190878402025</c:v>
                </c:pt>
                <c:pt idx="610">
                  <c:v>0.654249714254692</c:v>
                </c:pt>
                <c:pt idx="611">
                  <c:v>0.664254250962934</c:v>
                </c:pt>
                <c:pt idx="612">
                  <c:v>0.671728625341308</c:v>
                </c:pt>
                <c:pt idx="613">
                  <c:v>0.6778994216514</c:v>
                </c:pt>
                <c:pt idx="614">
                  <c:v>0.673175923556198</c:v>
                </c:pt>
                <c:pt idx="615">
                  <c:v>0.676578405961394</c:v>
                </c:pt>
                <c:pt idx="616">
                  <c:v>0.698568173711295</c:v>
                </c:pt>
                <c:pt idx="617">
                  <c:v>0.712278802549005</c:v>
                </c:pt>
                <c:pt idx="618">
                  <c:v>0.714827353643602</c:v>
                </c:pt>
                <c:pt idx="619">
                  <c:v>0.711250299914899</c:v>
                </c:pt>
                <c:pt idx="620">
                  <c:v>0.703625010846688</c:v>
                </c:pt>
                <c:pt idx="621">
                  <c:v>0.708937437178834</c:v>
                </c:pt>
                <c:pt idx="622">
                  <c:v>0.705345433433184</c:v>
                </c:pt>
                <c:pt idx="623">
                  <c:v>0.711931757294255</c:v>
                </c:pt>
                <c:pt idx="624">
                  <c:v>0.698395358344102</c:v>
                </c:pt>
                <c:pt idx="625">
                  <c:v>0.703223921158732</c:v>
                </c:pt>
                <c:pt idx="626">
                  <c:v>0.725997552684664</c:v>
                </c:pt>
                <c:pt idx="627">
                  <c:v>0.655520709578044</c:v>
                </c:pt>
                <c:pt idx="628">
                  <c:v>0.659246922040271</c:v>
                </c:pt>
                <c:pt idx="629">
                  <c:v>0.648537515201826</c:v>
                </c:pt>
                <c:pt idx="630">
                  <c:v>0.623711121968774</c:v>
                </c:pt>
                <c:pt idx="631">
                  <c:v>0.63945331909643</c:v>
                </c:pt>
                <c:pt idx="632">
                  <c:v>0.647394680301082</c:v>
                </c:pt>
                <c:pt idx="633">
                  <c:v>0.657983901685177</c:v>
                </c:pt>
                <c:pt idx="634">
                  <c:v>0.64880056721291</c:v>
                </c:pt>
                <c:pt idx="635">
                  <c:v>0.672049355639637</c:v>
                </c:pt>
                <c:pt idx="636">
                  <c:v>0.6855499769799</c:v>
                </c:pt>
                <c:pt idx="637">
                  <c:v>0.67936559639666</c:v>
                </c:pt>
                <c:pt idx="638">
                  <c:v>0.654925513552593</c:v>
                </c:pt>
                <c:pt idx="639">
                  <c:v>0.674269713621572</c:v>
                </c:pt>
                <c:pt idx="640">
                  <c:v>0.712397232047042</c:v>
                </c:pt>
                <c:pt idx="641">
                  <c:v>0.71941359448696</c:v>
                </c:pt>
                <c:pt idx="642">
                  <c:v>0.724588714790698</c:v>
                </c:pt>
                <c:pt idx="643">
                  <c:v>0.725146840627307</c:v>
                </c:pt>
                <c:pt idx="644">
                  <c:v>0.727592814607254</c:v>
                </c:pt>
                <c:pt idx="645">
                  <c:v>0.706541215294438</c:v>
                </c:pt>
                <c:pt idx="646">
                  <c:v>0.708766255826543</c:v>
                </c:pt>
                <c:pt idx="647">
                  <c:v>0.710456997873683</c:v>
                </c:pt>
                <c:pt idx="648">
                  <c:v>0.696505485973348</c:v>
                </c:pt>
                <c:pt idx="649">
                  <c:v>0.703991298456041</c:v>
                </c:pt>
                <c:pt idx="650">
                  <c:v>0.708455622277018</c:v>
                </c:pt>
                <c:pt idx="651">
                  <c:v>0.708075262628874</c:v>
                </c:pt>
                <c:pt idx="652">
                  <c:v>0.710323033039927</c:v>
                </c:pt>
                <c:pt idx="653">
                  <c:v>0.696305209400473</c:v>
                </c:pt>
                <c:pt idx="654">
                  <c:v>0.689786904458271</c:v>
                </c:pt>
                <c:pt idx="655">
                  <c:v>0.699047598561462</c:v>
                </c:pt>
                <c:pt idx="656">
                  <c:v>0.725942922932687</c:v>
                </c:pt>
                <c:pt idx="657">
                  <c:v>0.726313917480491</c:v>
                </c:pt>
                <c:pt idx="658">
                  <c:v>0.732605240680884</c:v>
                </c:pt>
                <c:pt idx="659">
                  <c:v>0.720145486833766</c:v>
                </c:pt>
                <c:pt idx="660">
                  <c:v>0.672452664661267</c:v>
                </c:pt>
                <c:pt idx="661">
                  <c:v>0.680000716039963</c:v>
                </c:pt>
                <c:pt idx="662">
                  <c:v>0.668869830909699</c:v>
                </c:pt>
                <c:pt idx="663">
                  <c:v>0.686458318547937</c:v>
                </c:pt>
                <c:pt idx="664">
                  <c:v>0.685887266921797</c:v>
                </c:pt>
                <c:pt idx="665">
                  <c:v>0.686344839871173</c:v>
                </c:pt>
                <c:pt idx="666">
                  <c:v>0.697477993111676</c:v>
                </c:pt>
                <c:pt idx="667">
                  <c:v>0.693476802768402</c:v>
                </c:pt>
                <c:pt idx="668">
                  <c:v>0.659257311448459</c:v>
                </c:pt>
                <c:pt idx="669">
                  <c:v>0.671324852942317</c:v>
                </c:pt>
                <c:pt idx="670">
                  <c:v>0.669829363481932</c:v>
                </c:pt>
                <c:pt idx="671">
                  <c:v>0.674483525691031</c:v>
                </c:pt>
                <c:pt idx="672">
                  <c:v>0.682280264382636</c:v>
                </c:pt>
                <c:pt idx="673">
                  <c:v>0.714077218861761</c:v>
                </c:pt>
                <c:pt idx="674">
                  <c:v>0.72437387841339</c:v>
                </c:pt>
                <c:pt idx="675">
                  <c:v>0.723393567024779</c:v>
                </c:pt>
                <c:pt idx="676">
                  <c:v>0.723950010069922</c:v>
                </c:pt>
                <c:pt idx="677">
                  <c:v>0.719880166712443</c:v>
                </c:pt>
                <c:pt idx="678">
                  <c:v>0.704901737416341</c:v>
                </c:pt>
                <c:pt idx="679">
                  <c:v>0.730458291428167</c:v>
                </c:pt>
                <c:pt idx="680">
                  <c:v>0.726729908408831</c:v>
                </c:pt>
                <c:pt idx="681">
                  <c:v>0.727522137365633</c:v>
                </c:pt>
                <c:pt idx="682">
                  <c:v>0.721419189256435</c:v>
                </c:pt>
                <c:pt idx="683">
                  <c:v>0.738482548403789</c:v>
                </c:pt>
                <c:pt idx="684">
                  <c:v>0.744832988800071</c:v>
                </c:pt>
                <c:pt idx="685">
                  <c:v>0.736069669322697</c:v>
                </c:pt>
                <c:pt idx="686">
                  <c:v>0.732605606505116</c:v>
                </c:pt>
                <c:pt idx="687">
                  <c:v>0.716249629481024</c:v>
                </c:pt>
                <c:pt idx="688">
                  <c:v>0.715284853428131</c:v>
                </c:pt>
                <c:pt idx="689">
                  <c:v>0.730104149183317</c:v>
                </c:pt>
                <c:pt idx="690">
                  <c:v>0.716062107979704</c:v>
                </c:pt>
                <c:pt idx="691">
                  <c:v>0.723665984136203</c:v>
                </c:pt>
                <c:pt idx="692">
                  <c:v>0.718046192284337</c:v>
                </c:pt>
                <c:pt idx="693">
                  <c:v>0.719700888450485</c:v>
                </c:pt>
                <c:pt idx="694">
                  <c:v>0.728835568299896</c:v>
                </c:pt>
                <c:pt idx="695">
                  <c:v>0.715647994949089</c:v>
                </c:pt>
                <c:pt idx="696">
                  <c:v>0.737817675056284</c:v>
                </c:pt>
                <c:pt idx="697">
                  <c:v>0.750291452165628</c:v>
                </c:pt>
                <c:pt idx="698">
                  <c:v>0.758564737890108</c:v>
                </c:pt>
                <c:pt idx="699">
                  <c:v>0.765331681368655</c:v>
                </c:pt>
                <c:pt idx="700">
                  <c:v>0.766322260224043</c:v>
                </c:pt>
                <c:pt idx="701">
                  <c:v>0.764270278941952</c:v>
                </c:pt>
                <c:pt idx="702">
                  <c:v>0.755209837023353</c:v>
                </c:pt>
                <c:pt idx="703">
                  <c:v>0.757659200974517</c:v>
                </c:pt>
                <c:pt idx="704">
                  <c:v>0.770873406329413</c:v>
                </c:pt>
                <c:pt idx="705">
                  <c:v>0.762878659175172</c:v>
                </c:pt>
                <c:pt idx="706">
                  <c:v>0.760718808521207</c:v>
                </c:pt>
                <c:pt idx="707">
                  <c:v>0.768632757296742</c:v>
                </c:pt>
                <c:pt idx="708">
                  <c:v>0.773442809405233</c:v>
                </c:pt>
                <c:pt idx="709">
                  <c:v>0.760147952001324</c:v>
                </c:pt>
                <c:pt idx="710">
                  <c:v>0.750785388043664</c:v>
                </c:pt>
                <c:pt idx="711">
                  <c:v>0.761123824722587</c:v>
                </c:pt>
                <c:pt idx="712">
                  <c:v>0.733610574446963</c:v>
                </c:pt>
                <c:pt idx="713">
                  <c:v>0.724317126880867</c:v>
                </c:pt>
                <c:pt idx="714">
                  <c:v>0.725612461709787</c:v>
                </c:pt>
                <c:pt idx="715">
                  <c:v>0.743460416281637</c:v>
                </c:pt>
                <c:pt idx="716">
                  <c:v>0.735327777780216</c:v>
                </c:pt>
                <c:pt idx="717">
                  <c:v>0.731733920525124</c:v>
                </c:pt>
                <c:pt idx="718">
                  <c:v>0.661326584022583</c:v>
                </c:pt>
                <c:pt idx="719">
                  <c:v>0.669063108045601</c:v>
                </c:pt>
                <c:pt idx="720">
                  <c:v>0.658779862049145</c:v>
                </c:pt>
                <c:pt idx="721">
                  <c:v>0.669652987425548</c:v>
                </c:pt>
                <c:pt idx="722">
                  <c:v>0.679788781868229</c:v>
                </c:pt>
                <c:pt idx="723">
                  <c:v>0.680375905372295</c:v>
                </c:pt>
                <c:pt idx="724">
                  <c:v>0.67503387166564</c:v>
                </c:pt>
                <c:pt idx="725">
                  <c:v>0.687520233128564</c:v>
                </c:pt>
                <c:pt idx="726">
                  <c:v>0.685973528275701</c:v>
                </c:pt>
                <c:pt idx="727">
                  <c:v>0.670089854723393</c:v>
                </c:pt>
                <c:pt idx="728">
                  <c:v>0.673481581896168</c:v>
                </c:pt>
                <c:pt idx="729">
                  <c:v>0.671914342109749</c:v>
                </c:pt>
                <c:pt idx="730">
                  <c:v>0.666964179320405</c:v>
                </c:pt>
                <c:pt idx="731">
                  <c:v>0.662276702717913</c:v>
                </c:pt>
                <c:pt idx="732">
                  <c:v>0.665205857343475</c:v>
                </c:pt>
                <c:pt idx="733">
                  <c:v>0.680395903763643</c:v>
                </c:pt>
                <c:pt idx="734">
                  <c:v>0.700044274487384</c:v>
                </c:pt>
                <c:pt idx="735">
                  <c:v>0.701271102631793</c:v>
                </c:pt>
                <c:pt idx="736">
                  <c:v>0.693915669905382</c:v>
                </c:pt>
                <c:pt idx="737">
                  <c:v>0.705560269810492</c:v>
                </c:pt>
                <c:pt idx="738">
                  <c:v>0.699847265944315</c:v>
                </c:pt>
                <c:pt idx="739">
                  <c:v>0.683373786176907</c:v>
                </c:pt>
                <c:pt idx="740">
                  <c:v>0.66765844054788</c:v>
                </c:pt>
                <c:pt idx="741">
                  <c:v>0.646870429788355</c:v>
                </c:pt>
                <c:pt idx="742">
                  <c:v>0.603425729315725</c:v>
                </c:pt>
                <c:pt idx="743">
                  <c:v>0.616937544877488</c:v>
                </c:pt>
                <c:pt idx="744">
                  <c:v>0.613355784210333</c:v>
                </c:pt>
                <c:pt idx="745">
                  <c:v>0.60673124391116</c:v>
                </c:pt>
                <c:pt idx="746">
                  <c:v>0.627553764089903</c:v>
                </c:pt>
                <c:pt idx="747">
                  <c:v>0.640891300987545</c:v>
                </c:pt>
                <c:pt idx="748">
                  <c:v>0.639056131533614</c:v>
                </c:pt>
                <c:pt idx="749">
                  <c:v>0.642858898813456</c:v>
                </c:pt>
                <c:pt idx="750">
                  <c:v>0.654593101267122</c:v>
                </c:pt>
                <c:pt idx="751">
                  <c:v>0.650176212654894</c:v>
                </c:pt>
                <c:pt idx="752">
                  <c:v>0.664041804637276</c:v>
                </c:pt>
                <c:pt idx="753">
                  <c:v>0.663159143930325</c:v>
                </c:pt>
                <c:pt idx="754">
                  <c:v>0.672642332331414</c:v>
                </c:pt>
                <c:pt idx="755">
                  <c:v>0.683164632269336</c:v>
                </c:pt>
                <c:pt idx="756">
                  <c:v>0.684741407874069</c:v>
                </c:pt>
                <c:pt idx="757">
                  <c:v>0.693393492396636</c:v>
                </c:pt>
                <c:pt idx="758">
                  <c:v>0.694784600009492</c:v>
                </c:pt>
                <c:pt idx="759">
                  <c:v>0.677985512287329</c:v>
                </c:pt>
                <c:pt idx="760">
                  <c:v>0.690650786187979</c:v>
                </c:pt>
                <c:pt idx="761">
                  <c:v>0.676780340937453</c:v>
                </c:pt>
                <c:pt idx="762">
                  <c:v>0.697490260417589</c:v>
                </c:pt>
                <c:pt idx="763">
                  <c:v>0.710616985004474</c:v>
                </c:pt>
                <c:pt idx="764">
                  <c:v>0.721194402460017</c:v>
                </c:pt>
                <c:pt idx="765">
                  <c:v>0.721132724494503</c:v>
                </c:pt>
                <c:pt idx="766">
                  <c:v>0.721710287791972</c:v>
                </c:pt>
                <c:pt idx="767">
                  <c:v>0.707909666193192</c:v>
                </c:pt>
                <c:pt idx="768">
                  <c:v>0.715011997327629</c:v>
                </c:pt>
                <c:pt idx="769">
                  <c:v>0.719443348191163</c:v>
                </c:pt>
                <c:pt idx="770">
                  <c:v>0.710666932206282</c:v>
                </c:pt>
                <c:pt idx="771">
                  <c:v>0.715538491562313</c:v>
                </c:pt>
                <c:pt idx="772">
                  <c:v>0.732682234487577</c:v>
                </c:pt>
                <c:pt idx="773">
                  <c:v>0.734241035928378</c:v>
                </c:pt>
                <c:pt idx="774">
                  <c:v>0.727302398943616</c:v>
                </c:pt>
                <c:pt idx="775">
                  <c:v>0.711960876903121</c:v>
                </c:pt>
                <c:pt idx="776">
                  <c:v>0.714229791954784</c:v>
                </c:pt>
                <c:pt idx="777">
                  <c:v>0.730175923897634</c:v>
                </c:pt>
                <c:pt idx="778">
                  <c:v>0.726344451609722</c:v>
                </c:pt>
                <c:pt idx="779">
                  <c:v>0.724370976207816</c:v>
                </c:pt>
                <c:pt idx="780">
                  <c:v>0.739599092736394</c:v>
                </c:pt>
                <c:pt idx="781">
                  <c:v>0.723622524217442</c:v>
                </c:pt>
                <c:pt idx="782">
                  <c:v>0.727635713595526</c:v>
                </c:pt>
                <c:pt idx="783">
                  <c:v>0.732315946878224</c:v>
                </c:pt>
                <c:pt idx="784">
                  <c:v>0.728021536218867</c:v>
                </c:pt>
                <c:pt idx="785">
                  <c:v>0.73131673457096</c:v>
                </c:pt>
                <c:pt idx="786">
                  <c:v>0.740469608078843</c:v>
                </c:pt>
                <c:pt idx="787">
                  <c:v>0.732356894803925</c:v>
                </c:pt>
                <c:pt idx="788">
                  <c:v>0.727746241290152</c:v>
                </c:pt>
                <c:pt idx="789">
                  <c:v>0.722921580600663</c:v>
                </c:pt>
                <c:pt idx="790">
                  <c:v>0.695059602278821</c:v>
                </c:pt>
                <c:pt idx="791">
                  <c:v>0.701946487328897</c:v>
                </c:pt>
                <c:pt idx="792">
                  <c:v>0.738719968330352</c:v>
                </c:pt>
                <c:pt idx="793">
                  <c:v>0.743953742452619</c:v>
                </c:pt>
                <c:pt idx="794">
                  <c:v>0.749024602850239</c:v>
                </c:pt>
                <c:pt idx="795">
                  <c:v>0.745785912147847</c:v>
                </c:pt>
                <c:pt idx="796">
                  <c:v>0.762434646110661</c:v>
                </c:pt>
                <c:pt idx="797">
                  <c:v>0.748426455842649</c:v>
                </c:pt>
                <c:pt idx="798">
                  <c:v>0.759201808595982</c:v>
                </c:pt>
                <c:pt idx="799">
                  <c:v>0.735945606131487</c:v>
                </c:pt>
                <c:pt idx="800">
                  <c:v>0.716915478359814</c:v>
                </c:pt>
                <c:pt idx="801">
                  <c:v>0.706707836037969</c:v>
                </c:pt>
                <c:pt idx="802">
                  <c:v>0.688786399572054</c:v>
                </c:pt>
                <c:pt idx="803">
                  <c:v>0.688022314692832</c:v>
                </c:pt>
                <c:pt idx="804">
                  <c:v>0.675580413068237</c:v>
                </c:pt>
                <c:pt idx="805">
                  <c:v>0.632612479123021</c:v>
                </c:pt>
                <c:pt idx="806">
                  <c:v>0.638452033785185</c:v>
                </c:pt>
                <c:pt idx="807">
                  <c:v>0.642708935266622</c:v>
                </c:pt>
                <c:pt idx="808">
                  <c:v>0.64715601657213</c:v>
                </c:pt>
                <c:pt idx="809">
                  <c:v>0.652414617965608</c:v>
                </c:pt>
                <c:pt idx="810">
                  <c:v>0.653545868432339</c:v>
                </c:pt>
                <c:pt idx="811">
                  <c:v>0.64858821844038</c:v>
                </c:pt>
                <c:pt idx="812">
                  <c:v>0.642956110506038</c:v>
                </c:pt>
                <c:pt idx="813">
                  <c:v>0.619965203774584</c:v>
                </c:pt>
                <c:pt idx="814">
                  <c:v>0.589620888544136</c:v>
                </c:pt>
                <c:pt idx="815">
                  <c:v>0.599320596114</c:v>
                </c:pt>
                <c:pt idx="816">
                  <c:v>0.565971912795892</c:v>
                </c:pt>
                <c:pt idx="817">
                  <c:v>0.562599988908209</c:v>
                </c:pt>
                <c:pt idx="818">
                  <c:v>0.560475159827387</c:v>
                </c:pt>
                <c:pt idx="819">
                  <c:v>0.568491636941009</c:v>
                </c:pt>
                <c:pt idx="820">
                  <c:v>0.60097348754727</c:v>
                </c:pt>
                <c:pt idx="821">
                  <c:v>0.60453129892137</c:v>
                </c:pt>
                <c:pt idx="822">
                  <c:v>0.591016337271212</c:v>
                </c:pt>
                <c:pt idx="823">
                  <c:v>0.590839449060902</c:v>
                </c:pt>
                <c:pt idx="824">
                  <c:v>0.567965728025097</c:v>
                </c:pt>
                <c:pt idx="825">
                  <c:v>0.534966114189156</c:v>
                </c:pt>
                <c:pt idx="826">
                  <c:v>0.544312240444659</c:v>
                </c:pt>
                <c:pt idx="827">
                  <c:v>0.558192855608834</c:v>
                </c:pt>
                <c:pt idx="828">
                  <c:v>0.555335231814767</c:v>
                </c:pt>
                <c:pt idx="829">
                  <c:v>0.552024059137877</c:v>
                </c:pt>
                <c:pt idx="830">
                  <c:v>0.521755737794555</c:v>
                </c:pt>
                <c:pt idx="831">
                  <c:v>0.538673011131934</c:v>
                </c:pt>
                <c:pt idx="832">
                  <c:v>0.55054717793676</c:v>
                </c:pt>
                <c:pt idx="833">
                  <c:v>0.557490473083409</c:v>
                </c:pt>
                <c:pt idx="834">
                  <c:v>0.587964533974803</c:v>
                </c:pt>
                <c:pt idx="835">
                  <c:v>0.58976638903534</c:v>
                </c:pt>
                <c:pt idx="836">
                  <c:v>0.592744515331425</c:v>
                </c:pt>
                <c:pt idx="837">
                  <c:v>0.575521656818922</c:v>
                </c:pt>
                <c:pt idx="838">
                  <c:v>0.596212090061633</c:v>
                </c:pt>
                <c:pt idx="839">
                  <c:v>0.592724955929155</c:v>
                </c:pt>
                <c:pt idx="840">
                  <c:v>0.607645024066113</c:v>
                </c:pt>
                <c:pt idx="841">
                  <c:v>0.606106586840893</c:v>
                </c:pt>
                <c:pt idx="842">
                  <c:v>0.618163568208586</c:v>
                </c:pt>
                <c:pt idx="843">
                  <c:v>0.620855961391203</c:v>
                </c:pt>
                <c:pt idx="844">
                  <c:v>0.624009878424901</c:v>
                </c:pt>
                <c:pt idx="845">
                  <c:v>0.601283340671767</c:v>
                </c:pt>
                <c:pt idx="846">
                  <c:v>0.606169411055667</c:v>
                </c:pt>
                <c:pt idx="847">
                  <c:v>0.633374003232618</c:v>
                </c:pt>
                <c:pt idx="848">
                  <c:v>0.633898497628166</c:v>
                </c:pt>
                <c:pt idx="849">
                  <c:v>0.626801312421259</c:v>
                </c:pt>
                <c:pt idx="850">
                  <c:v>0.635394060253397</c:v>
                </c:pt>
                <c:pt idx="851">
                  <c:v>0.641221567104187</c:v>
                </c:pt>
                <c:pt idx="852">
                  <c:v>0.651866930313752</c:v>
                </c:pt>
                <c:pt idx="853">
                  <c:v>0.643757582621768</c:v>
                </c:pt>
                <c:pt idx="854">
                  <c:v>0.656688737574231</c:v>
                </c:pt>
                <c:pt idx="855">
                  <c:v>0.658952116485849</c:v>
                </c:pt>
                <c:pt idx="856">
                  <c:v>0.665749813588165</c:v>
                </c:pt>
                <c:pt idx="857">
                  <c:v>0.660576400464177</c:v>
                </c:pt>
                <c:pt idx="858">
                  <c:v>0.639884747807359</c:v>
                </c:pt>
                <c:pt idx="859">
                  <c:v>0.641134647266666</c:v>
                </c:pt>
                <c:pt idx="860">
                  <c:v>0.645880460640019</c:v>
                </c:pt>
                <c:pt idx="861">
                  <c:v>0.640562473779548</c:v>
                </c:pt>
                <c:pt idx="862">
                  <c:v>0.573098461494487</c:v>
                </c:pt>
                <c:pt idx="863">
                  <c:v>0.589866941922574</c:v>
                </c:pt>
                <c:pt idx="864">
                  <c:v>0.622337769025311</c:v>
                </c:pt>
                <c:pt idx="865">
                  <c:v>0.63312829129013</c:v>
                </c:pt>
                <c:pt idx="866">
                  <c:v>0.640833915359686</c:v>
                </c:pt>
                <c:pt idx="867">
                  <c:v>0.651889172427057</c:v>
                </c:pt>
                <c:pt idx="868">
                  <c:v>0.648312899123383</c:v>
                </c:pt>
                <c:pt idx="869">
                  <c:v>0.646518458100614</c:v>
                </c:pt>
                <c:pt idx="870">
                  <c:v>0.656538725250832</c:v>
                </c:pt>
                <c:pt idx="871">
                  <c:v>0.665056113291179</c:v>
                </c:pt>
                <c:pt idx="872">
                  <c:v>0.687182211538203</c:v>
                </c:pt>
                <c:pt idx="873">
                  <c:v>0.684148016581495</c:v>
                </c:pt>
                <c:pt idx="874">
                  <c:v>0.67485903207103</c:v>
                </c:pt>
                <c:pt idx="875">
                  <c:v>0.677566131387773</c:v>
                </c:pt>
                <c:pt idx="876">
                  <c:v>0.6677657002127</c:v>
                </c:pt>
                <c:pt idx="877">
                  <c:v>0.688744549279914</c:v>
                </c:pt>
                <c:pt idx="878">
                  <c:v>0.688823616090588</c:v>
                </c:pt>
                <c:pt idx="879">
                  <c:v>0.698559491482856</c:v>
                </c:pt>
                <c:pt idx="880">
                  <c:v>0.684990680505748</c:v>
                </c:pt>
                <c:pt idx="881">
                  <c:v>0.650689976206304</c:v>
                </c:pt>
                <c:pt idx="882">
                  <c:v>0.685908143291303</c:v>
                </c:pt>
                <c:pt idx="883">
                  <c:v>0.691890637675047</c:v>
                </c:pt>
                <c:pt idx="884">
                  <c:v>0.692986622685814</c:v>
                </c:pt>
                <c:pt idx="885">
                  <c:v>0.705642360768151</c:v>
                </c:pt>
                <c:pt idx="886">
                  <c:v>0.70074507177447</c:v>
                </c:pt>
                <c:pt idx="887">
                  <c:v>0.715755669214705</c:v>
                </c:pt>
                <c:pt idx="888">
                  <c:v>0.708312877661694</c:v>
                </c:pt>
                <c:pt idx="889">
                  <c:v>0.694059170557451</c:v>
                </c:pt>
                <c:pt idx="890">
                  <c:v>0.682218879076507</c:v>
                </c:pt>
                <c:pt idx="891">
                  <c:v>0.700435779580462</c:v>
                </c:pt>
                <c:pt idx="892">
                  <c:v>0.721348804674199</c:v>
                </c:pt>
                <c:pt idx="893">
                  <c:v>0.716947402621125</c:v>
                </c:pt>
                <c:pt idx="894">
                  <c:v>0.729086572499607</c:v>
                </c:pt>
                <c:pt idx="895">
                  <c:v>0.733663643348884</c:v>
                </c:pt>
                <c:pt idx="896">
                  <c:v>0.748749820075448</c:v>
                </c:pt>
                <c:pt idx="897">
                  <c:v>0.758978850920723</c:v>
                </c:pt>
                <c:pt idx="898">
                  <c:v>0.760902354732539</c:v>
                </c:pt>
                <c:pt idx="899">
                  <c:v>0.770349741135457</c:v>
                </c:pt>
                <c:pt idx="900">
                  <c:v>0.757348640589837</c:v>
                </c:pt>
                <c:pt idx="901">
                  <c:v>0.761524938798825</c:v>
                </c:pt>
                <c:pt idx="902">
                  <c:v>0.781740093199332</c:v>
                </c:pt>
                <c:pt idx="903">
                  <c:v>0.780235384968302</c:v>
                </c:pt>
                <c:pt idx="904">
                  <c:v>0.79106214822037</c:v>
                </c:pt>
                <c:pt idx="905">
                  <c:v>0.787794533015369</c:v>
                </c:pt>
                <c:pt idx="906">
                  <c:v>0.774359345436067</c:v>
                </c:pt>
                <c:pt idx="907">
                  <c:v>0.787167534670016</c:v>
                </c:pt>
                <c:pt idx="908">
                  <c:v>0.778208279733986</c:v>
                </c:pt>
                <c:pt idx="909">
                  <c:v>0.79333537999797</c:v>
                </c:pt>
                <c:pt idx="910">
                  <c:v>0.771809257879695</c:v>
                </c:pt>
                <c:pt idx="911">
                  <c:v>0.761080925734315</c:v>
                </c:pt>
                <c:pt idx="912">
                  <c:v>0.739063306566218</c:v>
                </c:pt>
                <c:pt idx="913">
                  <c:v>0.747356956506279</c:v>
                </c:pt>
                <c:pt idx="914">
                  <c:v>0.764093268790232</c:v>
                </c:pt>
                <c:pt idx="915">
                  <c:v>0.759980306949943</c:v>
                </c:pt>
                <c:pt idx="916">
                  <c:v>0.769543952293789</c:v>
                </c:pt>
                <c:pt idx="917">
                  <c:v>0.789672577069288</c:v>
                </c:pt>
                <c:pt idx="918">
                  <c:v>0.796937578045551</c:v>
                </c:pt>
                <c:pt idx="919">
                  <c:v>0.786483223861651</c:v>
                </c:pt>
                <c:pt idx="920">
                  <c:v>0.78450716330184</c:v>
                </c:pt>
                <c:pt idx="921">
                  <c:v>0.79815445577085</c:v>
                </c:pt>
                <c:pt idx="922">
                  <c:v>0.773871774899668</c:v>
                </c:pt>
                <c:pt idx="923">
                  <c:v>0.772193422099851</c:v>
                </c:pt>
                <c:pt idx="924">
                  <c:v>0.758926416114138</c:v>
                </c:pt>
                <c:pt idx="925">
                  <c:v>0.742301192455299</c:v>
                </c:pt>
                <c:pt idx="926">
                  <c:v>0.761066853695524</c:v>
                </c:pt>
                <c:pt idx="927">
                  <c:v>0.772168326557537</c:v>
                </c:pt>
                <c:pt idx="928">
                  <c:v>0.76955460997308</c:v>
                </c:pt>
                <c:pt idx="929">
                  <c:v>0.781584203299939</c:v>
                </c:pt>
                <c:pt idx="930">
                  <c:v>0.78802588025968</c:v>
                </c:pt>
                <c:pt idx="931">
                  <c:v>0.777029618446789</c:v>
                </c:pt>
                <c:pt idx="932">
                  <c:v>0.745126014009897</c:v>
                </c:pt>
                <c:pt idx="933">
                  <c:v>0.758108750179071</c:v>
                </c:pt>
                <c:pt idx="934">
                  <c:v>0.756165540635292</c:v>
                </c:pt>
                <c:pt idx="935">
                  <c:v>0.737934129103469</c:v>
                </c:pt>
                <c:pt idx="936">
                  <c:v>0.722404841678832</c:v>
                </c:pt>
                <c:pt idx="937">
                  <c:v>0.744947564949531</c:v>
                </c:pt>
                <c:pt idx="938">
                  <c:v>0.75589268453479</c:v>
                </c:pt>
                <c:pt idx="939">
                  <c:v>0.758506523060657</c:v>
                </c:pt>
                <c:pt idx="940">
                  <c:v>0.771815745162743</c:v>
                </c:pt>
                <c:pt idx="941">
                  <c:v>0.77981936965168</c:v>
                </c:pt>
                <c:pt idx="942">
                  <c:v>0.787856308534011</c:v>
                </c:pt>
                <c:pt idx="943">
                  <c:v>0.772663140413729</c:v>
                </c:pt>
                <c:pt idx="944">
                  <c:v>0.752065675302508</c:v>
                </c:pt>
                <c:pt idx="945">
                  <c:v>0.757600400826294</c:v>
                </c:pt>
                <c:pt idx="946">
                  <c:v>0.704974829097893</c:v>
                </c:pt>
                <c:pt idx="947">
                  <c:v>0.724063830182635</c:v>
                </c:pt>
                <c:pt idx="948">
                  <c:v>0.730276452396585</c:v>
                </c:pt>
                <c:pt idx="949">
                  <c:v>0.725744621810665</c:v>
                </c:pt>
                <c:pt idx="950">
                  <c:v>0.681543957756764</c:v>
                </c:pt>
                <c:pt idx="951">
                  <c:v>0.682486516084633</c:v>
                </c:pt>
                <c:pt idx="952">
                  <c:v>0.660115169272481</c:v>
                </c:pt>
                <c:pt idx="953">
                  <c:v>0.688190447509856</c:v>
                </c:pt>
                <c:pt idx="954">
                  <c:v>0.693297402565032</c:v>
                </c:pt>
                <c:pt idx="955">
                  <c:v>0.678571733424955</c:v>
                </c:pt>
                <c:pt idx="956">
                  <c:v>0.692771810696788</c:v>
                </c:pt>
                <c:pt idx="957">
                  <c:v>0.682913164692264</c:v>
                </c:pt>
                <c:pt idx="958">
                  <c:v>0.643669809194373</c:v>
                </c:pt>
                <c:pt idx="959">
                  <c:v>0.654360973597782</c:v>
                </c:pt>
                <c:pt idx="960">
                  <c:v>0.644480061091671</c:v>
                </c:pt>
                <c:pt idx="961">
                  <c:v>0.662618382550594</c:v>
                </c:pt>
                <c:pt idx="962">
                  <c:v>0.684870690157655</c:v>
                </c:pt>
                <c:pt idx="963">
                  <c:v>0.670677514769666</c:v>
                </c:pt>
                <c:pt idx="964">
                  <c:v>0.682532268501914</c:v>
                </c:pt>
                <c:pt idx="965">
                  <c:v>0.684311905837428</c:v>
                </c:pt>
                <c:pt idx="966">
                  <c:v>0.671360776881898</c:v>
                </c:pt>
                <c:pt idx="967">
                  <c:v>0.661772913973895</c:v>
                </c:pt>
                <c:pt idx="968">
                  <c:v>0.675510077262565</c:v>
                </c:pt>
                <c:pt idx="969">
                  <c:v>0.661605098204539</c:v>
                </c:pt>
                <c:pt idx="970">
                  <c:v>0.672094620291275</c:v>
                </c:pt>
                <c:pt idx="971">
                  <c:v>0.673270208654923</c:v>
                </c:pt>
                <c:pt idx="972">
                  <c:v>0.657913785374045</c:v>
                </c:pt>
                <c:pt idx="973">
                  <c:v>0.667175942774164</c:v>
                </c:pt>
                <c:pt idx="974">
                  <c:v>0.654580077924463</c:v>
                </c:pt>
                <c:pt idx="975">
                  <c:v>0.662920407036527</c:v>
                </c:pt>
                <c:pt idx="976">
                  <c:v>0.675397257069419</c:v>
                </c:pt>
                <c:pt idx="977">
                  <c:v>0.697216453174084</c:v>
                </c:pt>
                <c:pt idx="978">
                  <c:v>0.712233098908288</c:v>
                </c:pt>
                <c:pt idx="979">
                  <c:v>0.720081443204886</c:v>
                </c:pt>
                <c:pt idx="980">
                  <c:v>0.720006034636531</c:v>
                </c:pt>
                <c:pt idx="981">
                  <c:v>0.727759606068761</c:v>
                </c:pt>
                <c:pt idx="982">
                  <c:v>0.727642834973908</c:v>
                </c:pt>
                <c:pt idx="983">
                  <c:v>0.716973498083008</c:v>
                </c:pt>
                <c:pt idx="984">
                  <c:v>0.722334237602058</c:v>
                </c:pt>
                <c:pt idx="985">
                  <c:v>0.715213688420868</c:v>
                </c:pt>
                <c:pt idx="986">
                  <c:v>0.676082128808273</c:v>
                </c:pt>
                <c:pt idx="987">
                  <c:v>0.688882318685682</c:v>
                </c:pt>
                <c:pt idx="988">
                  <c:v>0.679857044669919</c:v>
                </c:pt>
                <c:pt idx="989">
                  <c:v>0.685040920366942</c:v>
                </c:pt>
                <c:pt idx="990">
                  <c:v>0.681175792249687</c:v>
                </c:pt>
                <c:pt idx="991">
                  <c:v>0.701347145295483</c:v>
                </c:pt>
                <c:pt idx="992">
                  <c:v>0.703319669554386</c:v>
                </c:pt>
                <c:pt idx="993">
                  <c:v>0.71385377342086</c:v>
                </c:pt>
                <c:pt idx="994">
                  <c:v>0.710749096328788</c:v>
                </c:pt>
                <c:pt idx="995">
                  <c:v>0.710994247340787</c:v>
                </c:pt>
                <c:pt idx="996">
                  <c:v>0.691227812943242</c:v>
                </c:pt>
                <c:pt idx="997">
                  <c:v>0.69218156549261</c:v>
                </c:pt>
                <c:pt idx="998">
                  <c:v>0.658919045975277</c:v>
                </c:pt>
                <c:pt idx="999">
                  <c:v>0.604080847350376</c:v>
                </c:pt>
                <c:pt idx="1000">
                  <c:v>0.609469999218111</c:v>
                </c:pt>
                <c:pt idx="1001">
                  <c:v>0.607694068901482</c:v>
                </c:pt>
                <c:pt idx="1002">
                  <c:v>0.528904601771301</c:v>
                </c:pt>
                <c:pt idx="1003">
                  <c:v>0.530799034750814</c:v>
                </c:pt>
                <c:pt idx="1004">
                  <c:v>0.54558013845618</c:v>
                </c:pt>
                <c:pt idx="1005">
                  <c:v>0.488870090401021</c:v>
                </c:pt>
                <c:pt idx="1006">
                  <c:v>0.527519932664928</c:v>
                </c:pt>
                <c:pt idx="1007">
                  <c:v>0.537665482420463</c:v>
                </c:pt>
                <c:pt idx="1008">
                  <c:v>0.542458877332257</c:v>
                </c:pt>
                <c:pt idx="1009">
                  <c:v>0.574861587962997</c:v>
                </c:pt>
                <c:pt idx="1010">
                  <c:v>0.580744626932204</c:v>
                </c:pt>
                <c:pt idx="1011">
                  <c:v>0.616125171199643</c:v>
                </c:pt>
                <c:pt idx="1012">
                  <c:v>0.610999876156303</c:v>
                </c:pt>
                <c:pt idx="1013">
                  <c:v>0.614561004336773</c:v>
                </c:pt>
                <c:pt idx="1014">
                  <c:v>0.632398154899637</c:v>
                </c:pt>
                <c:pt idx="1015">
                  <c:v>0.623314617277859</c:v>
                </c:pt>
                <c:pt idx="1016">
                  <c:v>0.625395376732867</c:v>
                </c:pt>
                <c:pt idx="1017">
                  <c:v>0.647234522452316</c:v>
                </c:pt>
                <c:pt idx="1018">
                  <c:v>0.631396430599314</c:v>
                </c:pt>
                <c:pt idx="1019">
                  <c:v>0.643465240283842</c:v>
                </c:pt>
                <c:pt idx="1020">
                  <c:v>0.663691540129284</c:v>
                </c:pt>
                <c:pt idx="1021">
                  <c:v>0.687493698677604</c:v>
                </c:pt>
                <c:pt idx="1022">
                  <c:v>0.676334864576015</c:v>
                </c:pt>
                <c:pt idx="1023">
                  <c:v>0.658958433050922</c:v>
                </c:pt>
                <c:pt idx="1024">
                  <c:v>0.656490851053005</c:v>
                </c:pt>
                <c:pt idx="1025">
                  <c:v>0.647429896980482</c:v>
                </c:pt>
                <c:pt idx="1026">
                  <c:v>0.649447710279305</c:v>
                </c:pt>
                <c:pt idx="1027">
                  <c:v>0.654772111257977</c:v>
                </c:pt>
                <c:pt idx="1028">
                  <c:v>0.64285436259298</c:v>
                </c:pt>
                <c:pt idx="1029">
                  <c:v>0.635355575544191</c:v>
                </c:pt>
                <c:pt idx="1030">
                  <c:v>0.551171761842182</c:v>
                </c:pt>
                <c:pt idx="1031">
                  <c:v>0.582212191809547</c:v>
                </c:pt>
                <c:pt idx="1032">
                  <c:v>0.617543837571309</c:v>
                </c:pt>
                <c:pt idx="1033">
                  <c:v>0.601077332852591</c:v>
                </c:pt>
                <c:pt idx="1034">
                  <c:v>0.617565884578357</c:v>
                </c:pt>
                <c:pt idx="1035">
                  <c:v>0.638976918393247</c:v>
                </c:pt>
                <c:pt idx="1036">
                  <c:v>0.640913762595389</c:v>
                </c:pt>
                <c:pt idx="1037">
                  <c:v>0.624249810344524</c:v>
                </c:pt>
                <c:pt idx="1038">
                  <c:v>0.613082611062164</c:v>
                </c:pt>
                <c:pt idx="1039">
                  <c:v>0.615217146679274</c:v>
                </c:pt>
                <c:pt idx="1040">
                  <c:v>0.625428227748899</c:v>
                </c:pt>
                <c:pt idx="1041">
                  <c:v>0.631580879177084</c:v>
                </c:pt>
                <c:pt idx="1042">
                  <c:v>0.622124249615238</c:v>
                </c:pt>
                <c:pt idx="1043">
                  <c:v>0.615651136159828</c:v>
                </c:pt>
                <c:pt idx="1044">
                  <c:v>0.611688820738273</c:v>
                </c:pt>
                <c:pt idx="1045">
                  <c:v>0.579178801666149</c:v>
                </c:pt>
                <c:pt idx="1046">
                  <c:v>0.600571154056925</c:v>
                </c:pt>
                <c:pt idx="1047">
                  <c:v>0.609743635743642</c:v>
                </c:pt>
                <c:pt idx="1048">
                  <c:v>0.576529283083522</c:v>
                </c:pt>
                <c:pt idx="1049">
                  <c:v>0.561271461627306</c:v>
                </c:pt>
                <c:pt idx="1050">
                  <c:v>0.597007270000574</c:v>
                </c:pt>
                <c:pt idx="1051">
                  <c:v>0.597654852056047</c:v>
                </c:pt>
                <c:pt idx="1052">
                  <c:v>0.567828641491228</c:v>
                </c:pt>
                <c:pt idx="1053">
                  <c:v>0.57159802121283</c:v>
                </c:pt>
                <c:pt idx="1054">
                  <c:v>0.570090825377022</c:v>
                </c:pt>
                <c:pt idx="1055">
                  <c:v>0.584983237202041</c:v>
                </c:pt>
                <c:pt idx="1056">
                  <c:v>0.585280652302651</c:v>
                </c:pt>
                <c:pt idx="1057">
                  <c:v>0.614794107537398</c:v>
                </c:pt>
                <c:pt idx="1058">
                  <c:v>0.620919370924748</c:v>
                </c:pt>
                <c:pt idx="1059">
                  <c:v>0.617593955491092</c:v>
                </c:pt>
                <c:pt idx="1060">
                  <c:v>0.620659611331752</c:v>
                </c:pt>
                <c:pt idx="1061">
                  <c:v>0.607593272131427</c:v>
                </c:pt>
                <c:pt idx="1062">
                  <c:v>0.60124312439453</c:v>
                </c:pt>
                <c:pt idx="1063">
                  <c:v>0.615541681549616</c:v>
                </c:pt>
                <c:pt idx="1064">
                  <c:v>0.611300510510155</c:v>
                </c:pt>
                <c:pt idx="1065">
                  <c:v>0.603578546291569</c:v>
                </c:pt>
                <c:pt idx="1066">
                  <c:v>0.609589428635716</c:v>
                </c:pt>
                <c:pt idx="1067">
                  <c:v>0.630481016429459</c:v>
                </c:pt>
                <c:pt idx="1068">
                  <c:v>0.636176290014525</c:v>
                </c:pt>
                <c:pt idx="1069">
                  <c:v>0.615096888060077</c:v>
                </c:pt>
                <c:pt idx="1070">
                  <c:v>0.609640790357888</c:v>
                </c:pt>
                <c:pt idx="1071">
                  <c:v>0.590558569215578</c:v>
                </c:pt>
                <c:pt idx="1072">
                  <c:v>0.583736508219412</c:v>
                </c:pt>
                <c:pt idx="1073">
                  <c:v>0.568769151203398</c:v>
                </c:pt>
                <c:pt idx="1074">
                  <c:v>0.527939191623074</c:v>
                </c:pt>
                <c:pt idx="1075">
                  <c:v>0.547430940798957</c:v>
                </c:pt>
                <c:pt idx="1076">
                  <c:v>0.529080563226889</c:v>
                </c:pt>
                <c:pt idx="1077">
                  <c:v>0.528614747038153</c:v>
                </c:pt>
                <c:pt idx="1078">
                  <c:v>0.554565635183784</c:v>
                </c:pt>
                <c:pt idx="1079">
                  <c:v>0.553563423117818</c:v>
                </c:pt>
                <c:pt idx="1080">
                  <c:v>0.544195688844346</c:v>
                </c:pt>
                <c:pt idx="1081">
                  <c:v>0.525878747607083</c:v>
                </c:pt>
                <c:pt idx="1082">
                  <c:v>0.516035832044534</c:v>
                </c:pt>
                <c:pt idx="1083">
                  <c:v>0.532611888926593</c:v>
                </c:pt>
                <c:pt idx="1084">
                  <c:v>0.509730168534248</c:v>
                </c:pt>
                <c:pt idx="1085">
                  <c:v>0.504697792845834</c:v>
                </c:pt>
                <c:pt idx="1086">
                  <c:v>0.477909825692558</c:v>
                </c:pt>
                <c:pt idx="1087">
                  <c:v>0.385822989165408</c:v>
                </c:pt>
                <c:pt idx="1088">
                  <c:v>0.401259186517143</c:v>
                </c:pt>
                <c:pt idx="1089">
                  <c:v>0.372099605256143</c:v>
                </c:pt>
                <c:pt idx="1090">
                  <c:v>0.391813141469742</c:v>
                </c:pt>
                <c:pt idx="1091">
                  <c:v>0.38250498776952</c:v>
                </c:pt>
                <c:pt idx="1092">
                  <c:v>0.392063292079578</c:v>
                </c:pt>
                <c:pt idx="1093">
                  <c:v>0.378429169282919</c:v>
                </c:pt>
                <c:pt idx="1094">
                  <c:v>0.363934091350408</c:v>
                </c:pt>
                <c:pt idx="1095">
                  <c:v>0.408279743741589</c:v>
                </c:pt>
                <c:pt idx="1096">
                  <c:v>0.387029306764544</c:v>
                </c:pt>
                <c:pt idx="1097">
                  <c:v>0.402893713573967</c:v>
                </c:pt>
                <c:pt idx="1098">
                  <c:v>0.382949805647341</c:v>
                </c:pt>
                <c:pt idx="1099">
                  <c:v>0.345889177012054</c:v>
                </c:pt>
                <c:pt idx="1100">
                  <c:v>0.350043891591354</c:v>
                </c:pt>
                <c:pt idx="1101">
                  <c:v>0.380390426155476</c:v>
                </c:pt>
                <c:pt idx="1102">
                  <c:v>0.388621471375302</c:v>
                </c:pt>
                <c:pt idx="1103">
                  <c:v>0.361653591864732</c:v>
                </c:pt>
                <c:pt idx="1104">
                  <c:v>0.398776849608536</c:v>
                </c:pt>
                <c:pt idx="1105">
                  <c:v>0.407862606563989</c:v>
                </c:pt>
                <c:pt idx="1106">
                  <c:v>0.405596447388207</c:v>
                </c:pt>
                <c:pt idx="1107">
                  <c:v>0.405880644039901</c:v>
                </c:pt>
                <c:pt idx="1108">
                  <c:v>0.395632273286895</c:v>
                </c:pt>
                <c:pt idx="1109">
                  <c:v>0.383416304707977</c:v>
                </c:pt>
                <c:pt idx="1110">
                  <c:v>0.400901922572179</c:v>
                </c:pt>
                <c:pt idx="1111">
                  <c:v>0.411454927357307</c:v>
                </c:pt>
                <c:pt idx="1112">
                  <c:v>0.436002684466991</c:v>
                </c:pt>
                <c:pt idx="1113">
                  <c:v>0.437180199504927</c:v>
                </c:pt>
                <c:pt idx="1114">
                  <c:v>0.427771175869804</c:v>
                </c:pt>
                <c:pt idx="1115">
                  <c:v>0.421271649904844</c:v>
                </c:pt>
                <c:pt idx="1116">
                  <c:v>0.4039483848348</c:v>
                </c:pt>
                <c:pt idx="1117">
                  <c:v>0.404949426263224</c:v>
                </c:pt>
                <c:pt idx="1118">
                  <c:v>0.382382778087753</c:v>
                </c:pt>
                <c:pt idx="1119">
                  <c:v>0.352770794193189</c:v>
                </c:pt>
                <c:pt idx="1120">
                  <c:v>0.334886159645012</c:v>
                </c:pt>
                <c:pt idx="1121">
                  <c:v>0.306600556862523</c:v>
                </c:pt>
                <c:pt idx="1122">
                  <c:v>0.342256444835242</c:v>
                </c:pt>
                <c:pt idx="1123">
                  <c:v>0.321594765377165</c:v>
                </c:pt>
                <c:pt idx="1124">
                  <c:v>0.355267715294511</c:v>
                </c:pt>
                <c:pt idx="1125">
                  <c:v>0.362701629512826</c:v>
                </c:pt>
                <c:pt idx="1126">
                  <c:v>0.369426795864079</c:v>
                </c:pt>
                <c:pt idx="1127">
                  <c:v>0.364721320709373</c:v>
                </c:pt>
                <c:pt idx="1128">
                  <c:v>0.336489274594448</c:v>
                </c:pt>
                <c:pt idx="1129">
                  <c:v>0.324495751536864</c:v>
                </c:pt>
                <c:pt idx="1130">
                  <c:v>0.301372318880301</c:v>
                </c:pt>
                <c:pt idx="1131">
                  <c:v>0.309498006721313</c:v>
                </c:pt>
                <c:pt idx="1132">
                  <c:v>0.325620368390855</c:v>
                </c:pt>
                <c:pt idx="1133">
                  <c:v>0.310851044225759</c:v>
                </c:pt>
                <c:pt idx="1134">
                  <c:v>0.318093437264485</c:v>
                </c:pt>
                <c:pt idx="1135">
                  <c:v>0.315133626568282</c:v>
                </c:pt>
                <c:pt idx="1136">
                  <c:v>0.344463779474519</c:v>
                </c:pt>
                <c:pt idx="1137">
                  <c:v>0.348310201779379</c:v>
                </c:pt>
                <c:pt idx="1138">
                  <c:v>0.339576489676513</c:v>
                </c:pt>
                <c:pt idx="1139">
                  <c:v>0.319290414151564</c:v>
                </c:pt>
                <c:pt idx="1140">
                  <c:v>0.305114505667325</c:v>
                </c:pt>
                <c:pt idx="1141">
                  <c:v>0.311633371540016</c:v>
                </c:pt>
                <c:pt idx="1142">
                  <c:v>0.325568006749115</c:v>
                </c:pt>
                <c:pt idx="1143">
                  <c:v>0.30517162302408</c:v>
                </c:pt>
                <c:pt idx="1144">
                  <c:v>0.299292583733143</c:v>
                </c:pt>
                <c:pt idx="1145">
                  <c:v>0.298867691081825</c:v>
                </c:pt>
                <c:pt idx="1146">
                  <c:v>0.275312488278382</c:v>
                </c:pt>
                <c:pt idx="1147">
                  <c:v>0.274777165485566</c:v>
                </c:pt>
                <c:pt idx="1148">
                  <c:v>0.272356872366706</c:v>
                </c:pt>
                <c:pt idx="1149">
                  <c:v>0.279739985793338</c:v>
                </c:pt>
                <c:pt idx="1150">
                  <c:v>0.265983165549269</c:v>
                </c:pt>
                <c:pt idx="1151">
                  <c:v>0.247633544013947</c:v>
                </c:pt>
                <c:pt idx="1152">
                  <c:v>0.269622628891949</c:v>
                </c:pt>
                <c:pt idx="1153">
                  <c:v>0.284095220828334</c:v>
                </c:pt>
                <c:pt idx="1154">
                  <c:v>0.283236558191002</c:v>
                </c:pt>
                <c:pt idx="1155">
                  <c:v>0.302683603645736</c:v>
                </c:pt>
                <c:pt idx="1156">
                  <c:v>0.299250318840206</c:v>
                </c:pt>
                <c:pt idx="1157">
                  <c:v>0.305579443877905</c:v>
                </c:pt>
                <c:pt idx="1158">
                  <c:v>0.289244806600679</c:v>
                </c:pt>
                <c:pt idx="1159">
                  <c:v>0.301539354224628</c:v>
                </c:pt>
                <c:pt idx="1160">
                  <c:v>0.259724034881292</c:v>
                </c:pt>
                <c:pt idx="1161">
                  <c:v>0.256579385394804</c:v>
                </c:pt>
                <c:pt idx="1162">
                  <c:v>0.255222153105831</c:v>
                </c:pt>
                <c:pt idx="1163">
                  <c:v>0.167797234261498</c:v>
                </c:pt>
                <c:pt idx="1164">
                  <c:v>0.159859604464011</c:v>
                </c:pt>
                <c:pt idx="1165">
                  <c:v>0.138473105260947</c:v>
                </c:pt>
                <c:pt idx="1166">
                  <c:v>0.111504786761299</c:v>
                </c:pt>
                <c:pt idx="1167">
                  <c:v>0.120641564002974</c:v>
                </c:pt>
                <c:pt idx="1168">
                  <c:v>0.0894839971165245</c:v>
                </c:pt>
                <c:pt idx="1169">
                  <c:v>0.119178120745312</c:v>
                </c:pt>
                <c:pt idx="1170">
                  <c:v>0.174863714621199</c:v>
                </c:pt>
                <c:pt idx="1171">
                  <c:v>0.15328459676585</c:v>
                </c:pt>
                <c:pt idx="1172">
                  <c:v>0.151097138576512</c:v>
                </c:pt>
                <c:pt idx="1173">
                  <c:v>0.148096355566325</c:v>
                </c:pt>
                <c:pt idx="1174">
                  <c:v>0.147970999796163</c:v>
                </c:pt>
                <c:pt idx="1175">
                  <c:v>0.128603069928668</c:v>
                </c:pt>
                <c:pt idx="1176">
                  <c:v>0.139995299890267</c:v>
                </c:pt>
                <c:pt idx="1177">
                  <c:v>0.158434962963223</c:v>
                </c:pt>
                <c:pt idx="1178">
                  <c:v>0.16560155722108</c:v>
                </c:pt>
                <c:pt idx="1179">
                  <c:v>0.20328964757908</c:v>
                </c:pt>
                <c:pt idx="1180">
                  <c:v>0.204071023750333</c:v>
                </c:pt>
                <c:pt idx="1181">
                  <c:v>0.203330546728217</c:v>
                </c:pt>
                <c:pt idx="1182">
                  <c:v>0.197105120666147</c:v>
                </c:pt>
                <c:pt idx="1183">
                  <c:v>0.188209860582434</c:v>
                </c:pt>
                <c:pt idx="1184">
                  <c:v>0.184491403593925</c:v>
                </c:pt>
                <c:pt idx="1185">
                  <c:v>0.215149839898244</c:v>
                </c:pt>
                <c:pt idx="1186">
                  <c:v>0.237341567012487</c:v>
                </c:pt>
                <c:pt idx="1187">
                  <c:v>0.232517442865206</c:v>
                </c:pt>
                <c:pt idx="1188">
                  <c:v>0.25266533438359</c:v>
                </c:pt>
                <c:pt idx="1189">
                  <c:v>0.263316770275406</c:v>
                </c:pt>
                <c:pt idx="1190">
                  <c:v>0.266473101749035</c:v>
                </c:pt>
                <c:pt idx="1191">
                  <c:v>0.23033208206813</c:v>
                </c:pt>
                <c:pt idx="1192">
                  <c:v>0.235002755144232</c:v>
                </c:pt>
                <c:pt idx="1193">
                  <c:v>0.234094828176992</c:v>
                </c:pt>
                <c:pt idx="1194">
                  <c:v>0.186219971866653</c:v>
                </c:pt>
                <c:pt idx="1195">
                  <c:v>0.18423988724029</c:v>
                </c:pt>
                <c:pt idx="1196">
                  <c:v>0.189714300542361</c:v>
                </c:pt>
                <c:pt idx="1197">
                  <c:v>0.204412118264243</c:v>
                </c:pt>
                <c:pt idx="1198">
                  <c:v>0.178339922803283</c:v>
                </c:pt>
                <c:pt idx="1199">
                  <c:v>0.186731516084389</c:v>
                </c:pt>
                <c:pt idx="1200">
                  <c:v>0.224291958173706</c:v>
                </c:pt>
                <c:pt idx="1201">
                  <c:v>0.229996133481751</c:v>
                </c:pt>
                <c:pt idx="1202">
                  <c:v>0.220910352138016</c:v>
                </c:pt>
                <c:pt idx="1203">
                  <c:v>0.196069228382556</c:v>
                </c:pt>
                <c:pt idx="1204">
                  <c:v>0.196034231197695</c:v>
                </c:pt>
                <c:pt idx="1205">
                  <c:v>0.182030089384517</c:v>
                </c:pt>
                <c:pt idx="1206">
                  <c:v>0.191861469289616</c:v>
                </c:pt>
                <c:pt idx="1207">
                  <c:v>0.191252420719914</c:v>
                </c:pt>
                <c:pt idx="1208">
                  <c:v>0.204764724047319</c:v>
                </c:pt>
                <c:pt idx="1209">
                  <c:v>0.176007915265743</c:v>
                </c:pt>
                <c:pt idx="1210">
                  <c:v>0.174257373150813</c:v>
                </c:pt>
                <c:pt idx="1211">
                  <c:v>0.167918151364312</c:v>
                </c:pt>
                <c:pt idx="1212">
                  <c:v>0.151820348694878</c:v>
                </c:pt>
                <c:pt idx="1213">
                  <c:v>0.155036846060529</c:v>
                </c:pt>
                <c:pt idx="1214">
                  <c:v>0.147332856005875</c:v>
                </c:pt>
                <c:pt idx="1215">
                  <c:v>0.159149564017997</c:v>
                </c:pt>
                <c:pt idx="1216">
                  <c:v>0.145805759331847</c:v>
                </c:pt>
                <c:pt idx="1217">
                  <c:v>0.141166961740492</c:v>
                </c:pt>
                <c:pt idx="1218">
                  <c:v>0.128385599616889</c:v>
                </c:pt>
                <c:pt idx="1219">
                  <c:v>0.130264546037248</c:v>
                </c:pt>
                <c:pt idx="1220">
                  <c:v>0.120480698894025</c:v>
                </c:pt>
                <c:pt idx="1221">
                  <c:v>0.115287775144331</c:v>
                </c:pt>
                <c:pt idx="1222">
                  <c:v>0.141882270055448</c:v>
                </c:pt>
                <c:pt idx="1223">
                  <c:v>0.162940137156772</c:v>
                </c:pt>
                <c:pt idx="1224">
                  <c:v>0.159949841107903</c:v>
                </c:pt>
                <c:pt idx="1225">
                  <c:v>0.163061712743204</c:v>
                </c:pt>
                <c:pt idx="1226">
                  <c:v>0.161187522037861</c:v>
                </c:pt>
                <c:pt idx="1227">
                  <c:v>0.170140777456486</c:v>
                </c:pt>
                <c:pt idx="1228">
                  <c:v>0.162458492972931</c:v>
                </c:pt>
                <c:pt idx="1229">
                  <c:v>0.178948922596421</c:v>
                </c:pt>
                <c:pt idx="1230">
                  <c:v>0.176107492621691</c:v>
                </c:pt>
                <c:pt idx="1231">
                  <c:v>0.167118435204895</c:v>
                </c:pt>
                <c:pt idx="1232">
                  <c:v>0.179072498021988</c:v>
                </c:pt>
                <c:pt idx="1233">
                  <c:v>0.186075129859066</c:v>
                </c:pt>
                <c:pt idx="1234">
                  <c:v>0.168344482924276</c:v>
                </c:pt>
                <c:pt idx="1235">
                  <c:v>0.170360174442553</c:v>
                </c:pt>
                <c:pt idx="1236">
                  <c:v>0.176457927847657</c:v>
                </c:pt>
                <c:pt idx="1237">
                  <c:v>0.171107846007899</c:v>
                </c:pt>
                <c:pt idx="1238">
                  <c:v>0.168064554221955</c:v>
                </c:pt>
                <c:pt idx="1239">
                  <c:v>0.153710025959375</c:v>
                </c:pt>
                <c:pt idx="1240">
                  <c:v>0.142140078585874</c:v>
                </c:pt>
                <c:pt idx="1241">
                  <c:v>0.132607942902544</c:v>
                </c:pt>
                <c:pt idx="1242">
                  <c:v>0.164552665983112</c:v>
                </c:pt>
                <c:pt idx="1243">
                  <c:v>0.194002882402289</c:v>
                </c:pt>
                <c:pt idx="1244">
                  <c:v>0.203933303121129</c:v>
                </c:pt>
                <c:pt idx="1245">
                  <c:v>0.223709322113553</c:v>
                </c:pt>
                <c:pt idx="1246">
                  <c:v>0.229068281288007</c:v>
                </c:pt>
                <c:pt idx="1247">
                  <c:v>0.221085850216243</c:v>
                </c:pt>
                <c:pt idx="1248">
                  <c:v>0.264005129538604</c:v>
                </c:pt>
                <c:pt idx="1249">
                  <c:v>0.26570943147061</c:v>
                </c:pt>
                <c:pt idx="1250">
                  <c:v>0.265801814283329</c:v>
                </c:pt>
                <c:pt idx="1251">
                  <c:v>0.263501828560229</c:v>
                </c:pt>
                <c:pt idx="1252">
                  <c:v>0.295543909663071</c:v>
                </c:pt>
                <c:pt idx="1253">
                  <c:v>0.367964254972856</c:v>
                </c:pt>
                <c:pt idx="1254">
                  <c:v>0.366390503515107</c:v>
                </c:pt>
                <c:pt idx="1255">
                  <c:v>0.360787978566992</c:v>
                </c:pt>
                <c:pt idx="1256">
                  <c:v>0.36279669503658</c:v>
                </c:pt>
                <c:pt idx="1257">
                  <c:v>0.37416858517088</c:v>
                </c:pt>
                <c:pt idx="1258">
                  <c:v>0.398852526447994</c:v>
                </c:pt>
                <c:pt idx="1259">
                  <c:v>0.436016390681549</c:v>
                </c:pt>
                <c:pt idx="1260">
                  <c:v>0.461709128860805</c:v>
                </c:pt>
                <c:pt idx="1261">
                  <c:v>0.480308779064552</c:v>
                </c:pt>
                <c:pt idx="1262">
                  <c:v>0.42256876507836</c:v>
                </c:pt>
                <c:pt idx="1263">
                  <c:v>0.479702876583244</c:v>
                </c:pt>
                <c:pt idx="1264">
                  <c:v>0.505363153958981</c:v>
                </c:pt>
                <c:pt idx="1265">
                  <c:v>0.47115590555667</c:v>
                </c:pt>
                <c:pt idx="1266">
                  <c:v>0.436888149826387</c:v>
                </c:pt>
                <c:pt idx="1267">
                  <c:v>0.453296683598475</c:v>
                </c:pt>
                <c:pt idx="1268">
                  <c:v>0.491852606587889</c:v>
                </c:pt>
                <c:pt idx="1269">
                  <c:v>0.497546758311978</c:v>
                </c:pt>
                <c:pt idx="1270">
                  <c:v>0.495812678287488</c:v>
                </c:pt>
                <c:pt idx="1271">
                  <c:v>0.515797119539018</c:v>
                </c:pt>
                <c:pt idx="1272">
                  <c:v>0.524654699726836</c:v>
                </c:pt>
                <c:pt idx="1273">
                  <c:v>0.505001987888877</c:v>
                </c:pt>
                <c:pt idx="1274">
                  <c:v>0.463024218198253</c:v>
                </c:pt>
                <c:pt idx="1275">
                  <c:v>0.477397354720101</c:v>
                </c:pt>
                <c:pt idx="1276">
                  <c:v>0.456319391674299</c:v>
                </c:pt>
                <c:pt idx="1277">
                  <c:v>0.504464323820976</c:v>
                </c:pt>
                <c:pt idx="1278">
                  <c:v>0.561463348631127</c:v>
                </c:pt>
                <c:pt idx="1279">
                  <c:v>0.566266620797186</c:v>
                </c:pt>
                <c:pt idx="1280">
                  <c:v>0.582837019597789</c:v>
                </c:pt>
                <c:pt idx="1281">
                  <c:v>0.592470830029331</c:v>
                </c:pt>
                <c:pt idx="1282">
                  <c:v>0.585981181318634</c:v>
                </c:pt>
                <c:pt idx="1283">
                  <c:v>0.588806368697464</c:v>
                </c:pt>
                <c:pt idx="1284">
                  <c:v>0.586830430079063</c:v>
                </c:pt>
                <c:pt idx="1285">
                  <c:v>0.553311687269643</c:v>
                </c:pt>
                <c:pt idx="1286">
                  <c:v>0.549838137410313</c:v>
                </c:pt>
                <c:pt idx="1287">
                  <c:v>0.534003045316013</c:v>
                </c:pt>
                <c:pt idx="1288">
                  <c:v>0.566828160993294</c:v>
                </c:pt>
                <c:pt idx="1289">
                  <c:v>0.575175343212636</c:v>
                </c:pt>
                <c:pt idx="1290">
                  <c:v>0.566355223426174</c:v>
                </c:pt>
                <c:pt idx="1291">
                  <c:v>0.575911527897097</c:v>
                </c:pt>
                <c:pt idx="1292">
                  <c:v>0.552363544025166</c:v>
                </c:pt>
                <c:pt idx="1293">
                  <c:v>0.52701419285834</c:v>
                </c:pt>
                <c:pt idx="1294">
                  <c:v>0.541031528732152</c:v>
                </c:pt>
                <c:pt idx="1295">
                  <c:v>0.481008649596918</c:v>
                </c:pt>
                <c:pt idx="1296">
                  <c:v>0.467838830915503</c:v>
                </c:pt>
                <c:pt idx="1297">
                  <c:v>0.429180842965363</c:v>
                </c:pt>
                <c:pt idx="1298">
                  <c:v>0.44056926835495</c:v>
                </c:pt>
                <c:pt idx="1299">
                  <c:v>0.332370410789883</c:v>
                </c:pt>
                <c:pt idx="1300">
                  <c:v>0.349964849168962</c:v>
                </c:pt>
                <c:pt idx="1301">
                  <c:v>0.343687451677667</c:v>
                </c:pt>
                <c:pt idx="1302">
                  <c:v>0.327614281173187</c:v>
                </c:pt>
                <c:pt idx="1303">
                  <c:v>0.375410607215058</c:v>
                </c:pt>
                <c:pt idx="1304">
                  <c:v>0.359654264883766</c:v>
                </c:pt>
                <c:pt idx="1305">
                  <c:v>0.348930542123709</c:v>
                </c:pt>
                <c:pt idx="1306">
                  <c:v>0.379204204500818</c:v>
                </c:pt>
                <c:pt idx="1307">
                  <c:v>0.388068418301377</c:v>
                </c:pt>
                <c:pt idx="1308">
                  <c:v>0.343283020795059</c:v>
                </c:pt>
                <c:pt idx="1309">
                  <c:v>0.338120655562877</c:v>
                </c:pt>
                <c:pt idx="1310">
                  <c:v>0.361815627611223</c:v>
                </c:pt>
                <c:pt idx="1311">
                  <c:v>0.353456031756275</c:v>
                </c:pt>
                <c:pt idx="1312">
                  <c:v>0.325587297880282</c:v>
                </c:pt>
                <c:pt idx="1313">
                  <c:v>0.317446147868398</c:v>
                </c:pt>
                <c:pt idx="1314">
                  <c:v>0.350582677520232</c:v>
                </c:pt>
                <c:pt idx="1315">
                  <c:v>0.34889910562804</c:v>
                </c:pt>
                <c:pt idx="1316">
                  <c:v>0.349508861457925</c:v>
                </c:pt>
                <c:pt idx="1317">
                  <c:v>0.34140109900428</c:v>
                </c:pt>
                <c:pt idx="1318">
                  <c:v>0.338057855736385</c:v>
                </c:pt>
                <c:pt idx="1319">
                  <c:v>0.322464305188329</c:v>
                </c:pt>
                <c:pt idx="1320">
                  <c:v>0.306702255999017</c:v>
                </c:pt>
                <c:pt idx="1321">
                  <c:v>0.304083442263595</c:v>
                </c:pt>
                <c:pt idx="1322">
                  <c:v>0.27618849098431</c:v>
                </c:pt>
                <c:pt idx="1323">
                  <c:v>0.288901858577327</c:v>
                </c:pt>
                <c:pt idx="1324">
                  <c:v>0.337119614134453</c:v>
                </c:pt>
                <c:pt idx="1325">
                  <c:v>0.327020011902457</c:v>
                </c:pt>
                <c:pt idx="1326">
                  <c:v>0.3314443877173</c:v>
                </c:pt>
                <c:pt idx="1327">
                  <c:v>0.30987051334261</c:v>
                </c:pt>
                <c:pt idx="1328">
                  <c:v>0.311991708569393</c:v>
                </c:pt>
                <c:pt idx="1329">
                  <c:v>0.310560213961325</c:v>
                </c:pt>
                <c:pt idx="1330">
                  <c:v>0.327695786812075</c:v>
                </c:pt>
                <c:pt idx="1331">
                  <c:v>0.354436952851939</c:v>
                </c:pt>
                <c:pt idx="1332">
                  <c:v>0.372910101036263</c:v>
                </c:pt>
                <c:pt idx="1333">
                  <c:v>0.37379581027848</c:v>
                </c:pt>
                <c:pt idx="1334">
                  <c:v>0.360455785776061</c:v>
                </c:pt>
                <c:pt idx="1335">
                  <c:v>0.357774708756354</c:v>
                </c:pt>
                <c:pt idx="1336">
                  <c:v>0.370292384773537</c:v>
                </c:pt>
                <c:pt idx="1337">
                  <c:v>0.355315199279824</c:v>
                </c:pt>
                <c:pt idx="1338">
                  <c:v>0.396460231077022</c:v>
                </c:pt>
                <c:pt idx="1339">
                  <c:v>0.392148407184222</c:v>
                </c:pt>
                <c:pt idx="1340">
                  <c:v>0.380381402491087</c:v>
                </c:pt>
                <c:pt idx="1341">
                  <c:v>0.37627726920893</c:v>
                </c:pt>
                <c:pt idx="1342">
                  <c:v>0.38165115401205</c:v>
                </c:pt>
                <c:pt idx="1343">
                  <c:v>0.334983688385261</c:v>
                </c:pt>
                <c:pt idx="1344">
                  <c:v>0.338156286843073</c:v>
                </c:pt>
                <c:pt idx="1345">
                  <c:v>0.328069878671711</c:v>
                </c:pt>
                <c:pt idx="1346">
                  <c:v>0.328466383362626</c:v>
                </c:pt>
                <c:pt idx="1347">
                  <c:v>0.333634357899698</c:v>
                </c:pt>
                <c:pt idx="1348">
                  <c:v>0.351315642951452</c:v>
                </c:pt>
                <c:pt idx="1349">
                  <c:v>0.353262413184422</c:v>
                </c:pt>
                <c:pt idx="1350">
                  <c:v>0.352588199124861</c:v>
                </c:pt>
                <c:pt idx="1351">
                  <c:v>0.329458230408686</c:v>
                </c:pt>
                <c:pt idx="1352">
                  <c:v>0.33915725510665</c:v>
                </c:pt>
                <c:pt idx="1353">
                  <c:v>0.311156434294626</c:v>
                </c:pt>
                <c:pt idx="1354">
                  <c:v>0.324228992506895</c:v>
                </c:pt>
                <c:pt idx="1355">
                  <c:v>0.337831410536782</c:v>
                </c:pt>
                <c:pt idx="1356">
                  <c:v>0.342993385556449</c:v>
                </c:pt>
                <c:pt idx="1357">
                  <c:v>0.344834895963734</c:v>
                </c:pt>
                <c:pt idx="1358">
                  <c:v>0.344762048165003</c:v>
                </c:pt>
                <c:pt idx="1359">
                  <c:v>0.351905497943116</c:v>
                </c:pt>
                <c:pt idx="1360">
                  <c:v>0.346521784662297</c:v>
                </c:pt>
                <c:pt idx="1361">
                  <c:v>0.337613062246846</c:v>
                </c:pt>
                <c:pt idx="1362">
                  <c:v>0.321005520092554</c:v>
                </c:pt>
                <c:pt idx="1363">
                  <c:v>0.305094092675179</c:v>
                </c:pt>
                <c:pt idx="1364">
                  <c:v>0.277239382061414</c:v>
                </c:pt>
                <c:pt idx="1365">
                  <c:v>0.270671032364275</c:v>
                </c:pt>
                <c:pt idx="1366">
                  <c:v>0.278954414837558</c:v>
                </c:pt>
                <c:pt idx="1367">
                  <c:v>0.263753979009201</c:v>
                </c:pt>
                <c:pt idx="1368">
                  <c:v>0.287093418680614</c:v>
                </c:pt>
                <c:pt idx="1369">
                  <c:v>0.27978266528707</c:v>
                </c:pt>
                <c:pt idx="1370">
                  <c:v>0.286797637594908</c:v>
                </c:pt>
                <c:pt idx="1371">
                  <c:v>0.293201488329061</c:v>
                </c:pt>
                <c:pt idx="1372">
                  <c:v>0.297653203408174</c:v>
                </c:pt>
                <c:pt idx="1373">
                  <c:v>0.339521177052636</c:v>
                </c:pt>
                <c:pt idx="1374">
                  <c:v>0.3388968858066</c:v>
                </c:pt>
                <c:pt idx="1375">
                  <c:v>0.341676369544713</c:v>
                </c:pt>
                <c:pt idx="1376">
                  <c:v>0.343103254767458</c:v>
                </c:pt>
                <c:pt idx="1377">
                  <c:v>0.343144934341623</c:v>
                </c:pt>
                <c:pt idx="1378">
                  <c:v>0.33430959626711</c:v>
                </c:pt>
                <c:pt idx="1379">
                  <c:v>0.356516590445968</c:v>
                </c:pt>
                <c:pt idx="1380">
                  <c:v>0.354367129200192</c:v>
                </c:pt>
                <c:pt idx="1381">
                  <c:v>0.356013387020722</c:v>
                </c:pt>
                <c:pt idx="1382">
                  <c:v>0.342907270532238</c:v>
                </c:pt>
                <c:pt idx="1383">
                  <c:v>0.37638087063143</c:v>
                </c:pt>
                <c:pt idx="1384">
                  <c:v>0.386242687112632</c:v>
                </c:pt>
                <c:pt idx="1385">
                  <c:v>0.399732431279064</c:v>
                </c:pt>
                <c:pt idx="1386">
                  <c:v>0.412137530985922</c:v>
                </c:pt>
                <c:pt idx="1387">
                  <c:v>0.416598611165375</c:v>
                </c:pt>
                <c:pt idx="1388">
                  <c:v>0.446504961625282</c:v>
                </c:pt>
                <c:pt idx="1389">
                  <c:v>0.441515753196243</c:v>
                </c:pt>
                <c:pt idx="1390">
                  <c:v>0.433892976121091</c:v>
                </c:pt>
                <c:pt idx="1391">
                  <c:v>0.440851855380023</c:v>
                </c:pt>
                <c:pt idx="1392">
                  <c:v>0.442975855259252</c:v>
                </c:pt>
                <c:pt idx="1393">
                  <c:v>0.412774357808974</c:v>
                </c:pt>
                <c:pt idx="1394">
                  <c:v>0.412935954566386</c:v>
                </c:pt>
                <c:pt idx="1395">
                  <c:v>0.426850981596651</c:v>
                </c:pt>
                <c:pt idx="1396">
                  <c:v>0.430373308020247</c:v>
                </c:pt>
                <c:pt idx="1397">
                  <c:v>0.421303549777874</c:v>
                </c:pt>
                <c:pt idx="1398">
                  <c:v>0.423847906087944</c:v>
                </c:pt>
                <c:pt idx="1399">
                  <c:v>0.398165337822338</c:v>
                </c:pt>
                <c:pt idx="1400">
                  <c:v>0.366071407231682</c:v>
                </c:pt>
                <c:pt idx="1401">
                  <c:v>0.37579825895956</c:v>
                </c:pt>
                <c:pt idx="1402">
                  <c:v>0.358008055839801</c:v>
                </c:pt>
                <c:pt idx="1403">
                  <c:v>0.358243792974897</c:v>
                </c:pt>
                <c:pt idx="1404">
                  <c:v>0.369565638354261</c:v>
                </c:pt>
                <c:pt idx="1405">
                  <c:v>0.387048085741786</c:v>
                </c:pt>
                <c:pt idx="1406">
                  <c:v>0.389565005234457</c:v>
                </c:pt>
                <c:pt idx="1407">
                  <c:v>0.410348552938351</c:v>
                </c:pt>
                <c:pt idx="1408">
                  <c:v>0.391073005883575</c:v>
                </c:pt>
                <c:pt idx="1409">
                  <c:v>0.384848238305123</c:v>
                </c:pt>
                <c:pt idx="1410">
                  <c:v>0.382511401887721</c:v>
                </c:pt>
                <c:pt idx="1411">
                  <c:v>0.363807979543499</c:v>
                </c:pt>
                <c:pt idx="1412">
                  <c:v>0.360847193316011</c:v>
                </c:pt>
                <c:pt idx="1413">
                  <c:v>0.375831841624057</c:v>
                </c:pt>
                <c:pt idx="1414">
                  <c:v>0.365310297722881</c:v>
                </c:pt>
                <c:pt idx="1415">
                  <c:v>0.36285066630494</c:v>
                </c:pt>
                <c:pt idx="1416">
                  <c:v>0.372972705756498</c:v>
                </c:pt>
                <c:pt idx="1417">
                  <c:v>0.397685400818246</c:v>
                </c:pt>
                <c:pt idx="1418">
                  <c:v>0.376585976084168</c:v>
                </c:pt>
                <c:pt idx="1419">
                  <c:v>0.360142640233476</c:v>
                </c:pt>
                <c:pt idx="1420">
                  <c:v>0.351778117945537</c:v>
                </c:pt>
                <c:pt idx="1421">
                  <c:v>0.364129782926241</c:v>
                </c:pt>
                <c:pt idx="1422">
                  <c:v>0.371136024229075</c:v>
                </c:pt>
                <c:pt idx="1423">
                  <c:v>0.381435415268303</c:v>
                </c:pt>
                <c:pt idx="1424">
                  <c:v>0.367534338335419</c:v>
                </c:pt>
                <c:pt idx="1425">
                  <c:v>0.376543638026385</c:v>
                </c:pt>
                <c:pt idx="1426">
                  <c:v>0.37138261414972</c:v>
                </c:pt>
                <c:pt idx="1427">
                  <c:v>0.340554606119732</c:v>
                </c:pt>
                <c:pt idx="1428">
                  <c:v>0.342054290364643</c:v>
                </c:pt>
                <c:pt idx="1429">
                  <c:v>0.340385156335473</c:v>
                </c:pt>
                <c:pt idx="1430">
                  <c:v>0.350437469688414</c:v>
                </c:pt>
                <c:pt idx="1431">
                  <c:v>0.33843148421866</c:v>
                </c:pt>
                <c:pt idx="1432">
                  <c:v>0.345036221232741</c:v>
                </c:pt>
                <c:pt idx="1433">
                  <c:v>0.367775318951173</c:v>
                </c:pt>
                <c:pt idx="1434">
                  <c:v>0.359847322525129</c:v>
                </c:pt>
                <c:pt idx="1435">
                  <c:v>0.3596942128899</c:v>
                </c:pt>
                <c:pt idx="1436">
                  <c:v>0.348247499506015</c:v>
                </c:pt>
                <c:pt idx="1437">
                  <c:v>0.347537995602207</c:v>
                </c:pt>
                <c:pt idx="1438">
                  <c:v>0.342221057437867</c:v>
                </c:pt>
                <c:pt idx="1439">
                  <c:v>0.34829534931556</c:v>
                </c:pt>
                <c:pt idx="1440">
                  <c:v>0.344172217561621</c:v>
                </c:pt>
                <c:pt idx="1441">
                  <c:v>0.345734360197075</c:v>
                </c:pt>
                <c:pt idx="1442">
                  <c:v>0.348615347965425</c:v>
                </c:pt>
                <c:pt idx="1443">
                  <c:v>0.354398077930219</c:v>
                </c:pt>
                <c:pt idx="1444">
                  <c:v>0.352807205898413</c:v>
                </c:pt>
                <c:pt idx="1445">
                  <c:v>0.365710436267834</c:v>
                </c:pt>
                <c:pt idx="1446">
                  <c:v>0.377506926394067</c:v>
                </c:pt>
                <c:pt idx="1447">
                  <c:v>0.381381614717918</c:v>
                </c:pt>
                <c:pt idx="1448">
                  <c:v>0.38813924187269</c:v>
                </c:pt>
                <c:pt idx="1449">
                  <c:v>0.382153162411472</c:v>
                </c:pt>
                <c:pt idx="1450">
                  <c:v>0.377952963685994</c:v>
                </c:pt>
                <c:pt idx="1451">
                  <c:v>0.394911965374102</c:v>
                </c:pt>
                <c:pt idx="1452">
                  <c:v>0.420302727843989</c:v>
                </c:pt>
                <c:pt idx="1453">
                  <c:v>0.43957912848864</c:v>
                </c:pt>
                <c:pt idx="1454">
                  <c:v>0.439321344346496</c:v>
                </c:pt>
                <c:pt idx="1455">
                  <c:v>0.441139442002933</c:v>
                </c:pt>
                <c:pt idx="1456">
                  <c:v>0.425450972260816</c:v>
                </c:pt>
                <c:pt idx="1457">
                  <c:v>0.39786965428976</c:v>
                </c:pt>
                <c:pt idx="1458">
                  <c:v>0.419289321556524</c:v>
                </c:pt>
                <c:pt idx="1459">
                  <c:v>0.425071002825187</c:v>
                </c:pt>
                <c:pt idx="1460">
                  <c:v>0.434980547174522</c:v>
                </c:pt>
                <c:pt idx="1461">
                  <c:v>0.423997162374597</c:v>
                </c:pt>
                <c:pt idx="1462">
                  <c:v>0.441248750283453</c:v>
                </c:pt>
                <c:pt idx="1463">
                  <c:v>0.448321425266816</c:v>
                </c:pt>
                <c:pt idx="1464">
                  <c:v>0.475396783936746</c:v>
                </c:pt>
                <c:pt idx="1465">
                  <c:v>0.479383390087304</c:v>
                </c:pt>
                <c:pt idx="1466">
                  <c:v>0.494289069137804</c:v>
                </c:pt>
                <c:pt idx="1467">
                  <c:v>0.512157558643209</c:v>
                </c:pt>
                <c:pt idx="1468">
                  <c:v>0.491249898971541</c:v>
                </c:pt>
                <c:pt idx="1469">
                  <c:v>0.511526146018791</c:v>
                </c:pt>
                <c:pt idx="1470">
                  <c:v>0.506765455793336</c:v>
                </c:pt>
                <c:pt idx="1471">
                  <c:v>0.528595943672628</c:v>
                </c:pt>
                <c:pt idx="1472">
                  <c:v>0.523840594480961</c:v>
                </c:pt>
                <c:pt idx="1473">
                  <c:v>0.52045737881865</c:v>
                </c:pt>
                <c:pt idx="1474">
                  <c:v>0.519808772455328</c:v>
                </c:pt>
                <c:pt idx="1475">
                  <c:v>0.514963625608847</c:v>
                </c:pt>
                <c:pt idx="1476">
                  <c:v>0.536269326433205</c:v>
                </c:pt>
                <c:pt idx="1477">
                  <c:v>0.518784415829185</c:v>
                </c:pt>
                <c:pt idx="1478">
                  <c:v>0.532963567954948</c:v>
                </c:pt>
                <c:pt idx="1479">
                  <c:v>0.47858713706395</c:v>
                </c:pt>
                <c:pt idx="1480">
                  <c:v>0.350231461869238</c:v>
                </c:pt>
                <c:pt idx="1481">
                  <c:v>0.37375944734982</c:v>
                </c:pt>
                <c:pt idx="1482">
                  <c:v>0.408811603398341</c:v>
                </c:pt>
                <c:pt idx="1483">
                  <c:v>0.452508844532457</c:v>
                </c:pt>
                <c:pt idx="1484">
                  <c:v>0.464646234066342</c:v>
                </c:pt>
                <c:pt idx="1485">
                  <c:v>0.481527339581318</c:v>
                </c:pt>
                <c:pt idx="1486">
                  <c:v>0.474060330464149</c:v>
                </c:pt>
                <c:pt idx="1487">
                  <c:v>0.501189050695385</c:v>
                </c:pt>
                <c:pt idx="1488">
                  <c:v>0.488237921739856</c:v>
                </c:pt>
                <c:pt idx="1489">
                  <c:v>0.49042669689643</c:v>
                </c:pt>
                <c:pt idx="1490">
                  <c:v>0.53816663723001</c:v>
                </c:pt>
                <c:pt idx="1491">
                  <c:v>0.556416900903922</c:v>
                </c:pt>
                <c:pt idx="1492">
                  <c:v>0.54059332007879</c:v>
                </c:pt>
                <c:pt idx="1493">
                  <c:v>0.569036471163856</c:v>
                </c:pt>
                <c:pt idx="1494">
                  <c:v>0.59029512699198</c:v>
                </c:pt>
                <c:pt idx="1495">
                  <c:v>0.612685155228245</c:v>
                </c:pt>
                <c:pt idx="1496">
                  <c:v>0.621553661366459</c:v>
                </c:pt>
                <c:pt idx="1497">
                  <c:v>0.579121537979701</c:v>
                </c:pt>
                <c:pt idx="1498">
                  <c:v>0.58196306550756</c:v>
                </c:pt>
                <c:pt idx="1499">
                  <c:v>0.498809022630326</c:v>
                </c:pt>
                <c:pt idx="1500">
                  <c:v>0.555208510300805</c:v>
                </c:pt>
                <c:pt idx="1501">
                  <c:v>0.569946788182746</c:v>
                </c:pt>
                <c:pt idx="1502">
                  <c:v>0.57173054713794</c:v>
                </c:pt>
                <c:pt idx="1503">
                  <c:v>0.59499333443861</c:v>
                </c:pt>
                <c:pt idx="1504">
                  <c:v>0.584748963363874</c:v>
                </c:pt>
                <c:pt idx="1505">
                  <c:v>0.519299886560344</c:v>
                </c:pt>
                <c:pt idx="1506">
                  <c:v>0.56034780421809</c:v>
                </c:pt>
                <c:pt idx="1507">
                  <c:v>0.536817892063219</c:v>
                </c:pt>
                <c:pt idx="1508">
                  <c:v>0.510520080604248</c:v>
                </c:pt>
                <c:pt idx="1509">
                  <c:v>0.50043418458681</c:v>
                </c:pt>
                <c:pt idx="1510">
                  <c:v>0.429749382598444</c:v>
                </c:pt>
                <c:pt idx="1511">
                  <c:v>0.433034362260323</c:v>
                </c:pt>
                <c:pt idx="1512">
                  <c:v>0.407577044168496</c:v>
                </c:pt>
                <c:pt idx="1513">
                  <c:v>0.418121708161134</c:v>
                </c:pt>
                <c:pt idx="1514">
                  <c:v>0.435019178213421</c:v>
                </c:pt>
                <c:pt idx="1515">
                  <c:v>0.374428978859213</c:v>
                </c:pt>
                <c:pt idx="1516">
                  <c:v>0.401134830666548</c:v>
                </c:pt>
                <c:pt idx="1517">
                  <c:v>0.434508536362124</c:v>
                </c:pt>
                <c:pt idx="1518">
                  <c:v>0.42039981759516</c:v>
                </c:pt>
                <c:pt idx="1519">
                  <c:v>0.412489088072866</c:v>
                </c:pt>
                <c:pt idx="1520">
                  <c:v>0.382285883442839</c:v>
                </c:pt>
                <c:pt idx="1521">
                  <c:v>0.386126281842012</c:v>
                </c:pt>
                <c:pt idx="1522">
                  <c:v>0.380012919936343</c:v>
                </c:pt>
                <c:pt idx="1523">
                  <c:v>0.415201382093704</c:v>
                </c:pt>
                <c:pt idx="1524">
                  <c:v>0.404158831321324</c:v>
                </c:pt>
                <c:pt idx="1525">
                  <c:v>0.448159413908608</c:v>
                </c:pt>
                <c:pt idx="1526">
                  <c:v>0.449458016767334</c:v>
                </c:pt>
                <c:pt idx="1527">
                  <c:v>0.463388213309085</c:v>
                </c:pt>
                <c:pt idx="1528">
                  <c:v>0.432057831055443</c:v>
                </c:pt>
                <c:pt idx="1529">
                  <c:v>0.421242969285056</c:v>
                </c:pt>
                <c:pt idx="1530">
                  <c:v>0.454076255036851</c:v>
                </c:pt>
                <c:pt idx="1531">
                  <c:v>0.448620425605765</c:v>
                </c:pt>
                <c:pt idx="1532">
                  <c:v>0.461878578645064</c:v>
                </c:pt>
                <c:pt idx="1533">
                  <c:v>0.462286594605146</c:v>
                </c:pt>
                <c:pt idx="1534">
                  <c:v>0.47969916956436</c:v>
                </c:pt>
                <c:pt idx="1535">
                  <c:v>0.469277324960543</c:v>
                </c:pt>
                <c:pt idx="1536">
                  <c:v>0.481304211188085</c:v>
                </c:pt>
                <c:pt idx="1537">
                  <c:v>0.473101773423201</c:v>
                </c:pt>
                <c:pt idx="1538">
                  <c:v>0.450069187117583</c:v>
                </c:pt>
                <c:pt idx="1539">
                  <c:v>0.447918213798314</c:v>
                </c:pt>
                <c:pt idx="1540">
                  <c:v>0.43750268575957</c:v>
                </c:pt>
                <c:pt idx="1541">
                  <c:v>0.437456372411799</c:v>
                </c:pt>
                <c:pt idx="1542">
                  <c:v>0.472443899512668</c:v>
                </c:pt>
                <c:pt idx="1543">
                  <c:v>0.499246865459456</c:v>
                </c:pt>
                <c:pt idx="1544">
                  <c:v>0.497716622697033</c:v>
                </c:pt>
                <c:pt idx="1545">
                  <c:v>0.514773177513672</c:v>
                </c:pt>
                <c:pt idx="1546">
                  <c:v>0.511703839042411</c:v>
                </c:pt>
                <c:pt idx="1547">
                  <c:v>0.516199233534824</c:v>
                </c:pt>
                <c:pt idx="1548">
                  <c:v>0.523087386775571</c:v>
                </c:pt>
                <c:pt idx="1549">
                  <c:v>0.509599642448273</c:v>
                </c:pt>
                <c:pt idx="1550">
                  <c:v>0.515728222641993</c:v>
                </c:pt>
                <c:pt idx="1551">
                  <c:v>0.508075057767304</c:v>
                </c:pt>
                <c:pt idx="1552">
                  <c:v>0.527089918474362</c:v>
                </c:pt>
                <c:pt idx="1553">
                  <c:v>0.511336063747848</c:v>
                </c:pt>
                <c:pt idx="1554">
                  <c:v>0.494130935516455</c:v>
                </c:pt>
                <c:pt idx="1555">
                  <c:v>0.467355845376145</c:v>
                </c:pt>
                <c:pt idx="1556">
                  <c:v>0.464169711421749</c:v>
                </c:pt>
                <c:pt idx="1557">
                  <c:v>0.492946664924368</c:v>
                </c:pt>
                <c:pt idx="1558">
                  <c:v>0.479136629448685</c:v>
                </c:pt>
                <c:pt idx="1559">
                  <c:v>0.477436351583231</c:v>
                </c:pt>
                <c:pt idx="1560">
                  <c:v>0.490538858605959</c:v>
                </c:pt>
                <c:pt idx="1561">
                  <c:v>0.535800144661534</c:v>
                </c:pt>
                <c:pt idx="1562">
                  <c:v>0.535099274209601</c:v>
                </c:pt>
                <c:pt idx="1563">
                  <c:v>0.536831305618392</c:v>
                </c:pt>
                <c:pt idx="1564">
                  <c:v>0.538247850209512</c:v>
                </c:pt>
                <c:pt idx="1565">
                  <c:v>0.541200466362486</c:v>
                </c:pt>
                <c:pt idx="1566">
                  <c:v>0.538535705103526</c:v>
                </c:pt>
                <c:pt idx="1567">
                  <c:v>0.548477905362637</c:v>
                </c:pt>
                <c:pt idx="1568">
                  <c:v>0.550036779968284</c:v>
                </c:pt>
                <c:pt idx="1569">
                  <c:v>0.543484916749867</c:v>
                </c:pt>
                <c:pt idx="1570">
                  <c:v>0.544642555337866</c:v>
                </c:pt>
                <c:pt idx="1571">
                  <c:v>0.544586584230371</c:v>
                </c:pt>
                <c:pt idx="1572">
                  <c:v>0.573689633453387</c:v>
                </c:pt>
                <c:pt idx="1573">
                  <c:v>0.584807422076146</c:v>
                </c:pt>
                <c:pt idx="1574">
                  <c:v>0.58495977567463</c:v>
                </c:pt>
                <c:pt idx="1575">
                  <c:v>0.600538010381506</c:v>
                </c:pt>
                <c:pt idx="1576">
                  <c:v>0.599968568381987</c:v>
                </c:pt>
                <c:pt idx="1577">
                  <c:v>0.605768760356789</c:v>
                </c:pt>
                <c:pt idx="1578">
                  <c:v>0.602562969446994</c:v>
                </c:pt>
                <c:pt idx="1579">
                  <c:v>0.595917942990829</c:v>
                </c:pt>
                <c:pt idx="1580">
                  <c:v>0.6244889862274</c:v>
                </c:pt>
                <c:pt idx="1581">
                  <c:v>0.62945373320946</c:v>
                </c:pt>
                <c:pt idx="1582">
                  <c:v>0.655428643812993</c:v>
                </c:pt>
                <c:pt idx="1583">
                  <c:v>0.6768501645892</c:v>
                </c:pt>
                <c:pt idx="1584">
                  <c:v>0.745978725906389</c:v>
                </c:pt>
                <c:pt idx="1585">
                  <c:v>0.768578127544765</c:v>
                </c:pt>
                <c:pt idx="1586">
                  <c:v>0.812498472683831</c:v>
                </c:pt>
                <c:pt idx="1587">
                  <c:v>0.856521419325831</c:v>
                </c:pt>
                <c:pt idx="1588">
                  <c:v>0.852357729858705</c:v>
                </c:pt>
                <c:pt idx="1589">
                  <c:v>0.914331671564565</c:v>
                </c:pt>
                <c:pt idx="1590">
                  <c:v>0.889101432767676</c:v>
                </c:pt>
                <c:pt idx="1591">
                  <c:v>0.842425626348397</c:v>
                </c:pt>
                <c:pt idx="1592">
                  <c:v>0.754220258087532</c:v>
                </c:pt>
                <c:pt idx="1593">
                  <c:v>0.761422776284971</c:v>
                </c:pt>
                <c:pt idx="1594">
                  <c:v>0.812553712142862</c:v>
                </c:pt>
                <c:pt idx="1595">
                  <c:v>0.822751233327621</c:v>
                </c:pt>
                <c:pt idx="1596">
                  <c:v>0.838686000330998</c:v>
                </c:pt>
                <c:pt idx="1597">
                  <c:v>0.838932297592257</c:v>
                </c:pt>
                <c:pt idx="1598">
                  <c:v>0.745671116503848</c:v>
                </c:pt>
                <c:pt idx="1599">
                  <c:v>0.749907409886883</c:v>
                </c:pt>
                <c:pt idx="1600">
                  <c:v>0.766903530540397</c:v>
                </c:pt>
                <c:pt idx="1601">
                  <c:v>0.814634642315845</c:v>
                </c:pt>
                <c:pt idx="1602">
                  <c:v>0.809452400633724</c:v>
                </c:pt>
                <c:pt idx="1603">
                  <c:v>0.828474236389473</c:v>
                </c:pt>
                <c:pt idx="1604">
                  <c:v>0.872976461551946</c:v>
                </c:pt>
                <c:pt idx="1605">
                  <c:v>0.861276573411241</c:v>
                </c:pt>
                <c:pt idx="1606">
                  <c:v>0.88215645482956</c:v>
                </c:pt>
                <c:pt idx="1607">
                  <c:v>0.881501653842576</c:v>
                </c:pt>
                <c:pt idx="1608">
                  <c:v>0.858913080601467</c:v>
                </c:pt>
                <c:pt idx="1609">
                  <c:v>0.869106602107957</c:v>
                </c:pt>
                <c:pt idx="1610">
                  <c:v>0.834550845153968</c:v>
                </c:pt>
                <c:pt idx="1611">
                  <c:v>0.81446707042931</c:v>
                </c:pt>
                <c:pt idx="1612">
                  <c:v>0.821254012299206</c:v>
                </c:pt>
                <c:pt idx="1613">
                  <c:v>0.841095952818234</c:v>
                </c:pt>
                <c:pt idx="1614">
                  <c:v>0.874724711168355</c:v>
                </c:pt>
                <c:pt idx="1615">
                  <c:v>0.887258459063463</c:v>
                </c:pt>
                <c:pt idx="1616">
                  <c:v>0.853084915267059</c:v>
                </c:pt>
                <c:pt idx="1617">
                  <c:v>0.832940194225352</c:v>
                </c:pt>
                <c:pt idx="1618">
                  <c:v>0.846899876200202</c:v>
                </c:pt>
                <c:pt idx="1619">
                  <c:v>0.859546736947842</c:v>
                </c:pt>
                <c:pt idx="1620">
                  <c:v>0.849459231303784</c:v>
                </c:pt>
                <c:pt idx="1621">
                  <c:v>0.814244234695463</c:v>
                </c:pt>
                <c:pt idx="1622">
                  <c:v>0.82903519126681</c:v>
                </c:pt>
                <c:pt idx="1623">
                  <c:v>0.860330503170745</c:v>
                </c:pt>
                <c:pt idx="1624">
                  <c:v>0.853998061326676</c:v>
                </c:pt>
                <c:pt idx="1625">
                  <c:v>0.865682584849638</c:v>
                </c:pt>
                <c:pt idx="1626">
                  <c:v>0.867656011474979</c:v>
                </c:pt>
                <c:pt idx="1627">
                  <c:v>0.852279394696495</c:v>
                </c:pt>
                <c:pt idx="1628">
                  <c:v>0.840136542187411</c:v>
                </c:pt>
                <c:pt idx="1629">
                  <c:v>0.8012785459355</c:v>
                </c:pt>
                <c:pt idx="1630">
                  <c:v>0.814147144944292</c:v>
                </c:pt>
                <c:pt idx="1631">
                  <c:v>0.765249444081303</c:v>
                </c:pt>
                <c:pt idx="1632">
                  <c:v>0.733735808275715</c:v>
                </c:pt>
                <c:pt idx="1633">
                  <c:v>0.75497756302432</c:v>
                </c:pt>
                <c:pt idx="1634">
                  <c:v>0.765897660232111</c:v>
                </c:pt>
                <c:pt idx="1635">
                  <c:v>0.77608454812586</c:v>
                </c:pt>
                <c:pt idx="1636">
                  <c:v>0.766618821734778</c:v>
                </c:pt>
                <c:pt idx="1637">
                  <c:v>0.770284648810444</c:v>
                </c:pt>
                <c:pt idx="1638">
                  <c:v>0.798769455081393</c:v>
                </c:pt>
                <c:pt idx="1639">
                  <c:v>0.792234297836237</c:v>
                </c:pt>
                <c:pt idx="1640">
                  <c:v>0.767957860365281</c:v>
                </c:pt>
                <c:pt idx="1641">
                  <c:v>0.777258673192581</c:v>
                </c:pt>
                <c:pt idx="1642">
                  <c:v>0.73635076866256</c:v>
                </c:pt>
                <c:pt idx="1643">
                  <c:v>0.734204624223154</c:v>
                </c:pt>
                <c:pt idx="1644">
                  <c:v>0.717960321142948</c:v>
                </c:pt>
                <c:pt idx="1645">
                  <c:v>0.731946927781272</c:v>
                </c:pt>
                <c:pt idx="1646">
                  <c:v>0.721862860884995</c:v>
                </c:pt>
                <c:pt idx="1647">
                  <c:v>0.767871842894198</c:v>
                </c:pt>
                <c:pt idx="1648">
                  <c:v>0.81881308669366</c:v>
                </c:pt>
                <c:pt idx="1649">
                  <c:v>0.821655565364522</c:v>
                </c:pt>
                <c:pt idx="1650">
                  <c:v>0.809692356941629</c:v>
                </c:pt>
                <c:pt idx="1651">
                  <c:v>0.796301507259245</c:v>
                </c:pt>
                <c:pt idx="1652">
                  <c:v>0.787581818418606</c:v>
                </c:pt>
                <c:pt idx="1653">
                  <c:v>0.768017026337735</c:v>
                </c:pt>
                <c:pt idx="1654">
                  <c:v>0.786089694541156</c:v>
                </c:pt>
                <c:pt idx="1655">
                  <c:v>0.765762573537377</c:v>
                </c:pt>
                <c:pt idx="1656">
                  <c:v>0.756638405037565</c:v>
                </c:pt>
                <c:pt idx="1657">
                  <c:v>0.727751655488785</c:v>
                </c:pt>
                <c:pt idx="1658">
                  <c:v>0.728061801272668</c:v>
                </c:pt>
                <c:pt idx="1659">
                  <c:v>0.729998157709168</c:v>
                </c:pt>
                <c:pt idx="1660">
                  <c:v>0.73685470373627</c:v>
                </c:pt>
                <c:pt idx="1661">
                  <c:v>0.73941152245851</c:v>
                </c:pt>
                <c:pt idx="1662">
                  <c:v>0.699448566308008</c:v>
                </c:pt>
                <c:pt idx="1663">
                  <c:v>0.70824559039129</c:v>
                </c:pt>
                <c:pt idx="1664">
                  <c:v>0.735678188617901</c:v>
                </c:pt>
                <c:pt idx="1665">
                  <c:v>0.733562139318647</c:v>
                </c:pt>
                <c:pt idx="1666">
                  <c:v>0.766325162429617</c:v>
                </c:pt>
                <c:pt idx="1667">
                  <c:v>0.752218102065839</c:v>
                </c:pt>
                <c:pt idx="1668">
                  <c:v>0.785702433009169</c:v>
                </c:pt>
                <c:pt idx="1669">
                  <c:v>0.77219764127266</c:v>
                </c:pt>
                <c:pt idx="1670">
                  <c:v>0.750374347936598</c:v>
                </c:pt>
                <c:pt idx="1671">
                  <c:v>0.756182856315606</c:v>
                </c:pt>
                <c:pt idx="1672">
                  <c:v>0.753817924597187</c:v>
                </c:pt>
                <c:pt idx="1673">
                  <c:v>0.776175492029934</c:v>
                </c:pt>
                <c:pt idx="1674">
                  <c:v>0.762152034697306</c:v>
                </c:pt>
                <c:pt idx="1675">
                  <c:v>0.763284626519554</c:v>
                </c:pt>
                <c:pt idx="1676">
                  <c:v>0.768731066462019</c:v>
                </c:pt>
                <c:pt idx="1677">
                  <c:v>0.786079036861864</c:v>
                </c:pt>
                <c:pt idx="1678">
                  <c:v>0.799967456276322</c:v>
                </c:pt>
                <c:pt idx="1679">
                  <c:v>0.800595356988113</c:v>
                </c:pt>
                <c:pt idx="1680">
                  <c:v>0.765937925285912</c:v>
                </c:pt>
                <c:pt idx="1681">
                  <c:v>0.761471187025004</c:v>
                </c:pt>
                <c:pt idx="1682">
                  <c:v>0.766284190115634</c:v>
                </c:pt>
                <c:pt idx="1683">
                  <c:v>0.757755949289737</c:v>
                </c:pt>
                <c:pt idx="1684">
                  <c:v>0.78714151237298</c:v>
                </c:pt>
                <c:pt idx="1685">
                  <c:v>0.789467300898576</c:v>
                </c:pt>
                <c:pt idx="1686">
                  <c:v>0.791171310171196</c:v>
                </c:pt>
                <c:pt idx="1687">
                  <c:v>0.79780489852304</c:v>
                </c:pt>
                <c:pt idx="1688">
                  <c:v>0.786666599355008</c:v>
                </c:pt>
                <c:pt idx="1689">
                  <c:v>0.786379890710254</c:v>
                </c:pt>
                <c:pt idx="1690">
                  <c:v>0.754001251313979</c:v>
                </c:pt>
                <c:pt idx="1691">
                  <c:v>0.757581670625616</c:v>
                </c:pt>
                <c:pt idx="1692">
                  <c:v>0.72680536575375</c:v>
                </c:pt>
                <c:pt idx="1693">
                  <c:v>0.740596207651394</c:v>
                </c:pt>
                <c:pt idx="1694">
                  <c:v>0.742421743733882</c:v>
                </c:pt>
                <c:pt idx="1695">
                  <c:v>0.734038101032751</c:v>
                </c:pt>
                <c:pt idx="1696">
                  <c:v>0.754468603964491</c:v>
                </c:pt>
                <c:pt idx="1697">
                  <c:v>0.749745642411496</c:v>
                </c:pt>
                <c:pt idx="1698">
                  <c:v>0.779412914541655</c:v>
                </c:pt>
                <c:pt idx="1699">
                  <c:v>0.738105334844041</c:v>
                </c:pt>
                <c:pt idx="1700">
                  <c:v>0.7541078281069</c:v>
                </c:pt>
                <c:pt idx="1701">
                  <c:v>0.725636752438791</c:v>
                </c:pt>
                <c:pt idx="1702">
                  <c:v>0.746013649926403</c:v>
                </c:pt>
                <c:pt idx="1703">
                  <c:v>0.736553898664444</c:v>
                </c:pt>
                <c:pt idx="1704">
                  <c:v>0.724142701887053</c:v>
                </c:pt>
                <c:pt idx="1705">
                  <c:v>0.743441344645009</c:v>
                </c:pt>
                <c:pt idx="1706">
                  <c:v>0.770657472479409</c:v>
                </c:pt>
                <c:pt idx="1707">
                  <c:v>0.802825128846953</c:v>
                </c:pt>
                <c:pt idx="1708">
                  <c:v>0.818661123307691</c:v>
                </c:pt>
                <c:pt idx="1709">
                  <c:v>0.815438309376968</c:v>
                </c:pt>
                <c:pt idx="1710">
                  <c:v>0.818211915539086</c:v>
                </c:pt>
                <c:pt idx="1711">
                  <c:v>0.823629260260967</c:v>
                </c:pt>
                <c:pt idx="1712">
                  <c:v>0.795208668336874</c:v>
                </c:pt>
                <c:pt idx="1713">
                  <c:v>0.819633630446019</c:v>
                </c:pt>
                <c:pt idx="1714">
                  <c:v>0.806753568944625</c:v>
                </c:pt>
                <c:pt idx="1715">
                  <c:v>0.790894503168989</c:v>
                </c:pt>
                <c:pt idx="1716">
                  <c:v>0.784669564872562</c:v>
                </c:pt>
                <c:pt idx="1717">
                  <c:v>0.811634493400994</c:v>
                </c:pt>
                <c:pt idx="1718">
                  <c:v>0.801041662551144</c:v>
                </c:pt>
                <c:pt idx="1719">
                  <c:v>0.817658423476082</c:v>
                </c:pt>
                <c:pt idx="1720">
                  <c:v>0.841876792447281</c:v>
                </c:pt>
                <c:pt idx="1721">
                  <c:v>0.846134669460003</c:v>
                </c:pt>
                <c:pt idx="1722">
                  <c:v>0.848222964894189</c:v>
                </c:pt>
                <c:pt idx="1723">
                  <c:v>0.81697494186931</c:v>
                </c:pt>
                <c:pt idx="1724">
                  <c:v>0.823705498030914</c:v>
                </c:pt>
                <c:pt idx="1725">
                  <c:v>0.783994984988768</c:v>
                </c:pt>
                <c:pt idx="1726">
                  <c:v>0.765014682477492</c:v>
                </c:pt>
                <c:pt idx="1727">
                  <c:v>0.778125725398967</c:v>
                </c:pt>
                <c:pt idx="1728">
                  <c:v>0.795232398135389</c:v>
                </c:pt>
                <c:pt idx="1729">
                  <c:v>0.779809321679441</c:v>
                </c:pt>
                <c:pt idx="1730">
                  <c:v>0.760189509634078</c:v>
                </c:pt>
                <c:pt idx="1731">
                  <c:v>0.735459474503734</c:v>
                </c:pt>
                <c:pt idx="1732">
                  <c:v>0.758624806229001</c:v>
                </c:pt>
                <c:pt idx="1733">
                  <c:v>0.796093499600934</c:v>
                </c:pt>
                <c:pt idx="1734">
                  <c:v>0.814806896752549</c:v>
                </c:pt>
                <c:pt idx="1735">
                  <c:v>0.839665238635194</c:v>
                </c:pt>
                <c:pt idx="1736">
                  <c:v>0.86440100501184</c:v>
                </c:pt>
                <c:pt idx="1737">
                  <c:v>0.851488775366313</c:v>
                </c:pt>
                <c:pt idx="1738">
                  <c:v>0.844305548300042</c:v>
                </c:pt>
                <c:pt idx="1739">
                  <c:v>0.817871942886155</c:v>
                </c:pt>
                <c:pt idx="1740">
                  <c:v>0.807572064081284</c:v>
                </c:pt>
                <c:pt idx="1741">
                  <c:v>0.770080933489789</c:v>
                </c:pt>
                <c:pt idx="1742">
                  <c:v>0.80459223060545</c:v>
                </c:pt>
                <c:pt idx="1743">
                  <c:v>0.789264658662335</c:v>
                </c:pt>
                <c:pt idx="1744">
                  <c:v>0.814691637731189</c:v>
                </c:pt>
                <c:pt idx="1745">
                  <c:v>0.780709639502656</c:v>
                </c:pt>
                <c:pt idx="1746">
                  <c:v>0.781128166812338</c:v>
                </c:pt>
                <c:pt idx="1747">
                  <c:v>0.740257893401648</c:v>
                </c:pt>
                <c:pt idx="1748">
                  <c:v>0.698977750521433</c:v>
                </c:pt>
                <c:pt idx="1749">
                  <c:v>0.686252798494404</c:v>
                </c:pt>
                <c:pt idx="1750">
                  <c:v>0.728414772879976</c:v>
                </c:pt>
                <c:pt idx="1751">
                  <c:v>0.730792532834798</c:v>
                </c:pt>
                <c:pt idx="1752">
                  <c:v>0.717299740133098</c:v>
                </c:pt>
                <c:pt idx="1753">
                  <c:v>0.723244408291255</c:v>
                </c:pt>
                <c:pt idx="1754">
                  <c:v>0.731621075943696</c:v>
                </c:pt>
                <c:pt idx="1755">
                  <c:v>0.745110722557</c:v>
                </c:pt>
                <c:pt idx="1756">
                  <c:v>0.726403812688433</c:v>
                </c:pt>
                <c:pt idx="1757">
                  <c:v>0.753966205352555</c:v>
                </c:pt>
                <c:pt idx="1758">
                  <c:v>0.729898653518066</c:v>
                </c:pt>
                <c:pt idx="1759">
                  <c:v>0.708585587432503</c:v>
                </c:pt>
                <c:pt idx="1760">
                  <c:v>0.712719913407941</c:v>
                </c:pt>
                <c:pt idx="1761">
                  <c:v>0.738974191783305</c:v>
                </c:pt>
                <c:pt idx="1762">
                  <c:v>0.739849974994694</c:v>
                </c:pt>
                <c:pt idx="1763">
                  <c:v>0.74691969899592</c:v>
                </c:pt>
                <c:pt idx="1764">
                  <c:v>0.739647381535017</c:v>
                </c:pt>
                <c:pt idx="1765">
                  <c:v>0.755668141621193</c:v>
                </c:pt>
                <c:pt idx="1766">
                  <c:v>0.759824270720858</c:v>
                </c:pt>
                <c:pt idx="1767">
                  <c:v>0.764411267600962</c:v>
                </c:pt>
                <c:pt idx="1768">
                  <c:v>0.765796497637824</c:v>
                </c:pt>
                <c:pt idx="1769">
                  <c:v>0.76838367977132</c:v>
                </c:pt>
                <c:pt idx="1770">
                  <c:v>0.762398868500773</c:v>
                </c:pt>
                <c:pt idx="1771">
                  <c:v>0.732125962160409</c:v>
                </c:pt>
                <c:pt idx="1772">
                  <c:v>0.727497407647551</c:v>
                </c:pt>
                <c:pt idx="1773">
                  <c:v>0.746287969323833</c:v>
                </c:pt>
                <c:pt idx="1774">
                  <c:v>0.746079278793623</c:v>
                </c:pt>
                <c:pt idx="1775">
                  <c:v>0.76366603486383</c:v>
                </c:pt>
                <c:pt idx="1776">
                  <c:v>0.787499312860151</c:v>
                </c:pt>
                <c:pt idx="1777">
                  <c:v>0.788441212704402</c:v>
                </c:pt>
                <c:pt idx="1778">
                  <c:v>0.786235658409721</c:v>
                </c:pt>
                <c:pt idx="1779">
                  <c:v>0.793252289120743</c:v>
                </c:pt>
                <c:pt idx="1780">
                  <c:v>0.798082461561994</c:v>
                </c:pt>
                <c:pt idx="1781">
                  <c:v>0.792487204321955</c:v>
                </c:pt>
                <c:pt idx="1782">
                  <c:v>0.793520072458562</c:v>
                </c:pt>
                <c:pt idx="1783">
                  <c:v>0.805728139234068</c:v>
                </c:pt>
                <c:pt idx="1784">
                  <c:v>0.806380184345171</c:v>
                </c:pt>
                <c:pt idx="1785">
                  <c:v>0.805099775144916</c:v>
                </c:pt>
                <c:pt idx="1786">
                  <c:v>0.806113108267535</c:v>
                </c:pt>
                <c:pt idx="1787">
                  <c:v>0.793643111341922</c:v>
                </c:pt>
                <c:pt idx="1788">
                  <c:v>0.802628291021859</c:v>
                </c:pt>
                <c:pt idx="1789">
                  <c:v>0.797269965942739</c:v>
                </c:pt>
                <c:pt idx="1790">
                  <c:v>0.813229267557941</c:v>
                </c:pt>
                <c:pt idx="1791">
                  <c:v>0.793256240022449</c:v>
                </c:pt>
                <c:pt idx="1792">
                  <c:v>0.817572284063589</c:v>
                </c:pt>
                <c:pt idx="1793">
                  <c:v>0.832160842281516</c:v>
                </c:pt>
                <c:pt idx="1794">
                  <c:v>0.838379585954281</c:v>
                </c:pt>
                <c:pt idx="1795">
                  <c:v>0.834402466845472</c:v>
                </c:pt>
                <c:pt idx="1796">
                  <c:v>0.825022099441854</c:v>
                </c:pt>
                <c:pt idx="1797">
                  <c:v>0.819759547146671</c:v>
                </c:pt>
                <c:pt idx="1798">
                  <c:v>0.824554795567907</c:v>
                </c:pt>
                <c:pt idx="1799">
                  <c:v>0.84563288055512</c:v>
                </c:pt>
                <c:pt idx="1800">
                  <c:v>0.84841004740643</c:v>
                </c:pt>
                <c:pt idx="1801">
                  <c:v>0.864641692968209</c:v>
                </c:pt>
                <c:pt idx="1802">
                  <c:v>0.860270995762341</c:v>
                </c:pt>
                <c:pt idx="1803">
                  <c:v>0.877574798983243</c:v>
                </c:pt>
                <c:pt idx="1804">
                  <c:v>0.881133829771449</c:v>
                </c:pt>
                <c:pt idx="1805">
                  <c:v>0.865314736390229</c:v>
                </c:pt>
                <c:pt idx="1806">
                  <c:v>0.862003734431313</c:v>
                </c:pt>
                <c:pt idx="1807">
                  <c:v>0.869576661857785</c:v>
                </c:pt>
                <c:pt idx="1808">
                  <c:v>0.877586968736027</c:v>
                </c:pt>
                <c:pt idx="1809">
                  <c:v>0.867681107017294</c:v>
                </c:pt>
                <c:pt idx="1810">
                  <c:v>0.870441787389883</c:v>
                </c:pt>
                <c:pt idx="1811">
                  <c:v>0.891118636359446</c:v>
                </c:pt>
                <c:pt idx="1812">
                  <c:v>0.880429959560814</c:v>
                </c:pt>
                <c:pt idx="1813">
                  <c:v>0.863114669459027</c:v>
                </c:pt>
                <c:pt idx="1814">
                  <c:v>0.835972169848386</c:v>
                </c:pt>
                <c:pt idx="1815">
                  <c:v>0.850925625543584</c:v>
                </c:pt>
                <c:pt idx="1816">
                  <c:v>0.864359447379086</c:v>
                </c:pt>
                <c:pt idx="1817">
                  <c:v>0.878382392557789</c:v>
                </c:pt>
                <c:pt idx="1818">
                  <c:v>0.888113731729579</c:v>
                </c:pt>
                <c:pt idx="1819">
                  <c:v>0.902637124457647</c:v>
                </c:pt>
                <c:pt idx="1820">
                  <c:v>0.893137132530168</c:v>
                </c:pt>
                <c:pt idx="1821">
                  <c:v>0.910376428744829</c:v>
                </c:pt>
                <c:pt idx="1822">
                  <c:v>0.915090391021717</c:v>
                </c:pt>
                <c:pt idx="1823">
                  <c:v>0.897535754319079</c:v>
                </c:pt>
                <c:pt idx="1824">
                  <c:v>0.909876932338467</c:v>
                </c:pt>
                <c:pt idx="1825">
                  <c:v>0.884268894663058</c:v>
                </c:pt>
                <c:pt idx="1826">
                  <c:v>0.867891382785843</c:v>
                </c:pt>
                <c:pt idx="1827">
                  <c:v>0.883537733964716</c:v>
                </c:pt>
                <c:pt idx="1828">
                  <c:v>0.883463691140161</c:v>
                </c:pt>
                <c:pt idx="1829">
                  <c:v>0.899866420501102</c:v>
                </c:pt>
                <c:pt idx="1830">
                  <c:v>0.896349215616753</c:v>
                </c:pt>
                <c:pt idx="1831">
                  <c:v>0.912613370758615</c:v>
                </c:pt>
                <c:pt idx="1832">
                  <c:v>0.940875902226206</c:v>
                </c:pt>
                <c:pt idx="1833">
                  <c:v>0.957385183991785</c:v>
                </c:pt>
                <c:pt idx="1834">
                  <c:v>0.940304484775834</c:v>
                </c:pt>
                <c:pt idx="1835">
                  <c:v>0.950034019214747</c:v>
                </c:pt>
                <c:pt idx="1836">
                  <c:v>0.948996566081099</c:v>
                </c:pt>
                <c:pt idx="1837">
                  <c:v>0.939126969737897</c:v>
                </c:pt>
                <c:pt idx="1838">
                  <c:v>0.942728777572965</c:v>
                </c:pt>
                <c:pt idx="1839">
                  <c:v>0.96626388443193</c:v>
                </c:pt>
                <c:pt idx="1840">
                  <c:v>0.978150855084876</c:v>
                </c:pt>
                <c:pt idx="1841">
                  <c:v>0.967589338789284</c:v>
                </c:pt>
                <c:pt idx="1842">
                  <c:v>0.934482587229934</c:v>
                </c:pt>
                <c:pt idx="1843">
                  <c:v>0.892550057802667</c:v>
                </c:pt>
                <c:pt idx="1844">
                  <c:v>0.865318467797395</c:v>
                </c:pt>
                <c:pt idx="1845">
                  <c:v>0.904015745270051</c:v>
                </c:pt>
                <c:pt idx="1846">
                  <c:v>0.90657597835179</c:v>
                </c:pt>
                <c:pt idx="1847">
                  <c:v>0.936161525348522</c:v>
                </c:pt>
                <c:pt idx="1848">
                  <c:v>0.920386623534526</c:v>
                </c:pt>
                <c:pt idx="1849">
                  <c:v>0.952955467143155</c:v>
                </c:pt>
                <c:pt idx="1850">
                  <c:v>0.947485687614689</c:v>
                </c:pt>
                <c:pt idx="1851">
                  <c:v>0.955146412856839</c:v>
                </c:pt>
                <c:pt idx="1852">
                  <c:v>0.966602418176216</c:v>
                </c:pt>
                <c:pt idx="1853">
                  <c:v>0.977864219604969</c:v>
                </c:pt>
                <c:pt idx="1854">
                  <c:v>0.993162915822039</c:v>
                </c:pt>
                <c:pt idx="1855">
                  <c:v>0.999379001172052</c:v>
                </c:pt>
                <c:pt idx="1856">
                  <c:v>0.997763570140138</c:v>
                </c:pt>
                <c:pt idx="1857">
                  <c:v>0.987505468462561</c:v>
                </c:pt>
                <c:pt idx="1858">
                  <c:v>0.942974879727967</c:v>
                </c:pt>
                <c:pt idx="1859">
                  <c:v>0.956108725693235</c:v>
                </c:pt>
                <c:pt idx="1860">
                  <c:v>0.957870315699971</c:v>
                </c:pt>
                <c:pt idx="1861">
                  <c:v>0.950252074845296</c:v>
                </c:pt>
                <c:pt idx="1862">
                  <c:v>0.979773163612351</c:v>
                </c:pt>
                <c:pt idx="1863">
                  <c:v>0.998490219006285</c:v>
                </c:pt>
                <c:pt idx="1864">
                  <c:v>1.01602724736922</c:v>
                </c:pt>
                <c:pt idx="1865">
                  <c:v>1.0064803567752</c:v>
                </c:pt>
                <c:pt idx="1866">
                  <c:v>1.02381852308563</c:v>
                </c:pt>
                <c:pt idx="1867">
                  <c:v>1.03700231625271</c:v>
                </c:pt>
                <c:pt idx="1868">
                  <c:v>1.04502403684699</c:v>
                </c:pt>
                <c:pt idx="1869">
                  <c:v>1.02748030170646</c:v>
                </c:pt>
                <c:pt idx="1870">
                  <c:v>1.05958703614524</c:v>
                </c:pt>
                <c:pt idx="1871">
                  <c:v>1.05160250768121</c:v>
                </c:pt>
                <c:pt idx="1872">
                  <c:v>1.07322730478899</c:v>
                </c:pt>
                <c:pt idx="1873">
                  <c:v>1.11368168482447</c:v>
                </c:pt>
                <c:pt idx="1874">
                  <c:v>1.12639814972932</c:v>
                </c:pt>
                <c:pt idx="1875">
                  <c:v>1.14708970483301</c:v>
                </c:pt>
                <c:pt idx="1876">
                  <c:v>1.14433429232936</c:v>
                </c:pt>
                <c:pt idx="1877">
                  <c:v>1.15591138546953</c:v>
                </c:pt>
                <c:pt idx="1878">
                  <c:v>1.12994249877168</c:v>
                </c:pt>
                <c:pt idx="1879">
                  <c:v>1.14000232371552</c:v>
                </c:pt>
                <c:pt idx="1880">
                  <c:v>1.09902747335105</c:v>
                </c:pt>
                <c:pt idx="1881">
                  <c:v>1.08454788197769</c:v>
                </c:pt>
                <c:pt idx="1882">
                  <c:v>1.10091300460758</c:v>
                </c:pt>
                <c:pt idx="1883">
                  <c:v>1.11478479121362</c:v>
                </c:pt>
                <c:pt idx="1884">
                  <c:v>1.08026910420718</c:v>
                </c:pt>
                <c:pt idx="1885">
                  <c:v>1.02130613981344</c:v>
                </c:pt>
                <c:pt idx="1886">
                  <c:v>1.02939568422033</c:v>
                </c:pt>
                <c:pt idx="1887">
                  <c:v>0.976251837108322</c:v>
                </c:pt>
                <c:pt idx="1888">
                  <c:v>1.00257896328242</c:v>
                </c:pt>
                <c:pt idx="1889">
                  <c:v>0.999119387908748</c:v>
                </c:pt>
                <c:pt idx="1890">
                  <c:v>0.998874578332699</c:v>
                </c:pt>
                <c:pt idx="1891">
                  <c:v>0.959892909102092</c:v>
                </c:pt>
                <c:pt idx="1892">
                  <c:v>0.968182315481062</c:v>
                </c:pt>
                <c:pt idx="1893">
                  <c:v>0.975720001839852</c:v>
                </c:pt>
                <c:pt idx="1894">
                  <c:v>0.980181789279487</c:v>
                </c:pt>
                <c:pt idx="1895">
                  <c:v>0.992620544815688</c:v>
                </c:pt>
                <c:pt idx="1896">
                  <c:v>1.00735767644837</c:v>
                </c:pt>
                <c:pt idx="1897">
                  <c:v>1.00691124894393</c:v>
                </c:pt>
                <c:pt idx="1898">
                  <c:v>1.00112020257492</c:v>
                </c:pt>
                <c:pt idx="1899">
                  <c:v>0.980769546878887</c:v>
                </c:pt>
                <c:pt idx="1900">
                  <c:v>1.00273597504279</c:v>
                </c:pt>
                <c:pt idx="1901">
                  <c:v>1.00229840048476</c:v>
                </c:pt>
                <c:pt idx="1902">
                  <c:v>0.987128084184838</c:v>
                </c:pt>
                <c:pt idx="1903">
                  <c:v>0.959407874947034</c:v>
                </c:pt>
                <c:pt idx="1904">
                  <c:v>0.979768676168439</c:v>
                </c:pt>
                <c:pt idx="1905">
                  <c:v>0.990553954952599</c:v>
                </c:pt>
                <c:pt idx="1906">
                  <c:v>0.969225109648497</c:v>
                </c:pt>
                <c:pt idx="1907">
                  <c:v>0.978459147359317</c:v>
                </c:pt>
                <c:pt idx="1908">
                  <c:v>0.99424602381984</c:v>
                </c:pt>
                <c:pt idx="1909">
                  <c:v>0.971144369899221</c:v>
                </c:pt>
                <c:pt idx="1910">
                  <c:v>0.981029501578141</c:v>
                </c:pt>
                <c:pt idx="1911">
                  <c:v>0.996473649509851</c:v>
                </c:pt>
                <c:pt idx="1912">
                  <c:v>0.990998065570238</c:v>
                </c:pt>
                <c:pt idx="1913">
                  <c:v>1.00721612685887</c:v>
                </c:pt>
                <c:pt idx="1914">
                  <c:v>1.01757768362925</c:v>
                </c:pt>
                <c:pt idx="1915">
                  <c:v>1.00111373968016</c:v>
                </c:pt>
                <c:pt idx="1916">
                  <c:v>0.986376705600608</c:v>
                </c:pt>
                <c:pt idx="1917">
                  <c:v>1.00289588900873</c:v>
                </c:pt>
                <c:pt idx="1918">
                  <c:v>0.997299314801458</c:v>
                </c:pt>
                <c:pt idx="1919">
                  <c:v>1.02131679749273</c:v>
                </c:pt>
                <c:pt idx="1920">
                  <c:v>1.04533557276295</c:v>
                </c:pt>
                <c:pt idx="1921">
                  <c:v>1.0476132432079</c:v>
                </c:pt>
                <c:pt idx="1922">
                  <c:v>1.0461278748846</c:v>
                </c:pt>
                <c:pt idx="1923">
                  <c:v>1.04022217920129</c:v>
                </c:pt>
                <c:pt idx="1924">
                  <c:v>1.03650199064475</c:v>
                </c:pt>
                <c:pt idx="1925">
                  <c:v>1.03707616397101</c:v>
                </c:pt>
                <c:pt idx="1926">
                  <c:v>1.04578009798139</c:v>
                </c:pt>
                <c:pt idx="1927">
                  <c:v>1.05144454477784</c:v>
                </c:pt>
                <c:pt idx="1928">
                  <c:v>1.03935817553017</c:v>
                </c:pt>
                <c:pt idx="1929">
                  <c:v>1.05964722642554</c:v>
                </c:pt>
                <c:pt idx="1930">
                  <c:v>1.04231081607143</c:v>
                </c:pt>
                <c:pt idx="1931">
                  <c:v>1.03282479862961</c:v>
                </c:pt>
                <c:pt idx="1932">
                  <c:v>1.0599911255919</c:v>
                </c:pt>
                <c:pt idx="1933">
                  <c:v>1.06487870804929</c:v>
                </c:pt>
                <c:pt idx="1934">
                  <c:v>1.06102226216047</c:v>
                </c:pt>
                <c:pt idx="1935">
                  <c:v>1.07410618531222</c:v>
                </c:pt>
                <c:pt idx="1936">
                  <c:v>1.06595491416325</c:v>
                </c:pt>
                <c:pt idx="1937">
                  <c:v>1.06316957723742</c:v>
                </c:pt>
                <c:pt idx="1938">
                  <c:v>1.08199491660403</c:v>
                </c:pt>
                <c:pt idx="1939">
                  <c:v>1.06325461917722</c:v>
                </c:pt>
                <c:pt idx="1940">
                  <c:v>1.02980421233433</c:v>
                </c:pt>
                <c:pt idx="1941">
                  <c:v>1.05222755496399</c:v>
                </c:pt>
                <c:pt idx="1942">
                  <c:v>1.05992517967701</c:v>
                </c:pt>
                <c:pt idx="1943">
                  <c:v>1.06972119657302</c:v>
                </c:pt>
                <c:pt idx="1944">
                  <c:v>1.05323764444509</c:v>
                </c:pt>
                <c:pt idx="1945">
                  <c:v>1.05154334170876</c:v>
                </c:pt>
                <c:pt idx="1946">
                  <c:v>1.05529894205095</c:v>
                </c:pt>
                <c:pt idx="1947">
                  <c:v>1.044506419947</c:v>
                </c:pt>
                <c:pt idx="1948">
                  <c:v>1.06233037644923</c:v>
                </c:pt>
                <c:pt idx="1949">
                  <c:v>1.07599537481107</c:v>
                </c:pt>
                <c:pt idx="1950">
                  <c:v>1.07460009680197</c:v>
                </c:pt>
                <c:pt idx="1951">
                  <c:v>1.03742620898446</c:v>
                </c:pt>
                <c:pt idx="1952">
                  <c:v>1.03948131196666</c:v>
                </c:pt>
                <c:pt idx="1953">
                  <c:v>1.02416844615767</c:v>
                </c:pt>
                <c:pt idx="1954">
                  <c:v>1.02861840528047</c:v>
                </c:pt>
                <c:pt idx="1955">
                  <c:v>1.01275721772429</c:v>
                </c:pt>
                <c:pt idx="1956">
                  <c:v>1.03016469553254</c:v>
                </c:pt>
                <c:pt idx="1957">
                  <c:v>1.00218914098081</c:v>
                </c:pt>
                <c:pt idx="1958">
                  <c:v>0.997501249777518</c:v>
                </c:pt>
                <c:pt idx="1959">
                  <c:v>1.01914258214059</c:v>
                </c:pt>
                <c:pt idx="1960">
                  <c:v>1.02063746189392</c:v>
                </c:pt>
                <c:pt idx="1961">
                  <c:v>1.00811373758277</c:v>
                </c:pt>
                <c:pt idx="1962">
                  <c:v>0.990630899982728</c:v>
                </c:pt>
                <c:pt idx="1963">
                  <c:v>0.968015963008634</c:v>
                </c:pt>
                <c:pt idx="1964">
                  <c:v>0.968757903327679</c:v>
                </c:pt>
                <c:pt idx="1965">
                  <c:v>0.902385803210268</c:v>
                </c:pt>
                <c:pt idx="1966">
                  <c:v>0.91327995128587</c:v>
                </c:pt>
                <c:pt idx="1967">
                  <c:v>0.863446252542905</c:v>
                </c:pt>
                <c:pt idx="1968">
                  <c:v>0.856285218813374</c:v>
                </c:pt>
                <c:pt idx="1969">
                  <c:v>0.883388794725731</c:v>
                </c:pt>
                <c:pt idx="1970">
                  <c:v>0.901888087148502</c:v>
                </c:pt>
                <c:pt idx="1971">
                  <c:v>0.930332335706264</c:v>
                </c:pt>
                <c:pt idx="1972">
                  <c:v>0.929615271434995</c:v>
                </c:pt>
                <c:pt idx="1973">
                  <c:v>0.902686754611787</c:v>
                </c:pt>
                <c:pt idx="1974">
                  <c:v>0.88877204462919</c:v>
                </c:pt>
                <c:pt idx="1975">
                  <c:v>0.906989774334737</c:v>
                </c:pt>
                <c:pt idx="1976">
                  <c:v>0.91030599538603</c:v>
                </c:pt>
                <c:pt idx="1977">
                  <c:v>0.909390654381021</c:v>
                </c:pt>
                <c:pt idx="1978">
                  <c:v>0.92807415149874</c:v>
                </c:pt>
                <c:pt idx="1979">
                  <c:v>0.937126667225646</c:v>
                </c:pt>
                <c:pt idx="1980">
                  <c:v>0.913896560223034</c:v>
                </c:pt>
                <c:pt idx="1981">
                  <c:v>0.942856060017416</c:v>
                </c:pt>
                <c:pt idx="1982">
                  <c:v>0.908286791955125</c:v>
                </c:pt>
                <c:pt idx="1983">
                  <c:v>0.923676212581729</c:v>
                </c:pt>
                <c:pt idx="1984">
                  <c:v>0.93323249266437</c:v>
                </c:pt>
                <c:pt idx="1985">
                  <c:v>0.939082046522209</c:v>
                </c:pt>
                <c:pt idx="1986">
                  <c:v>0.939419336464106</c:v>
                </c:pt>
                <c:pt idx="1987">
                  <c:v>0.934993887564849</c:v>
                </c:pt>
                <c:pt idx="1988">
                  <c:v>0.919276371378712</c:v>
                </c:pt>
                <c:pt idx="1989">
                  <c:v>0.878530673313156</c:v>
                </c:pt>
                <c:pt idx="1990">
                  <c:v>0.813791222354846</c:v>
                </c:pt>
                <c:pt idx="1991">
                  <c:v>0.778733530166281</c:v>
                </c:pt>
                <c:pt idx="1992">
                  <c:v>0.809574390820953</c:v>
                </c:pt>
                <c:pt idx="1993">
                  <c:v>0.826270242944848</c:v>
                </c:pt>
                <c:pt idx="1994">
                  <c:v>0.78380222000679</c:v>
                </c:pt>
                <c:pt idx="1995">
                  <c:v>0.682646625156835</c:v>
                </c:pt>
                <c:pt idx="1996">
                  <c:v>0.736607187060904</c:v>
                </c:pt>
                <c:pt idx="1997">
                  <c:v>0.767990248003953</c:v>
                </c:pt>
                <c:pt idx="1998">
                  <c:v>0.786239097157502</c:v>
                </c:pt>
                <c:pt idx="1999">
                  <c:v>0.793778295589784</c:v>
                </c:pt>
                <c:pt idx="2000">
                  <c:v>0.793543094996895</c:v>
                </c:pt>
                <c:pt idx="2001">
                  <c:v>0.80482423633338</c:v>
                </c:pt>
                <c:pt idx="2002">
                  <c:v>0.789595485709466</c:v>
                </c:pt>
                <c:pt idx="2003">
                  <c:v>0.768191426943267</c:v>
                </c:pt>
                <c:pt idx="2004">
                  <c:v>0.772435085587506</c:v>
                </c:pt>
                <c:pt idx="2005">
                  <c:v>0.763912624784474</c:v>
                </c:pt>
                <c:pt idx="2006">
                  <c:v>0.799118597728407</c:v>
                </c:pt>
                <c:pt idx="2007">
                  <c:v>0.784192383744351</c:v>
                </c:pt>
                <c:pt idx="2008">
                  <c:v>0.795351656835018</c:v>
                </c:pt>
                <c:pt idx="2009">
                  <c:v>0.793209634015293</c:v>
                </c:pt>
                <c:pt idx="2010">
                  <c:v>0.755032948813044</c:v>
                </c:pt>
                <c:pt idx="2011">
                  <c:v>0.755745476863837</c:v>
                </c:pt>
                <c:pt idx="2012">
                  <c:v>0.700957542488411</c:v>
                </c:pt>
                <c:pt idx="2013">
                  <c:v>0.728323682646211</c:v>
                </c:pt>
                <c:pt idx="2014">
                  <c:v>0.70520234738191</c:v>
                </c:pt>
                <c:pt idx="2015">
                  <c:v>0.728405334614791</c:v>
                </c:pt>
                <c:pt idx="2016">
                  <c:v>0.712679599577575</c:v>
                </c:pt>
                <c:pt idx="2017">
                  <c:v>0.713651204349465</c:v>
                </c:pt>
                <c:pt idx="2018">
                  <c:v>0.718839396772425</c:v>
                </c:pt>
                <c:pt idx="2019">
                  <c:v>0.680673783850265</c:v>
                </c:pt>
                <c:pt idx="2020">
                  <c:v>0.6251224718558</c:v>
                </c:pt>
                <c:pt idx="2021">
                  <c:v>0.619880844706686</c:v>
                </c:pt>
                <c:pt idx="2022">
                  <c:v>0.515123783457613</c:v>
                </c:pt>
                <c:pt idx="2023">
                  <c:v>0.476919173672323</c:v>
                </c:pt>
                <c:pt idx="2024">
                  <c:v>0.534263536557474</c:v>
                </c:pt>
                <c:pt idx="2025">
                  <c:v>0.529185408451779</c:v>
                </c:pt>
                <c:pt idx="2026">
                  <c:v>0.588634528861556</c:v>
                </c:pt>
                <c:pt idx="2027">
                  <c:v>0.605238388385246</c:v>
                </c:pt>
                <c:pt idx="2028">
                  <c:v>0.570548520267808</c:v>
                </c:pt>
                <c:pt idx="2029">
                  <c:v>0.583511428763608</c:v>
                </c:pt>
                <c:pt idx="2030">
                  <c:v>0.606911400151275</c:v>
                </c:pt>
                <c:pt idx="2031">
                  <c:v>0.620676097810473</c:v>
                </c:pt>
                <c:pt idx="2032">
                  <c:v>0.622325306613141</c:v>
                </c:pt>
                <c:pt idx="2033">
                  <c:v>0.638050602661278</c:v>
                </c:pt>
                <c:pt idx="2034">
                  <c:v>0.636540333901922</c:v>
                </c:pt>
                <c:pt idx="2035">
                  <c:v>0.643976833278142</c:v>
                </c:pt>
                <c:pt idx="2036">
                  <c:v>0.63887129274333</c:v>
                </c:pt>
                <c:pt idx="2037">
                  <c:v>0.650976538521365</c:v>
                </c:pt>
                <c:pt idx="2038">
                  <c:v>0.677291470554393</c:v>
                </c:pt>
                <c:pt idx="2039">
                  <c:v>0.687829135110059</c:v>
                </c:pt>
                <c:pt idx="2040">
                  <c:v>0.625737471166344</c:v>
                </c:pt>
                <c:pt idx="2041">
                  <c:v>0.654091044091136</c:v>
                </c:pt>
                <c:pt idx="2042">
                  <c:v>0.673308912858668</c:v>
                </c:pt>
                <c:pt idx="2043">
                  <c:v>0.671179791440191</c:v>
                </c:pt>
                <c:pt idx="2044">
                  <c:v>0.683907328625126</c:v>
                </c:pt>
                <c:pt idx="2045">
                  <c:v>0.707916177864522</c:v>
                </c:pt>
                <c:pt idx="2046">
                  <c:v>0.707440777080907</c:v>
                </c:pt>
                <c:pt idx="2047">
                  <c:v>0.724491649427809</c:v>
                </c:pt>
                <c:pt idx="2048">
                  <c:v>0.755455597742406</c:v>
                </c:pt>
                <c:pt idx="2049">
                  <c:v>0.755515885575838</c:v>
                </c:pt>
                <c:pt idx="2050">
                  <c:v>0.765289075039769</c:v>
                </c:pt>
                <c:pt idx="2051">
                  <c:v>0.741082461220558</c:v>
                </c:pt>
                <c:pt idx="2052">
                  <c:v>0.773180806090281</c:v>
                </c:pt>
                <c:pt idx="2053">
                  <c:v>0.771599884477585</c:v>
                </c:pt>
                <c:pt idx="2054">
                  <c:v>0.78391016254351</c:v>
                </c:pt>
                <c:pt idx="2055">
                  <c:v>0.780801217502065</c:v>
                </c:pt>
                <c:pt idx="2056">
                  <c:v>0.782360433543662</c:v>
                </c:pt>
                <c:pt idx="2057">
                  <c:v>0.797532261917078</c:v>
                </c:pt>
                <c:pt idx="2058">
                  <c:v>0.802071823588434</c:v>
                </c:pt>
                <c:pt idx="2059">
                  <c:v>0.787654788158747</c:v>
                </c:pt>
                <c:pt idx="2060">
                  <c:v>0.759987281998633</c:v>
                </c:pt>
                <c:pt idx="2061">
                  <c:v>0.795221252690454</c:v>
                </c:pt>
                <c:pt idx="2062">
                  <c:v>0.815095775954412</c:v>
                </c:pt>
                <c:pt idx="2063">
                  <c:v>0.826993477451497</c:v>
                </c:pt>
                <c:pt idx="2064">
                  <c:v>0.85394950425695</c:v>
                </c:pt>
                <c:pt idx="2065">
                  <c:v>0.819194495037936</c:v>
                </c:pt>
                <c:pt idx="2066">
                  <c:v>0.842291515184949</c:v>
                </c:pt>
                <c:pt idx="2067">
                  <c:v>0.837866432109924</c:v>
                </c:pt>
                <c:pt idx="2068">
                  <c:v>0.86205904705519</c:v>
                </c:pt>
                <c:pt idx="2069">
                  <c:v>0.858873839855516</c:v>
                </c:pt>
                <c:pt idx="2070">
                  <c:v>0.832882808597494</c:v>
                </c:pt>
                <c:pt idx="2071">
                  <c:v>0.84363465104685</c:v>
                </c:pt>
                <c:pt idx="2072">
                  <c:v>0.830511487149155</c:v>
                </c:pt>
                <c:pt idx="2073">
                  <c:v>0.806348333248706</c:v>
                </c:pt>
                <c:pt idx="2074">
                  <c:v>0.784240916425796</c:v>
                </c:pt>
                <c:pt idx="2075">
                  <c:v>0.792898366370432</c:v>
                </c:pt>
                <c:pt idx="2076">
                  <c:v>0.802760304793043</c:v>
                </c:pt>
                <c:pt idx="2077">
                  <c:v>0.773727006056927</c:v>
                </c:pt>
                <c:pt idx="2078">
                  <c:v>0.807087956680948</c:v>
                </c:pt>
                <c:pt idx="2079">
                  <c:v>0.814056396146476</c:v>
                </c:pt>
                <c:pt idx="2080">
                  <c:v>0.835753016745141</c:v>
                </c:pt>
                <c:pt idx="2081">
                  <c:v>0.818193258503255</c:v>
                </c:pt>
                <c:pt idx="2082">
                  <c:v>0.801710169752686</c:v>
                </c:pt>
                <c:pt idx="2083">
                  <c:v>0.785089555479171</c:v>
                </c:pt>
                <c:pt idx="2084">
                  <c:v>0.807068031454445</c:v>
                </c:pt>
                <c:pt idx="2085">
                  <c:v>0.814103075318478</c:v>
                </c:pt>
                <c:pt idx="2086">
                  <c:v>0.819668481301187</c:v>
                </c:pt>
                <c:pt idx="2087">
                  <c:v>0.804227406293025</c:v>
                </c:pt>
                <c:pt idx="2088">
                  <c:v>0.819662335454089</c:v>
                </c:pt>
                <c:pt idx="2089">
                  <c:v>0.769046382561715</c:v>
                </c:pt>
                <c:pt idx="2090">
                  <c:v>0.756010553102338</c:v>
                </c:pt>
                <c:pt idx="2091">
                  <c:v>0.765956899369411</c:v>
                </c:pt>
                <c:pt idx="2092">
                  <c:v>0.798151041411352</c:v>
                </c:pt>
                <c:pt idx="2093">
                  <c:v>0.813396790667911</c:v>
                </c:pt>
                <c:pt idx="2094">
                  <c:v>0.818675439229303</c:v>
                </c:pt>
                <c:pt idx="2095">
                  <c:v>0.813104594659678</c:v>
                </c:pt>
                <c:pt idx="2096">
                  <c:v>0.846780446782598</c:v>
                </c:pt>
                <c:pt idx="2097">
                  <c:v>0.841585279310947</c:v>
                </c:pt>
                <c:pt idx="2098">
                  <c:v>0.847882650805308</c:v>
                </c:pt>
                <c:pt idx="2099">
                  <c:v>0.854401419124871</c:v>
                </c:pt>
                <c:pt idx="2100">
                  <c:v>0.862532521164517</c:v>
                </c:pt>
                <c:pt idx="2101">
                  <c:v>0.855723532287573</c:v>
                </c:pt>
                <c:pt idx="2102">
                  <c:v>0.833636577233372</c:v>
                </c:pt>
                <c:pt idx="2103">
                  <c:v>0.856868927957941</c:v>
                </c:pt>
                <c:pt idx="2104">
                  <c:v>0.855084095918333</c:v>
                </c:pt>
                <c:pt idx="2105">
                  <c:v>0.802921340619967</c:v>
                </c:pt>
                <c:pt idx="2106">
                  <c:v>0.813964598652528</c:v>
                </c:pt>
                <c:pt idx="2107">
                  <c:v>0.807054374016451</c:v>
                </c:pt>
                <c:pt idx="2108">
                  <c:v>0.810505340326527</c:v>
                </c:pt>
                <c:pt idx="2109">
                  <c:v>0.803483344193435</c:v>
                </c:pt>
                <c:pt idx="2110">
                  <c:v>0.766154420066405</c:v>
                </c:pt>
                <c:pt idx="2111">
                  <c:v>0.757840576628738</c:v>
                </c:pt>
                <c:pt idx="2112">
                  <c:v>0.764341663443755</c:v>
                </c:pt>
                <c:pt idx="2113">
                  <c:v>0.773872628489542</c:v>
                </c:pt>
                <c:pt idx="2114">
                  <c:v>0.805124236591895</c:v>
                </c:pt>
                <c:pt idx="2115">
                  <c:v>0.807991542533969</c:v>
                </c:pt>
                <c:pt idx="2116">
                  <c:v>0.799674187183675</c:v>
                </c:pt>
                <c:pt idx="2117">
                  <c:v>0.812412260106492</c:v>
                </c:pt>
                <c:pt idx="2118">
                  <c:v>0.807773560068266</c:v>
                </c:pt>
                <c:pt idx="2119">
                  <c:v>0.793295383215272</c:v>
                </c:pt>
                <c:pt idx="2120">
                  <c:v>0.752503713237896</c:v>
                </c:pt>
                <c:pt idx="2121">
                  <c:v>0.70851956835277</c:v>
                </c:pt>
                <c:pt idx="2122">
                  <c:v>0.696653815505279</c:v>
                </c:pt>
                <c:pt idx="2123">
                  <c:v>0.709606602863994</c:v>
                </c:pt>
                <c:pt idx="2124">
                  <c:v>0.715428037032533</c:v>
                </c:pt>
                <c:pt idx="2125">
                  <c:v>0.711785305660047</c:v>
                </c:pt>
                <c:pt idx="2126">
                  <c:v>0.689897383376332</c:v>
                </c:pt>
                <c:pt idx="2127">
                  <c:v>0.666000842176158</c:v>
                </c:pt>
                <c:pt idx="2128">
                  <c:v>0.698882099678908</c:v>
                </c:pt>
                <c:pt idx="2129">
                  <c:v>0.655716571871853</c:v>
                </c:pt>
                <c:pt idx="2130">
                  <c:v>0.656436831008081</c:v>
                </c:pt>
                <c:pt idx="2131">
                  <c:v>0.639843873046505</c:v>
                </c:pt>
                <c:pt idx="2132">
                  <c:v>0.61735814519115</c:v>
                </c:pt>
                <c:pt idx="2133">
                  <c:v>0.631361652908993</c:v>
                </c:pt>
                <c:pt idx="2134">
                  <c:v>0.670376343873607</c:v>
                </c:pt>
                <c:pt idx="2135">
                  <c:v>0.673212262096576</c:v>
                </c:pt>
                <c:pt idx="2136">
                  <c:v>0.714280641523031</c:v>
                </c:pt>
                <c:pt idx="2137">
                  <c:v>0.726379107358632</c:v>
                </c:pt>
                <c:pt idx="2138">
                  <c:v>0.732141009730485</c:v>
                </c:pt>
                <c:pt idx="2139">
                  <c:v>0.714075072692933</c:v>
                </c:pt>
                <c:pt idx="2140">
                  <c:v>0.707227477165373</c:v>
                </c:pt>
                <c:pt idx="2141">
                  <c:v>0.70952880424399</c:v>
                </c:pt>
                <c:pt idx="2142">
                  <c:v>0.692316066868572</c:v>
                </c:pt>
                <c:pt idx="2143">
                  <c:v>0.684532473461037</c:v>
                </c:pt>
                <c:pt idx="2144">
                  <c:v>0.71375314736878</c:v>
                </c:pt>
                <c:pt idx="2145">
                  <c:v>0.711285906806813</c:v>
                </c:pt>
                <c:pt idx="2146">
                  <c:v>0.659378399269249</c:v>
                </c:pt>
                <c:pt idx="2147">
                  <c:v>0.666642107666559</c:v>
                </c:pt>
                <c:pt idx="2148">
                  <c:v>0.705111305924708</c:v>
                </c:pt>
                <c:pt idx="2149">
                  <c:v>0.72137236375474</c:v>
                </c:pt>
                <c:pt idx="2150">
                  <c:v>0.721060949780186</c:v>
                </c:pt>
                <c:pt idx="2151">
                  <c:v>0.760306573388316</c:v>
                </c:pt>
                <c:pt idx="2152">
                  <c:v>0.762587048485709</c:v>
                </c:pt>
                <c:pt idx="2153">
                  <c:v>0.760534311166872</c:v>
                </c:pt>
                <c:pt idx="2154">
                  <c:v>0.756680547989091</c:v>
                </c:pt>
                <c:pt idx="2155">
                  <c:v>0.747745193569551</c:v>
                </c:pt>
                <c:pt idx="2156">
                  <c:v>0.761808501355183</c:v>
                </c:pt>
                <c:pt idx="2157">
                  <c:v>0.759194394558213</c:v>
                </c:pt>
                <c:pt idx="2158">
                  <c:v>0.78986675657163</c:v>
                </c:pt>
                <c:pt idx="2159">
                  <c:v>0.780548774393708</c:v>
                </c:pt>
                <c:pt idx="2160">
                  <c:v>0.784362443235664</c:v>
                </c:pt>
                <c:pt idx="2161">
                  <c:v>0.777139341328105</c:v>
                </c:pt>
                <c:pt idx="2162">
                  <c:v>0.776582922671244</c:v>
                </c:pt>
                <c:pt idx="2163">
                  <c:v>0.758124724503868</c:v>
                </c:pt>
                <c:pt idx="2164">
                  <c:v>0.755313365281007</c:v>
                </c:pt>
                <c:pt idx="2165">
                  <c:v>0.756593774481262</c:v>
                </c:pt>
                <c:pt idx="2166">
                  <c:v>0.747349688798203</c:v>
                </c:pt>
                <c:pt idx="2167">
                  <c:v>0.738000026241791</c:v>
                </c:pt>
                <c:pt idx="2168">
                  <c:v>0.769224051197052</c:v>
                </c:pt>
                <c:pt idx="2169">
                  <c:v>0.767021130836841</c:v>
                </c:pt>
                <c:pt idx="2170">
                  <c:v>0.775619390420741</c:v>
                </c:pt>
                <c:pt idx="2171">
                  <c:v>0.770427100766382</c:v>
                </c:pt>
                <c:pt idx="2172">
                  <c:v>0.783949769113694</c:v>
                </c:pt>
                <c:pt idx="2173">
                  <c:v>0.782838102437516</c:v>
                </c:pt>
                <c:pt idx="2174">
                  <c:v>0.780758147795819</c:v>
                </c:pt>
                <c:pt idx="2175">
                  <c:v>0.775671435014813</c:v>
                </c:pt>
                <c:pt idx="2176">
                  <c:v>0.777398637543741</c:v>
                </c:pt>
                <c:pt idx="2177">
                  <c:v>0.766637283664353</c:v>
                </c:pt>
                <c:pt idx="2178">
                  <c:v>0.757122756320723</c:v>
                </c:pt>
                <c:pt idx="2179">
                  <c:v>0.749867754540135</c:v>
                </c:pt>
                <c:pt idx="2180">
                  <c:v>0.751444432591739</c:v>
                </c:pt>
                <c:pt idx="2181">
                  <c:v>0.743115883019946</c:v>
                </c:pt>
                <c:pt idx="2182">
                  <c:v>0.703968032034886</c:v>
                </c:pt>
                <c:pt idx="2183">
                  <c:v>0.687192722887803</c:v>
                </c:pt>
                <c:pt idx="2184">
                  <c:v>0.677951271139214</c:v>
                </c:pt>
                <c:pt idx="2185">
                  <c:v>0.658783300796926</c:v>
                </c:pt>
                <c:pt idx="2186">
                  <c:v>0.654325805694947</c:v>
                </c:pt>
                <c:pt idx="2187">
                  <c:v>0.677263302088529</c:v>
                </c:pt>
                <c:pt idx="2188">
                  <c:v>0.689435835136968</c:v>
                </c:pt>
                <c:pt idx="2189">
                  <c:v>0.682671549981175</c:v>
                </c:pt>
                <c:pt idx="2190">
                  <c:v>0.681483547981921</c:v>
                </c:pt>
                <c:pt idx="2191">
                  <c:v>0.683511628747522</c:v>
                </c:pt>
                <c:pt idx="2192">
                  <c:v>0.709758444308553</c:v>
                </c:pt>
                <c:pt idx="2193">
                  <c:v>0.708770011621992</c:v>
                </c:pt>
                <c:pt idx="2194">
                  <c:v>0.725423037922462</c:v>
                </c:pt>
                <c:pt idx="2195">
                  <c:v>0.726097959242205</c:v>
                </c:pt>
                <c:pt idx="2196">
                  <c:v>0.733907428617083</c:v>
                </c:pt>
                <c:pt idx="2197">
                  <c:v>0.73628365211013</c:v>
                </c:pt>
                <c:pt idx="2198">
                  <c:v>0.7264830258288</c:v>
                </c:pt>
                <c:pt idx="2199">
                  <c:v>0.726807585087424</c:v>
                </c:pt>
                <c:pt idx="2200">
                  <c:v>0.738980215688991</c:v>
                </c:pt>
                <c:pt idx="2201">
                  <c:v>0.758640780553798</c:v>
                </c:pt>
                <c:pt idx="2202">
                  <c:v>0.760495802069385</c:v>
                </c:pt>
                <c:pt idx="2203">
                  <c:v>0.765897465125854</c:v>
                </c:pt>
                <c:pt idx="2204">
                  <c:v>0.781074975969006</c:v>
                </c:pt>
                <c:pt idx="2205">
                  <c:v>0.794598156470243</c:v>
                </c:pt>
                <c:pt idx="2206">
                  <c:v>0.803753810242288</c:v>
                </c:pt>
                <c:pt idx="2207">
                  <c:v>0.805425358711389</c:v>
                </c:pt>
                <c:pt idx="2208">
                  <c:v>0.827459439969926</c:v>
                </c:pt>
                <c:pt idx="2209">
                  <c:v>0.828675439717068</c:v>
                </c:pt>
                <c:pt idx="2210">
                  <c:v>0.821081026214038</c:v>
                </c:pt>
                <c:pt idx="2211">
                  <c:v>0.809210346933556</c:v>
                </c:pt>
                <c:pt idx="2212">
                  <c:v>0.813488490608731</c:v>
                </c:pt>
                <c:pt idx="2213">
                  <c:v>0.799433011461663</c:v>
                </c:pt>
                <c:pt idx="2214">
                  <c:v>0.824203189704399</c:v>
                </c:pt>
                <c:pt idx="2215">
                  <c:v>0.818372780648035</c:v>
                </c:pt>
                <c:pt idx="2216">
                  <c:v>0.832604513910076</c:v>
                </c:pt>
                <c:pt idx="2217">
                  <c:v>0.836447424302308</c:v>
                </c:pt>
                <c:pt idx="2218">
                  <c:v>0.832753794585011</c:v>
                </c:pt>
                <c:pt idx="2219">
                  <c:v>0.805519692586679</c:v>
                </c:pt>
                <c:pt idx="2220">
                  <c:v>0.790570992606497</c:v>
                </c:pt>
                <c:pt idx="2221">
                  <c:v>0.821764751703631</c:v>
                </c:pt>
                <c:pt idx="2222">
                  <c:v>0.832488791511356</c:v>
                </c:pt>
                <c:pt idx="2223">
                  <c:v>0.83008993569249</c:v>
                </c:pt>
                <c:pt idx="2224">
                  <c:v>0.825856178690797</c:v>
                </c:pt>
                <c:pt idx="2225">
                  <c:v>0.820265018682156</c:v>
                </c:pt>
                <c:pt idx="2226">
                  <c:v>0.810608600313077</c:v>
                </c:pt>
                <c:pt idx="2227">
                  <c:v>0.825056706414201</c:v>
                </c:pt>
                <c:pt idx="2228">
                  <c:v>0.837861676394908</c:v>
                </c:pt>
                <c:pt idx="2229">
                  <c:v>0.832146453195057</c:v>
                </c:pt>
                <c:pt idx="2230">
                  <c:v>0.834467559170484</c:v>
                </c:pt>
                <c:pt idx="2231">
                  <c:v>0.835874616719855</c:v>
                </c:pt>
                <c:pt idx="2232">
                  <c:v>0.804032665860195</c:v>
                </c:pt>
                <c:pt idx="2233">
                  <c:v>0.808975170728949</c:v>
                </c:pt>
                <c:pt idx="2234">
                  <c:v>0.804507334995346</c:v>
                </c:pt>
                <c:pt idx="2235">
                  <c:v>0.781239401767145</c:v>
                </c:pt>
                <c:pt idx="2236">
                  <c:v>0.792752036677635</c:v>
                </c:pt>
                <c:pt idx="2237">
                  <c:v>0.776789247538088</c:v>
                </c:pt>
                <c:pt idx="2238">
                  <c:v>0.786906482498066</c:v>
                </c:pt>
                <c:pt idx="2239">
                  <c:v>0.762847661668581</c:v>
                </c:pt>
                <c:pt idx="2240">
                  <c:v>0.775005805630562</c:v>
                </c:pt>
                <c:pt idx="2241">
                  <c:v>0.76845194257301</c:v>
                </c:pt>
                <c:pt idx="2242">
                  <c:v>0.789788470185983</c:v>
                </c:pt>
                <c:pt idx="2243">
                  <c:v>0.79985285573858</c:v>
                </c:pt>
                <c:pt idx="2244">
                  <c:v>0.810193145926944</c:v>
                </c:pt>
                <c:pt idx="2245">
                  <c:v>0.811438850601724</c:v>
                </c:pt>
                <c:pt idx="2246">
                  <c:v>0.811870011041551</c:v>
                </c:pt>
                <c:pt idx="2247">
                  <c:v>0.802776181564712</c:v>
                </c:pt>
                <c:pt idx="2248">
                  <c:v>0.79725796690793</c:v>
                </c:pt>
                <c:pt idx="2249">
                  <c:v>0.804738584686529</c:v>
                </c:pt>
                <c:pt idx="2250">
                  <c:v>0.82013871176899</c:v>
                </c:pt>
                <c:pt idx="2251">
                  <c:v>0.841380686012135</c:v>
                </c:pt>
                <c:pt idx="2252">
                  <c:v>0.839971653011911</c:v>
                </c:pt>
                <c:pt idx="2253">
                  <c:v>0.842252981699179</c:v>
                </c:pt>
                <c:pt idx="2254">
                  <c:v>0.855924735615169</c:v>
                </c:pt>
                <c:pt idx="2255">
                  <c:v>0.840437444812366</c:v>
                </c:pt>
                <c:pt idx="2256">
                  <c:v>0.843429813865216</c:v>
                </c:pt>
                <c:pt idx="2257">
                  <c:v>0.849907365987975</c:v>
                </c:pt>
                <c:pt idx="2258">
                  <c:v>0.838769993574663</c:v>
                </c:pt>
                <c:pt idx="2259">
                  <c:v>0.846355871178947</c:v>
                </c:pt>
                <c:pt idx="2260">
                  <c:v>0.854443684017807</c:v>
                </c:pt>
                <c:pt idx="2261">
                  <c:v>0.851748827618695</c:v>
                </c:pt>
                <c:pt idx="2262">
                  <c:v>0.842430479616542</c:v>
                </c:pt>
                <c:pt idx="2263">
                  <c:v>0.840933673188922</c:v>
                </c:pt>
                <c:pt idx="2264">
                  <c:v>0.794693978030743</c:v>
                </c:pt>
                <c:pt idx="2265">
                  <c:v>0.782729916017975</c:v>
                </c:pt>
                <c:pt idx="2266">
                  <c:v>0.756827780048327</c:v>
                </c:pt>
                <c:pt idx="2267">
                  <c:v>0.763719811025932</c:v>
                </c:pt>
                <c:pt idx="2268">
                  <c:v>0.768332318049148</c:v>
                </c:pt>
                <c:pt idx="2269">
                  <c:v>0.792450402404216</c:v>
                </c:pt>
                <c:pt idx="2270">
                  <c:v>0.798523133431852</c:v>
                </c:pt>
                <c:pt idx="2271">
                  <c:v>0.78143772727745</c:v>
                </c:pt>
                <c:pt idx="2272">
                  <c:v>0.795574785228251</c:v>
                </c:pt>
                <c:pt idx="2273">
                  <c:v>0.776636552503654</c:v>
                </c:pt>
                <c:pt idx="2274">
                  <c:v>0.774546647442847</c:v>
                </c:pt>
                <c:pt idx="2275">
                  <c:v>0.769216051840513</c:v>
                </c:pt>
                <c:pt idx="2276">
                  <c:v>0.751385534890389</c:v>
                </c:pt>
                <c:pt idx="2277">
                  <c:v>0.771078560558714</c:v>
                </c:pt>
                <c:pt idx="2278">
                  <c:v>0.757528577335413</c:v>
                </c:pt>
                <c:pt idx="2279">
                  <c:v>0.760756903017899</c:v>
                </c:pt>
                <c:pt idx="2280">
                  <c:v>0.763408348274814</c:v>
                </c:pt>
                <c:pt idx="2281">
                  <c:v>0.76133185676918</c:v>
                </c:pt>
                <c:pt idx="2282">
                  <c:v>0.761213573600835</c:v>
                </c:pt>
                <c:pt idx="2283">
                  <c:v>0.743205339238809</c:v>
                </c:pt>
                <c:pt idx="2284">
                  <c:v>0.729942089048544</c:v>
                </c:pt>
                <c:pt idx="2285">
                  <c:v>0.725095137469186</c:v>
                </c:pt>
                <c:pt idx="2286">
                  <c:v>0.738657778210914</c:v>
                </c:pt>
                <c:pt idx="2287">
                  <c:v>0.736532168705063</c:v>
                </c:pt>
                <c:pt idx="2288">
                  <c:v>0.747504871437415</c:v>
                </c:pt>
                <c:pt idx="2289">
                  <c:v>0.744660685586803</c:v>
                </c:pt>
                <c:pt idx="2290">
                  <c:v>0.745864978958522</c:v>
                </c:pt>
                <c:pt idx="2291">
                  <c:v>0.761604981140785</c:v>
                </c:pt>
                <c:pt idx="2292">
                  <c:v>0.759687842670607</c:v>
                </c:pt>
                <c:pt idx="2293">
                  <c:v>0.727308252131328</c:v>
                </c:pt>
                <c:pt idx="2294">
                  <c:v>0.72860600140018</c:v>
                </c:pt>
                <c:pt idx="2295">
                  <c:v>0.72420235562515</c:v>
                </c:pt>
                <c:pt idx="2296">
                  <c:v>0.737606716415835</c:v>
                </c:pt>
                <c:pt idx="2297">
                  <c:v>0.742956798255594</c:v>
                </c:pt>
                <c:pt idx="2298">
                  <c:v>0.748493572395079</c:v>
                </c:pt>
                <c:pt idx="2299">
                  <c:v>0.749041967307117</c:v>
                </c:pt>
                <c:pt idx="2300">
                  <c:v>0.76529297716491</c:v>
                </c:pt>
                <c:pt idx="2301">
                  <c:v>0.781015151512934</c:v>
                </c:pt>
                <c:pt idx="2302">
                  <c:v>0.776429813036015</c:v>
                </c:pt>
                <c:pt idx="2303">
                  <c:v>0.775524373673552</c:v>
                </c:pt>
                <c:pt idx="2304">
                  <c:v>0.736621454205952</c:v>
                </c:pt>
                <c:pt idx="2305">
                  <c:v>0.70690223503485</c:v>
                </c:pt>
                <c:pt idx="2306">
                  <c:v>0.724635954893189</c:v>
                </c:pt>
                <c:pt idx="2307">
                  <c:v>0.723676227214698</c:v>
                </c:pt>
                <c:pt idx="2308">
                  <c:v>0.724286153762558</c:v>
                </c:pt>
                <c:pt idx="2309">
                  <c:v>0.742253757246551</c:v>
                </c:pt>
                <c:pt idx="2310">
                  <c:v>0.755188204617101</c:v>
                </c:pt>
                <c:pt idx="2311">
                  <c:v>0.759253901966617</c:v>
                </c:pt>
                <c:pt idx="2312">
                  <c:v>0.749412303371304</c:v>
                </c:pt>
                <c:pt idx="2313">
                  <c:v>0.740779266097083</c:v>
                </c:pt>
                <c:pt idx="2314">
                  <c:v>0.733883454935747</c:v>
                </c:pt>
                <c:pt idx="2315">
                  <c:v>0.740590744676196</c:v>
                </c:pt>
                <c:pt idx="2316">
                  <c:v>0.753859311511967</c:v>
                </c:pt>
                <c:pt idx="2317">
                  <c:v>0.734664733553872</c:v>
                </c:pt>
                <c:pt idx="2318">
                  <c:v>0.758634244494187</c:v>
                </c:pt>
                <c:pt idx="2319">
                  <c:v>0.755190984881265</c:v>
                </c:pt>
                <c:pt idx="2320">
                  <c:v>0.750135025724028</c:v>
                </c:pt>
                <c:pt idx="2321">
                  <c:v>0.74701083800625</c:v>
                </c:pt>
                <c:pt idx="2322">
                  <c:v>0.7448845456285</c:v>
                </c:pt>
                <c:pt idx="2323">
                  <c:v>0.72568384621159</c:v>
                </c:pt>
                <c:pt idx="2324">
                  <c:v>0.725967896533591</c:v>
                </c:pt>
                <c:pt idx="2325">
                  <c:v>0.723438563405314</c:v>
                </c:pt>
                <c:pt idx="2326">
                  <c:v>0.752570463966094</c:v>
                </c:pt>
                <c:pt idx="2327">
                  <c:v>0.748317610939491</c:v>
                </c:pt>
                <c:pt idx="2328">
                  <c:v>0.736708008219241</c:v>
                </c:pt>
                <c:pt idx="2329">
                  <c:v>0.760734075585822</c:v>
                </c:pt>
                <c:pt idx="2330">
                  <c:v>0.774013007441499</c:v>
                </c:pt>
                <c:pt idx="2331">
                  <c:v>0.77716090056951</c:v>
                </c:pt>
                <c:pt idx="2332">
                  <c:v>0.77092093909129</c:v>
                </c:pt>
                <c:pt idx="2333">
                  <c:v>0.77714580422287</c:v>
                </c:pt>
                <c:pt idx="2334">
                  <c:v>0.786094255149915</c:v>
                </c:pt>
                <c:pt idx="2335">
                  <c:v>0.775070532131342</c:v>
                </c:pt>
                <c:pt idx="2336">
                  <c:v>0.767892768040268</c:v>
                </c:pt>
                <c:pt idx="2337">
                  <c:v>0.754997780910209</c:v>
                </c:pt>
                <c:pt idx="2338">
                  <c:v>0.75814350348111</c:v>
                </c:pt>
                <c:pt idx="2339">
                  <c:v>0.723786681744478</c:v>
                </c:pt>
                <c:pt idx="2340">
                  <c:v>0.724831231868227</c:v>
                </c:pt>
                <c:pt idx="2341">
                  <c:v>0.714042489948004</c:v>
                </c:pt>
                <c:pt idx="2342">
                  <c:v>0.70049899400775</c:v>
                </c:pt>
                <c:pt idx="2343">
                  <c:v>0.712518368644395</c:v>
                </c:pt>
                <c:pt idx="2344">
                  <c:v>0.684529790750002</c:v>
                </c:pt>
                <c:pt idx="2345">
                  <c:v>0.664990264929421</c:v>
                </c:pt>
                <c:pt idx="2346">
                  <c:v>0.673833651137038</c:v>
                </c:pt>
                <c:pt idx="2347">
                  <c:v>0.641358141484131</c:v>
                </c:pt>
                <c:pt idx="2348">
                  <c:v>0.648133035542653</c:v>
                </c:pt>
                <c:pt idx="2349">
                  <c:v>0.627471673132244</c:v>
                </c:pt>
                <c:pt idx="2350">
                  <c:v>0.645821611715233</c:v>
                </c:pt>
                <c:pt idx="2351">
                  <c:v>0.682614042411905</c:v>
                </c:pt>
                <c:pt idx="2352">
                  <c:v>0.684024758203596</c:v>
                </c:pt>
                <c:pt idx="2353">
                  <c:v>0.673598670038688</c:v>
                </c:pt>
                <c:pt idx="2354">
                  <c:v>0.67692415863719</c:v>
                </c:pt>
                <c:pt idx="2355">
                  <c:v>0.699954940209931</c:v>
                </c:pt>
                <c:pt idx="2356">
                  <c:v>0.68797929376315</c:v>
                </c:pt>
                <c:pt idx="2357">
                  <c:v>0.688464986401825</c:v>
                </c:pt>
                <c:pt idx="2358">
                  <c:v>0.662897701545861</c:v>
                </c:pt>
                <c:pt idx="2359">
                  <c:v>0.664624538250557</c:v>
                </c:pt>
                <c:pt idx="2360">
                  <c:v>0.683901475437415</c:v>
                </c:pt>
                <c:pt idx="2361">
                  <c:v>0.682792052483193</c:v>
                </c:pt>
                <c:pt idx="2362">
                  <c:v>0.666599989103315</c:v>
                </c:pt>
                <c:pt idx="2363">
                  <c:v>0.662723105834072</c:v>
                </c:pt>
                <c:pt idx="2364">
                  <c:v>0.663469948197825</c:v>
                </c:pt>
                <c:pt idx="2365">
                  <c:v>0.667851376247832</c:v>
                </c:pt>
                <c:pt idx="2366">
                  <c:v>0.658582024304484</c:v>
                </c:pt>
                <c:pt idx="2367">
                  <c:v>0.647823645795516</c:v>
                </c:pt>
                <c:pt idx="2368">
                  <c:v>0.636425757752462</c:v>
                </c:pt>
                <c:pt idx="2369">
                  <c:v>0.661788839522128</c:v>
                </c:pt>
                <c:pt idx="2370">
                  <c:v>0.652413057115552</c:v>
                </c:pt>
                <c:pt idx="2371">
                  <c:v>0.646791484919091</c:v>
                </c:pt>
                <c:pt idx="2372">
                  <c:v>0.655005799777374</c:v>
                </c:pt>
                <c:pt idx="2373">
                  <c:v>0.659796268095312</c:v>
                </c:pt>
                <c:pt idx="2374">
                  <c:v>0.65027542418661</c:v>
                </c:pt>
                <c:pt idx="2375">
                  <c:v>0.642192806051845</c:v>
                </c:pt>
                <c:pt idx="2376">
                  <c:v>0.642157321101341</c:v>
                </c:pt>
                <c:pt idx="2377">
                  <c:v>0.654365534206541</c:v>
                </c:pt>
                <c:pt idx="2378">
                  <c:v>0.643205822126796</c:v>
                </c:pt>
                <c:pt idx="2379">
                  <c:v>0.627828888300643</c:v>
                </c:pt>
                <c:pt idx="2380">
                  <c:v>0.632109665910288</c:v>
                </c:pt>
                <c:pt idx="2381">
                  <c:v>0.611474447738326</c:v>
                </c:pt>
                <c:pt idx="2382">
                  <c:v>0.593884033425799</c:v>
                </c:pt>
                <c:pt idx="2383">
                  <c:v>0.582154708628559</c:v>
                </c:pt>
                <c:pt idx="2384">
                  <c:v>0.543257617960389</c:v>
                </c:pt>
                <c:pt idx="2385">
                  <c:v>0.561284680076222</c:v>
                </c:pt>
                <c:pt idx="2386">
                  <c:v>0.568281873326384</c:v>
                </c:pt>
                <c:pt idx="2387">
                  <c:v>0.57497265219983</c:v>
                </c:pt>
                <c:pt idx="2388">
                  <c:v>0.602191389580419</c:v>
                </c:pt>
                <c:pt idx="2389">
                  <c:v>0.61805006514354</c:v>
                </c:pt>
                <c:pt idx="2390">
                  <c:v>0.612755271539377</c:v>
                </c:pt>
                <c:pt idx="2391">
                  <c:v>0.607424675937043</c:v>
                </c:pt>
                <c:pt idx="2392">
                  <c:v>0.592688056458288</c:v>
                </c:pt>
                <c:pt idx="2393">
                  <c:v>0.607631805617197</c:v>
                </c:pt>
                <c:pt idx="2394">
                  <c:v>0.635261753822827</c:v>
                </c:pt>
                <c:pt idx="2395">
                  <c:v>0.637022807287355</c:v>
                </c:pt>
                <c:pt idx="2396">
                  <c:v>0.636123928372786</c:v>
                </c:pt>
                <c:pt idx="2397">
                  <c:v>0.631467522441731</c:v>
                </c:pt>
                <c:pt idx="2398">
                  <c:v>0.625936869761062</c:v>
                </c:pt>
                <c:pt idx="2399">
                  <c:v>0.635415960930752</c:v>
                </c:pt>
                <c:pt idx="2400">
                  <c:v>0.642705203859455</c:v>
                </c:pt>
                <c:pt idx="2401">
                  <c:v>0.652643209334039</c:v>
                </c:pt>
                <c:pt idx="2402">
                  <c:v>0.636522237796579</c:v>
                </c:pt>
                <c:pt idx="2403">
                  <c:v>0.642958988323329</c:v>
                </c:pt>
                <c:pt idx="2404">
                  <c:v>0.65124863858512</c:v>
                </c:pt>
                <c:pt idx="2405">
                  <c:v>0.645796296678379</c:v>
                </c:pt>
                <c:pt idx="2406">
                  <c:v>0.625945137388704</c:v>
                </c:pt>
                <c:pt idx="2407">
                  <c:v>0.64055952279741</c:v>
                </c:pt>
                <c:pt idx="2408">
                  <c:v>0.625222146764877</c:v>
                </c:pt>
                <c:pt idx="2409">
                  <c:v>0.624117845349903</c:v>
                </c:pt>
                <c:pt idx="2410">
                  <c:v>0.631408673516945</c:v>
                </c:pt>
                <c:pt idx="2411">
                  <c:v>0.620274715463132</c:v>
                </c:pt>
                <c:pt idx="2412">
                  <c:v>0.617914271188625</c:v>
                </c:pt>
                <c:pt idx="2413">
                  <c:v>0.624280368862036</c:v>
                </c:pt>
                <c:pt idx="2414">
                  <c:v>0.622004308043709</c:v>
                </c:pt>
                <c:pt idx="2415">
                  <c:v>0.593217843111059</c:v>
                </c:pt>
                <c:pt idx="2416">
                  <c:v>0.599471291309299</c:v>
                </c:pt>
                <c:pt idx="2417">
                  <c:v>0.599302036631297</c:v>
                </c:pt>
                <c:pt idx="2418">
                  <c:v>0.604225055262628</c:v>
                </c:pt>
                <c:pt idx="2419">
                  <c:v>0.623734924932136</c:v>
                </c:pt>
                <c:pt idx="2420">
                  <c:v>0.624121259709402</c:v>
                </c:pt>
                <c:pt idx="2421">
                  <c:v>0.607003758575712</c:v>
                </c:pt>
                <c:pt idx="2422">
                  <c:v>0.601697356149254</c:v>
                </c:pt>
                <c:pt idx="2423">
                  <c:v>0.590160137850375</c:v>
                </c:pt>
                <c:pt idx="2424">
                  <c:v>0.571335310637695</c:v>
                </c:pt>
                <c:pt idx="2425">
                  <c:v>0.569760656813508</c:v>
                </c:pt>
                <c:pt idx="2426">
                  <c:v>0.54916448428124</c:v>
                </c:pt>
                <c:pt idx="2427">
                  <c:v>0.557764987587096</c:v>
                </c:pt>
                <c:pt idx="2428">
                  <c:v>0.54986589127538</c:v>
                </c:pt>
                <c:pt idx="2429">
                  <c:v>0.550940926751794</c:v>
                </c:pt>
                <c:pt idx="2430">
                  <c:v>0.534282827688641</c:v>
                </c:pt>
                <c:pt idx="2431">
                  <c:v>0.542232773568604</c:v>
                </c:pt>
                <c:pt idx="2432">
                  <c:v>0.570613588204539</c:v>
                </c:pt>
                <c:pt idx="2433">
                  <c:v>0.58416174230668</c:v>
                </c:pt>
                <c:pt idx="2434">
                  <c:v>0.578392182014237</c:v>
                </c:pt>
                <c:pt idx="2435">
                  <c:v>0.576040273638476</c:v>
                </c:pt>
                <c:pt idx="2436">
                  <c:v>0.562596818431532</c:v>
                </c:pt>
                <c:pt idx="2437">
                  <c:v>0.541165152129958</c:v>
                </c:pt>
                <c:pt idx="2438">
                  <c:v>0.507851758656096</c:v>
                </c:pt>
                <c:pt idx="2439">
                  <c:v>0.51163133267963</c:v>
                </c:pt>
                <c:pt idx="2440">
                  <c:v>0.505103028541753</c:v>
                </c:pt>
                <c:pt idx="2441">
                  <c:v>0.524298752749108</c:v>
                </c:pt>
                <c:pt idx="2442">
                  <c:v>0.519138241026368</c:v>
                </c:pt>
                <c:pt idx="2443">
                  <c:v>0.515379226324673</c:v>
                </c:pt>
                <c:pt idx="2444">
                  <c:v>0.514533562641717</c:v>
                </c:pt>
                <c:pt idx="2445">
                  <c:v>0.476933416429088</c:v>
                </c:pt>
                <c:pt idx="2446">
                  <c:v>0.478514484371476</c:v>
                </c:pt>
                <c:pt idx="2447">
                  <c:v>0.464355208695651</c:v>
                </c:pt>
                <c:pt idx="2448">
                  <c:v>0.395065952987489</c:v>
                </c:pt>
                <c:pt idx="2449">
                  <c:v>0.419800938939107</c:v>
                </c:pt>
                <c:pt idx="2450">
                  <c:v>0.439630709705351</c:v>
                </c:pt>
                <c:pt idx="2451">
                  <c:v>0.480329460327801</c:v>
                </c:pt>
                <c:pt idx="2452">
                  <c:v>0.466882151772279</c:v>
                </c:pt>
                <c:pt idx="2453">
                  <c:v>0.437942040662192</c:v>
                </c:pt>
                <c:pt idx="2454">
                  <c:v>0.404991666767878</c:v>
                </c:pt>
                <c:pt idx="2455">
                  <c:v>0.370556534257317</c:v>
                </c:pt>
                <c:pt idx="2456">
                  <c:v>0.365231645513002</c:v>
                </c:pt>
                <c:pt idx="2457">
                  <c:v>0.331526771334345</c:v>
                </c:pt>
                <c:pt idx="2458">
                  <c:v>0.301483895271058</c:v>
                </c:pt>
                <c:pt idx="2459">
                  <c:v>0.402339416697652</c:v>
                </c:pt>
                <c:pt idx="2460">
                  <c:v>0.490948045203583</c:v>
                </c:pt>
                <c:pt idx="2461">
                  <c:v>0.502812554248685</c:v>
                </c:pt>
                <c:pt idx="2462">
                  <c:v>0.500295781085707</c:v>
                </c:pt>
                <c:pt idx="2463">
                  <c:v>0.500107235276538</c:v>
                </c:pt>
                <c:pt idx="2464">
                  <c:v>0.499546865717972</c:v>
                </c:pt>
                <c:pt idx="2465">
                  <c:v>0.510432575447955</c:v>
                </c:pt>
                <c:pt idx="2466">
                  <c:v>0.516667756822878</c:v>
                </c:pt>
                <c:pt idx="2467">
                  <c:v>0.516012029081173</c:v>
                </c:pt>
                <c:pt idx="2468">
                  <c:v>0.548792319095893</c:v>
                </c:pt>
                <c:pt idx="2469">
                  <c:v>0.512680565353548</c:v>
                </c:pt>
                <c:pt idx="2470">
                  <c:v>0.560169013721774</c:v>
                </c:pt>
                <c:pt idx="2471">
                  <c:v>0.569580963950753</c:v>
                </c:pt>
                <c:pt idx="2472">
                  <c:v>0.572432344344594</c:v>
                </c:pt>
                <c:pt idx="2473">
                  <c:v>0.561637895566352</c:v>
                </c:pt>
                <c:pt idx="2474">
                  <c:v>0.561134497034848</c:v>
                </c:pt>
                <c:pt idx="2475">
                  <c:v>0.539890986329929</c:v>
                </c:pt>
                <c:pt idx="2476">
                  <c:v>0.560986679656841</c:v>
                </c:pt>
                <c:pt idx="2477">
                  <c:v>0.587672996450188</c:v>
                </c:pt>
                <c:pt idx="2478">
                  <c:v>0.582615476442895</c:v>
                </c:pt>
                <c:pt idx="2479">
                  <c:v>0.580104385749653</c:v>
                </c:pt>
                <c:pt idx="2480">
                  <c:v>0.573630638198908</c:v>
                </c:pt>
                <c:pt idx="2481">
                  <c:v>0.591494225659604</c:v>
                </c:pt>
                <c:pt idx="2482">
                  <c:v>0.61317484754519</c:v>
                </c:pt>
                <c:pt idx="2483">
                  <c:v>0.598520245859248</c:v>
                </c:pt>
                <c:pt idx="2484">
                  <c:v>0.602952352759527</c:v>
                </c:pt>
                <c:pt idx="2485">
                  <c:v>0.594903073406437</c:v>
                </c:pt>
                <c:pt idx="2486">
                  <c:v>0.571190932007469</c:v>
                </c:pt>
                <c:pt idx="2487">
                  <c:v>0.544982064613436</c:v>
                </c:pt>
                <c:pt idx="2488">
                  <c:v>0.541968550919977</c:v>
                </c:pt>
                <c:pt idx="2489">
                  <c:v>0.504696134442649</c:v>
                </c:pt>
                <c:pt idx="2490">
                  <c:v>0.524281997999283</c:v>
                </c:pt>
                <c:pt idx="2491">
                  <c:v>0.542535602867847</c:v>
                </c:pt>
                <c:pt idx="2492">
                  <c:v>0.576111950799665</c:v>
                </c:pt>
                <c:pt idx="2493">
                  <c:v>0.570277054299388</c:v>
                </c:pt>
                <c:pt idx="2494">
                  <c:v>0.56834128318166</c:v>
                </c:pt>
                <c:pt idx="2495">
                  <c:v>0.546162774516333</c:v>
                </c:pt>
                <c:pt idx="2496">
                  <c:v>0.559091856464814</c:v>
                </c:pt>
                <c:pt idx="2497">
                  <c:v>0.539416658630728</c:v>
                </c:pt>
                <c:pt idx="2498">
                  <c:v>0.547101869708139</c:v>
                </c:pt>
                <c:pt idx="2499">
                  <c:v>0.539926227397611</c:v>
                </c:pt>
                <c:pt idx="2500">
                  <c:v>0.558165101743767</c:v>
                </c:pt>
                <c:pt idx="2501">
                  <c:v>0.514928652812269</c:v>
                </c:pt>
                <c:pt idx="2502">
                  <c:v>0.558200269646602</c:v>
                </c:pt>
                <c:pt idx="2503">
                  <c:v>0.561144447453958</c:v>
                </c:pt>
                <c:pt idx="2504">
                  <c:v>0.550939999997073</c:v>
                </c:pt>
                <c:pt idx="2505">
                  <c:v>0.537364165194712</c:v>
                </c:pt>
                <c:pt idx="2506">
                  <c:v>0.520156403028849</c:v>
                </c:pt>
                <c:pt idx="2507">
                  <c:v>0.536154725895463</c:v>
                </c:pt>
                <c:pt idx="2508">
                  <c:v>0.535135320090594</c:v>
                </c:pt>
                <c:pt idx="2509">
                  <c:v>0.56817719881947</c:v>
                </c:pt>
                <c:pt idx="2510">
                  <c:v>0.599230896012316</c:v>
                </c:pt>
                <c:pt idx="2511">
                  <c:v>0.58832811448484</c:v>
                </c:pt>
                <c:pt idx="2512">
                  <c:v>0.613859353459812</c:v>
                </c:pt>
                <c:pt idx="2513">
                  <c:v>0.613415974490637</c:v>
                </c:pt>
                <c:pt idx="2514">
                  <c:v>0.593505185851148</c:v>
                </c:pt>
                <c:pt idx="2515">
                  <c:v>0.622117567225934</c:v>
                </c:pt>
                <c:pt idx="2516">
                  <c:v>0.616401246553387</c:v>
                </c:pt>
                <c:pt idx="2517">
                  <c:v>0.60760119832312</c:v>
                </c:pt>
                <c:pt idx="2518">
                  <c:v>0.606363395451751</c:v>
                </c:pt>
                <c:pt idx="2519">
                  <c:v>0.590896639582504</c:v>
                </c:pt>
                <c:pt idx="2520">
                  <c:v>0.585409690703416</c:v>
                </c:pt>
                <c:pt idx="2521">
                  <c:v>0.605315552909914</c:v>
                </c:pt>
                <c:pt idx="2522">
                  <c:v>0.614828104802692</c:v>
                </c:pt>
                <c:pt idx="2523">
                  <c:v>0.602265286075281</c:v>
                </c:pt>
                <c:pt idx="2524">
                  <c:v>0.600243741369292</c:v>
                </c:pt>
                <c:pt idx="2525">
                  <c:v>0.569742780202705</c:v>
                </c:pt>
                <c:pt idx="2526">
                  <c:v>0.556167335612857</c:v>
                </c:pt>
                <c:pt idx="2527">
                  <c:v>0.57323342624781</c:v>
                </c:pt>
                <c:pt idx="2528">
                  <c:v>0.557363702792883</c:v>
                </c:pt>
                <c:pt idx="2529">
                  <c:v>0.561902605980621</c:v>
                </c:pt>
                <c:pt idx="2530">
                  <c:v>0.557363361356933</c:v>
                </c:pt>
                <c:pt idx="2531">
                  <c:v>0.558035112199999</c:v>
                </c:pt>
                <c:pt idx="2532">
                  <c:v>0.54800808949563</c:v>
                </c:pt>
                <c:pt idx="2533">
                  <c:v>0.568008724566497</c:v>
                </c:pt>
                <c:pt idx="2534">
                  <c:v>0.549979955270915</c:v>
                </c:pt>
                <c:pt idx="2535">
                  <c:v>0.536918737609838</c:v>
                </c:pt>
                <c:pt idx="2536">
                  <c:v>0.532607938024888</c:v>
                </c:pt>
                <c:pt idx="2537">
                  <c:v>0.535151538298212</c:v>
                </c:pt>
                <c:pt idx="2538">
                  <c:v>0.540390970501934</c:v>
                </c:pt>
                <c:pt idx="2539">
                  <c:v>0.53027710112489</c:v>
                </c:pt>
                <c:pt idx="2540">
                  <c:v>0.536483309220639</c:v>
                </c:pt>
                <c:pt idx="2541">
                  <c:v>0.534879511399302</c:v>
                </c:pt>
                <c:pt idx="2542">
                  <c:v>0.54239063891885</c:v>
                </c:pt>
                <c:pt idx="2543">
                  <c:v>0.524702720254356</c:v>
                </c:pt>
                <c:pt idx="2544">
                  <c:v>0.503019196163196</c:v>
                </c:pt>
                <c:pt idx="2545">
                  <c:v>0.505872283736786</c:v>
                </c:pt>
                <c:pt idx="2546">
                  <c:v>0.473945168995918</c:v>
                </c:pt>
                <c:pt idx="2547">
                  <c:v>0.46104927949942</c:v>
                </c:pt>
                <c:pt idx="2548">
                  <c:v>0.483276833000116</c:v>
                </c:pt>
                <c:pt idx="2549">
                  <c:v>0.456306124448819</c:v>
                </c:pt>
                <c:pt idx="2550">
                  <c:v>0.461392690900132</c:v>
                </c:pt>
                <c:pt idx="2551">
                  <c:v>0.479244474432276</c:v>
                </c:pt>
                <c:pt idx="2552">
                  <c:v>0.463527519176628</c:v>
                </c:pt>
                <c:pt idx="2553">
                  <c:v>0.452226915991001</c:v>
                </c:pt>
                <c:pt idx="2554">
                  <c:v>0.429975144926147</c:v>
                </c:pt>
                <c:pt idx="2555">
                  <c:v>0.4403969407534</c:v>
                </c:pt>
                <c:pt idx="2556">
                  <c:v>0.416123454264581</c:v>
                </c:pt>
                <c:pt idx="2557">
                  <c:v>0.444245216567701</c:v>
                </c:pt>
                <c:pt idx="2558">
                  <c:v>0.434886432793772</c:v>
                </c:pt>
                <c:pt idx="2559">
                  <c:v>0.463610024735083</c:v>
                </c:pt>
                <c:pt idx="2560">
                  <c:v>0.458273136955959</c:v>
                </c:pt>
                <c:pt idx="2561">
                  <c:v>0.447842171134624</c:v>
                </c:pt>
                <c:pt idx="2562">
                  <c:v>0.452498503900832</c:v>
                </c:pt>
                <c:pt idx="2563">
                  <c:v>0.440294241697339</c:v>
                </c:pt>
                <c:pt idx="2564">
                  <c:v>0.446960632288651</c:v>
                </c:pt>
                <c:pt idx="2565">
                  <c:v>0.445334689907139</c:v>
                </c:pt>
                <c:pt idx="2566">
                  <c:v>0.443610609078323</c:v>
                </c:pt>
                <c:pt idx="2567">
                  <c:v>0.401181436673703</c:v>
                </c:pt>
                <c:pt idx="2568">
                  <c:v>0.385045539507578</c:v>
                </c:pt>
                <c:pt idx="2569">
                  <c:v>0.384305794133925</c:v>
                </c:pt>
                <c:pt idx="2570">
                  <c:v>0.405728534324239</c:v>
                </c:pt>
                <c:pt idx="2571">
                  <c:v>0.397664817108126</c:v>
                </c:pt>
                <c:pt idx="2572">
                  <c:v>0.395145580728652</c:v>
                </c:pt>
                <c:pt idx="2573">
                  <c:v>0.450959091144327</c:v>
                </c:pt>
                <c:pt idx="2574">
                  <c:v>0.441075544703745</c:v>
                </c:pt>
                <c:pt idx="2575">
                  <c:v>0.421965057542444</c:v>
                </c:pt>
                <c:pt idx="2576">
                  <c:v>0.39386451304478</c:v>
                </c:pt>
                <c:pt idx="2577">
                  <c:v>0.410814100855985</c:v>
                </c:pt>
                <c:pt idx="2578">
                  <c:v>0.41119950887853</c:v>
                </c:pt>
                <c:pt idx="2579">
                  <c:v>0.41257237405635</c:v>
                </c:pt>
                <c:pt idx="2580">
                  <c:v>0.402127897126714</c:v>
                </c:pt>
                <c:pt idx="2581">
                  <c:v>0.400300556311348</c:v>
                </c:pt>
                <c:pt idx="2582">
                  <c:v>0.40555725541882</c:v>
                </c:pt>
                <c:pt idx="2583">
                  <c:v>0.386320119908403</c:v>
                </c:pt>
                <c:pt idx="2584">
                  <c:v>0.395734826013263</c:v>
                </c:pt>
                <c:pt idx="2585">
                  <c:v>0.387679181318537</c:v>
                </c:pt>
                <c:pt idx="2586">
                  <c:v>0.391430586876207</c:v>
                </c:pt>
                <c:pt idx="2587">
                  <c:v>0.367436394994373</c:v>
                </c:pt>
                <c:pt idx="2588">
                  <c:v>0.363012677663148</c:v>
                </c:pt>
                <c:pt idx="2589">
                  <c:v>0.347040767306083</c:v>
                </c:pt>
                <c:pt idx="2590">
                  <c:v>0.348197015762</c:v>
                </c:pt>
                <c:pt idx="2591">
                  <c:v>0.350408472020958</c:v>
                </c:pt>
                <c:pt idx="2592">
                  <c:v>0.335825645049332</c:v>
                </c:pt>
                <c:pt idx="2593">
                  <c:v>0.337229190686076</c:v>
                </c:pt>
                <c:pt idx="2594">
                  <c:v>0.354432416631462</c:v>
                </c:pt>
                <c:pt idx="2595">
                  <c:v>0.378566011933967</c:v>
                </c:pt>
                <c:pt idx="2596">
                  <c:v>0.351158484861388</c:v>
                </c:pt>
                <c:pt idx="2597">
                  <c:v>0.365951148612485</c:v>
                </c:pt>
                <c:pt idx="2598">
                  <c:v>0.361672492783385</c:v>
                </c:pt>
                <c:pt idx="2599">
                  <c:v>0.367517144596515</c:v>
                </c:pt>
                <c:pt idx="2600">
                  <c:v>0.348612640866108</c:v>
                </c:pt>
                <c:pt idx="2601">
                  <c:v>0.339616510847493</c:v>
                </c:pt>
                <c:pt idx="2602">
                  <c:v>0.339898512553795</c:v>
                </c:pt>
                <c:pt idx="2603">
                  <c:v>0.342072679129371</c:v>
                </c:pt>
                <c:pt idx="2604">
                  <c:v>0.33662582458611</c:v>
                </c:pt>
                <c:pt idx="2605">
                  <c:v>0.323184978925354</c:v>
                </c:pt>
                <c:pt idx="2606">
                  <c:v>0.326737619983641</c:v>
                </c:pt>
                <c:pt idx="2607">
                  <c:v>0.343838488308916</c:v>
                </c:pt>
                <c:pt idx="2608">
                  <c:v>0.337342547421429</c:v>
                </c:pt>
                <c:pt idx="2609">
                  <c:v>0.336252561928067</c:v>
                </c:pt>
                <c:pt idx="2610">
                  <c:v>0.394261798160723</c:v>
                </c:pt>
                <c:pt idx="2611">
                  <c:v>0.406801496796672</c:v>
                </c:pt>
                <c:pt idx="2612">
                  <c:v>0.468322377385351</c:v>
                </c:pt>
                <c:pt idx="2613">
                  <c:v>0.546891618327872</c:v>
                </c:pt>
                <c:pt idx="2614">
                  <c:v>0.70799253757588</c:v>
                </c:pt>
                <c:pt idx="2615">
                  <c:v>0.830626941276772</c:v>
                </c:pt>
                <c:pt idx="2616">
                  <c:v>0.705739499295886</c:v>
                </c:pt>
                <c:pt idx="2617">
                  <c:v>0.692627383289998</c:v>
                </c:pt>
                <c:pt idx="2618">
                  <c:v>0.627331635616237</c:v>
                </c:pt>
                <c:pt idx="2619">
                  <c:v>0.668214298274251</c:v>
                </c:pt>
                <c:pt idx="2620">
                  <c:v>0.628056528526071</c:v>
                </c:pt>
                <c:pt idx="2621">
                  <c:v>0.62487376015461</c:v>
                </c:pt>
                <c:pt idx="2622">
                  <c:v>0.612542142341818</c:v>
                </c:pt>
                <c:pt idx="2623">
                  <c:v>0.678406258930684</c:v>
                </c:pt>
                <c:pt idx="2624">
                  <c:v>0.697587545275017</c:v>
                </c:pt>
                <c:pt idx="2625">
                  <c:v>0.712355942685391</c:v>
                </c:pt>
                <c:pt idx="2626">
                  <c:v>0.71915539574402</c:v>
                </c:pt>
                <c:pt idx="2627">
                  <c:v>0.704419727408268</c:v>
                </c:pt>
                <c:pt idx="2628">
                  <c:v>0.729230585305601</c:v>
                </c:pt>
                <c:pt idx="2629">
                  <c:v>0.751285933146158</c:v>
                </c:pt>
                <c:pt idx="2630">
                  <c:v>0.730106831894351</c:v>
                </c:pt>
                <c:pt idx="2631">
                  <c:v>0.737668711429017</c:v>
                </c:pt>
                <c:pt idx="2632">
                  <c:v>0.756532559893109</c:v>
                </c:pt>
                <c:pt idx="2633">
                  <c:v>0.735855028051646</c:v>
                </c:pt>
                <c:pt idx="2634">
                  <c:v>0.764757678760377</c:v>
                </c:pt>
                <c:pt idx="2635">
                  <c:v>0.819250417368866</c:v>
                </c:pt>
                <c:pt idx="2636">
                  <c:v>0.823362842666948</c:v>
                </c:pt>
                <c:pt idx="2637">
                  <c:v>0.857281748409603</c:v>
                </c:pt>
                <c:pt idx="2638">
                  <c:v>0.852253104128356</c:v>
                </c:pt>
                <c:pt idx="2639">
                  <c:v>0.884551945065492</c:v>
                </c:pt>
                <c:pt idx="2640">
                  <c:v>0.864699151760914</c:v>
                </c:pt>
                <c:pt idx="2641">
                  <c:v>0.86349593147361</c:v>
                </c:pt>
                <c:pt idx="2642">
                  <c:v>0.809454327308013</c:v>
                </c:pt>
                <c:pt idx="2643">
                  <c:v>0.763716713714102</c:v>
                </c:pt>
                <c:pt idx="2644">
                  <c:v>0.736635989622103</c:v>
                </c:pt>
                <c:pt idx="2645">
                  <c:v>0.767536650344565</c:v>
                </c:pt>
                <c:pt idx="2646">
                  <c:v>0.784146997151302</c:v>
                </c:pt>
                <c:pt idx="2647">
                  <c:v>0.782177960416745</c:v>
                </c:pt>
                <c:pt idx="2648">
                  <c:v>0.712267876598609</c:v>
                </c:pt>
                <c:pt idx="2649">
                  <c:v>0.707942712315482</c:v>
                </c:pt>
                <c:pt idx="2650">
                  <c:v>0.694492086953591</c:v>
                </c:pt>
                <c:pt idx="2651">
                  <c:v>0.728574930728743</c:v>
                </c:pt>
                <c:pt idx="2652">
                  <c:v>0.714478064666896</c:v>
                </c:pt>
                <c:pt idx="2653">
                  <c:v>0.742570926855688</c:v>
                </c:pt>
                <c:pt idx="2654">
                  <c:v>0.769910727668784</c:v>
                </c:pt>
                <c:pt idx="2655">
                  <c:v>0.766485100783844</c:v>
                </c:pt>
                <c:pt idx="2656">
                  <c:v>0.750815141747866</c:v>
                </c:pt>
                <c:pt idx="2657">
                  <c:v>0.757800092080398</c:v>
                </c:pt>
                <c:pt idx="2658">
                  <c:v>0.780935913984285</c:v>
                </c:pt>
                <c:pt idx="2659">
                  <c:v>0.771378268157844</c:v>
                </c:pt>
                <c:pt idx="2660">
                  <c:v>0.78492293473564</c:v>
                </c:pt>
                <c:pt idx="2661">
                  <c:v>0.801309689771784</c:v>
                </c:pt>
                <c:pt idx="2662">
                  <c:v>0.817195338774944</c:v>
                </c:pt>
                <c:pt idx="2663">
                  <c:v>0.783824486508378</c:v>
                </c:pt>
                <c:pt idx="2664">
                  <c:v>0.761277373346895</c:v>
                </c:pt>
                <c:pt idx="2665">
                  <c:v>0.742097867347158</c:v>
                </c:pt>
                <c:pt idx="2666">
                  <c:v>0.754148434596651</c:v>
                </c:pt>
                <c:pt idx="2667">
                  <c:v>0.758114993579297</c:v>
                </c:pt>
                <c:pt idx="2668">
                  <c:v>0.762764790285894</c:v>
                </c:pt>
                <c:pt idx="2669">
                  <c:v>0.733384007305949</c:v>
                </c:pt>
                <c:pt idx="2670">
                  <c:v>0.75630479772627</c:v>
                </c:pt>
                <c:pt idx="2671">
                  <c:v>0.739928066274083</c:v>
                </c:pt>
                <c:pt idx="2672">
                  <c:v>0.753862164940976</c:v>
                </c:pt>
                <c:pt idx="2673">
                  <c:v>0.757502408708685</c:v>
                </c:pt>
                <c:pt idx="2674">
                  <c:v>0.757418220358762</c:v>
                </c:pt>
                <c:pt idx="2675">
                  <c:v>0.705852368265596</c:v>
                </c:pt>
                <c:pt idx="2676">
                  <c:v>0.652250753097958</c:v>
                </c:pt>
                <c:pt idx="2677">
                  <c:v>0.617091337384617</c:v>
                </c:pt>
                <c:pt idx="2678">
                  <c:v>0.616921741270665</c:v>
                </c:pt>
                <c:pt idx="2679">
                  <c:v>0.634077995384664</c:v>
                </c:pt>
                <c:pt idx="2680">
                  <c:v>0.627196134320707</c:v>
                </c:pt>
                <c:pt idx="2681">
                  <c:v>0.625706498048035</c:v>
                </c:pt>
                <c:pt idx="2682">
                  <c:v>0.599738611269757</c:v>
                </c:pt>
                <c:pt idx="2683">
                  <c:v>0.603437947845073</c:v>
                </c:pt>
                <c:pt idx="2684">
                  <c:v>0.660218331705903</c:v>
                </c:pt>
                <c:pt idx="2685">
                  <c:v>0.645376867002259</c:v>
                </c:pt>
                <c:pt idx="2686">
                  <c:v>0.652281555498292</c:v>
                </c:pt>
                <c:pt idx="2687">
                  <c:v>0.664745918730732</c:v>
                </c:pt>
                <c:pt idx="2688">
                  <c:v>0.672984060940659</c:v>
                </c:pt>
                <c:pt idx="2689">
                  <c:v>0.678889585905992</c:v>
                </c:pt>
                <c:pt idx="2690">
                  <c:v>0.670916788205671</c:v>
                </c:pt>
                <c:pt idx="2691">
                  <c:v>0.664298076705927</c:v>
                </c:pt>
                <c:pt idx="2692">
                  <c:v>0.683991273092228</c:v>
                </c:pt>
                <c:pt idx="2693">
                  <c:v>0.665927018846142</c:v>
                </c:pt>
                <c:pt idx="2694">
                  <c:v>0.67339149158197</c:v>
                </c:pt>
                <c:pt idx="2695">
                  <c:v>0.713185900314653</c:v>
                </c:pt>
                <c:pt idx="2696">
                  <c:v>0.738844519287205</c:v>
                </c:pt>
                <c:pt idx="2697">
                  <c:v>0.755107137967292</c:v>
                </c:pt>
                <c:pt idx="2698">
                  <c:v>0.746084888098513</c:v>
                </c:pt>
                <c:pt idx="2699">
                  <c:v>0.770599672250754</c:v>
                </c:pt>
                <c:pt idx="2700">
                  <c:v>0.758001295407994</c:v>
                </c:pt>
                <c:pt idx="2701">
                  <c:v>0.772765351704148</c:v>
                </c:pt>
                <c:pt idx="2702">
                  <c:v>0.773040695409428</c:v>
                </c:pt>
                <c:pt idx="2703">
                  <c:v>0.740848284935519</c:v>
                </c:pt>
                <c:pt idx="2704">
                  <c:v>0.771598860169736</c:v>
                </c:pt>
                <c:pt idx="2705">
                  <c:v>0.775671556956223</c:v>
                </c:pt>
                <c:pt idx="2706">
                  <c:v>0.80539380027431</c:v>
                </c:pt>
                <c:pt idx="2707">
                  <c:v>0.801789651164157</c:v>
                </c:pt>
                <c:pt idx="2708">
                  <c:v>0.782413209786198</c:v>
                </c:pt>
                <c:pt idx="2709">
                  <c:v>0.803806708426234</c:v>
                </c:pt>
                <c:pt idx="2710">
                  <c:v>0.797024400329944</c:v>
                </c:pt>
                <c:pt idx="2711">
                  <c:v>0.746617333074037</c:v>
                </c:pt>
                <c:pt idx="2712">
                  <c:v>0.7543932441727</c:v>
                </c:pt>
                <c:pt idx="2713">
                  <c:v>0.769851537308048</c:v>
                </c:pt>
                <c:pt idx="2714">
                  <c:v>0.773748297027229</c:v>
                </c:pt>
                <c:pt idx="2715">
                  <c:v>0.802682335455065</c:v>
                </c:pt>
                <c:pt idx="2716">
                  <c:v>0.792548199415569</c:v>
                </c:pt>
                <c:pt idx="2717">
                  <c:v>0.792501812902952</c:v>
                </c:pt>
                <c:pt idx="2718">
                  <c:v>0.801847963546737</c:v>
                </c:pt>
                <c:pt idx="2719">
                  <c:v>0.800513266030454</c:v>
                </c:pt>
                <c:pt idx="2720">
                  <c:v>0.786644040194035</c:v>
                </c:pt>
                <c:pt idx="2721">
                  <c:v>0.818244010518373</c:v>
                </c:pt>
                <c:pt idx="2722">
                  <c:v>0.820639525142587</c:v>
                </c:pt>
                <c:pt idx="2723">
                  <c:v>0.828176089640399</c:v>
                </c:pt>
                <c:pt idx="2724">
                  <c:v>0.818677999998927</c:v>
                </c:pt>
                <c:pt idx="2725">
                  <c:v>0.806173518042378</c:v>
                </c:pt>
                <c:pt idx="2726">
                  <c:v>0.780075446614075</c:v>
                </c:pt>
                <c:pt idx="2727">
                  <c:v>0.779225539370028</c:v>
                </c:pt>
                <c:pt idx="2728">
                  <c:v>0.772629826020336</c:v>
                </c:pt>
                <c:pt idx="2729">
                  <c:v>0.773134639072203</c:v>
                </c:pt>
                <c:pt idx="2730">
                  <c:v>0.7758480793423</c:v>
                </c:pt>
                <c:pt idx="2731">
                  <c:v>0.763462587814278</c:v>
                </c:pt>
                <c:pt idx="2732">
                  <c:v>0.746210877964011</c:v>
                </c:pt>
                <c:pt idx="2733">
                  <c:v>0.756667719752689</c:v>
                </c:pt>
                <c:pt idx="2734">
                  <c:v>0.758526789723109</c:v>
                </c:pt>
                <c:pt idx="2735">
                  <c:v>0.74255390383476</c:v>
                </c:pt>
                <c:pt idx="2736">
                  <c:v>0.576072783218559</c:v>
                </c:pt>
                <c:pt idx="2737">
                  <c:v>0.58796129033328</c:v>
                </c:pt>
                <c:pt idx="2738">
                  <c:v>0.621604291440166</c:v>
                </c:pt>
                <c:pt idx="2739">
                  <c:v>0.652694205231979</c:v>
                </c:pt>
                <c:pt idx="2740">
                  <c:v>0.663799628995697</c:v>
                </c:pt>
                <c:pt idx="2741">
                  <c:v>0.677458359569028</c:v>
                </c:pt>
                <c:pt idx="2742">
                  <c:v>0.670124022706661</c:v>
                </c:pt>
                <c:pt idx="2743">
                  <c:v>0.65650977635994</c:v>
                </c:pt>
                <c:pt idx="2744">
                  <c:v>0.656553406996676</c:v>
                </c:pt>
                <c:pt idx="2745">
                  <c:v>0.657659415591399</c:v>
                </c:pt>
                <c:pt idx="2746">
                  <c:v>0.68200233551945</c:v>
                </c:pt>
                <c:pt idx="2747">
                  <c:v>0.676674178745329</c:v>
                </c:pt>
                <c:pt idx="2748">
                  <c:v>0.679875896812007</c:v>
                </c:pt>
                <c:pt idx="2749">
                  <c:v>0.671365044831272</c:v>
                </c:pt>
                <c:pt idx="2750">
                  <c:v>0.677715802275222</c:v>
                </c:pt>
                <c:pt idx="2751">
                  <c:v>0.669103787700199</c:v>
                </c:pt>
                <c:pt idx="2752">
                  <c:v>0.67108053113191</c:v>
                </c:pt>
                <c:pt idx="2753">
                  <c:v>0.679182342844714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'[红利甄选ppt-P4数据.xlsx]红利低波(全)-行情图1'!$E$1</c:f>
              <c:strCache>
                <c:ptCount val="1"/>
                <c:pt idx="0">
                  <c:v>中证1000全收益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'[红利甄选ppt-P4数据.xlsx]红利低波(全)-行情图1'!$A$2:$A$2755</c:f>
              <c:numCache>
                <c:formatCode>yyyy\-mm\-dd</c:formatCode>
                <c:ptCount val="2754"/>
                <c:pt idx="0" c:formatCode="yyyy\-mm\-dd">
                  <c:v>41641</c:v>
                </c:pt>
                <c:pt idx="1" c:formatCode="yyyy\-mm\-dd">
                  <c:v>41642</c:v>
                </c:pt>
                <c:pt idx="2" c:formatCode="yyyy\-mm\-dd">
                  <c:v>41645</c:v>
                </c:pt>
                <c:pt idx="3" c:formatCode="yyyy\-mm\-dd">
                  <c:v>41646</c:v>
                </c:pt>
                <c:pt idx="4" c:formatCode="yyyy\-mm\-dd">
                  <c:v>41647</c:v>
                </c:pt>
                <c:pt idx="5" c:formatCode="yyyy\-mm\-dd">
                  <c:v>41648</c:v>
                </c:pt>
                <c:pt idx="6" c:formatCode="yyyy\-mm\-dd">
                  <c:v>41649</c:v>
                </c:pt>
                <c:pt idx="7" c:formatCode="yyyy\-mm\-dd">
                  <c:v>41652</c:v>
                </c:pt>
                <c:pt idx="8" c:formatCode="yyyy\-mm\-dd">
                  <c:v>41653</c:v>
                </c:pt>
                <c:pt idx="9" c:formatCode="yyyy\-mm\-dd">
                  <c:v>41654</c:v>
                </c:pt>
                <c:pt idx="10" c:formatCode="yyyy\-mm\-dd">
                  <c:v>41655</c:v>
                </c:pt>
                <c:pt idx="11" c:formatCode="yyyy\-mm\-dd">
                  <c:v>41656</c:v>
                </c:pt>
                <c:pt idx="12" c:formatCode="yyyy\-mm\-dd">
                  <c:v>41659</c:v>
                </c:pt>
                <c:pt idx="13" c:formatCode="yyyy\-mm\-dd">
                  <c:v>41660</c:v>
                </c:pt>
                <c:pt idx="14" c:formatCode="yyyy\-mm\-dd">
                  <c:v>41661</c:v>
                </c:pt>
                <c:pt idx="15" c:formatCode="yyyy\-mm\-dd">
                  <c:v>41662</c:v>
                </c:pt>
                <c:pt idx="16" c:formatCode="yyyy\-mm\-dd">
                  <c:v>41663</c:v>
                </c:pt>
                <c:pt idx="17" c:formatCode="yyyy\-mm\-dd">
                  <c:v>41666</c:v>
                </c:pt>
                <c:pt idx="18" c:formatCode="yyyy\-mm\-dd">
                  <c:v>41667</c:v>
                </c:pt>
                <c:pt idx="19" c:formatCode="yyyy\-mm\-dd">
                  <c:v>41668</c:v>
                </c:pt>
                <c:pt idx="20" c:formatCode="yyyy\-mm\-dd">
                  <c:v>41669</c:v>
                </c:pt>
                <c:pt idx="21" c:formatCode="yyyy\-mm\-dd">
                  <c:v>41677</c:v>
                </c:pt>
                <c:pt idx="22" c:formatCode="yyyy\-mm\-dd">
                  <c:v>41680</c:v>
                </c:pt>
                <c:pt idx="23" c:formatCode="yyyy\-mm\-dd">
                  <c:v>41681</c:v>
                </c:pt>
                <c:pt idx="24" c:formatCode="yyyy\-mm\-dd">
                  <c:v>41682</c:v>
                </c:pt>
                <c:pt idx="25" c:formatCode="yyyy\-mm\-dd">
                  <c:v>41683</c:v>
                </c:pt>
                <c:pt idx="26" c:formatCode="yyyy\-mm\-dd">
                  <c:v>41684</c:v>
                </c:pt>
                <c:pt idx="27" c:formatCode="yyyy\-mm\-dd">
                  <c:v>41687</c:v>
                </c:pt>
                <c:pt idx="28" c:formatCode="yyyy\-mm\-dd">
                  <c:v>41688</c:v>
                </c:pt>
                <c:pt idx="29" c:formatCode="yyyy\-mm\-dd">
                  <c:v>41689</c:v>
                </c:pt>
                <c:pt idx="30" c:formatCode="yyyy\-mm\-dd">
                  <c:v>41690</c:v>
                </c:pt>
                <c:pt idx="31" c:formatCode="yyyy\-mm\-dd">
                  <c:v>41691</c:v>
                </c:pt>
                <c:pt idx="32" c:formatCode="yyyy\-mm\-dd">
                  <c:v>41694</c:v>
                </c:pt>
                <c:pt idx="33" c:formatCode="yyyy\-mm\-dd">
                  <c:v>41695</c:v>
                </c:pt>
                <c:pt idx="34" c:formatCode="yyyy\-mm\-dd">
                  <c:v>41696</c:v>
                </c:pt>
                <c:pt idx="35" c:formatCode="yyyy\-mm\-dd">
                  <c:v>41697</c:v>
                </c:pt>
                <c:pt idx="36" c:formatCode="yyyy\-mm\-dd">
                  <c:v>41698</c:v>
                </c:pt>
                <c:pt idx="37" c:formatCode="yyyy\-mm\-dd">
                  <c:v>41701</c:v>
                </c:pt>
                <c:pt idx="38" c:formatCode="yyyy\-mm\-dd">
                  <c:v>41702</c:v>
                </c:pt>
                <c:pt idx="39" c:formatCode="yyyy\-mm\-dd">
                  <c:v>41703</c:v>
                </c:pt>
                <c:pt idx="40" c:formatCode="yyyy\-mm\-dd">
                  <c:v>41704</c:v>
                </c:pt>
                <c:pt idx="41" c:formatCode="yyyy\-mm\-dd">
                  <c:v>41705</c:v>
                </c:pt>
                <c:pt idx="42" c:formatCode="yyyy\-mm\-dd">
                  <c:v>41708</c:v>
                </c:pt>
                <c:pt idx="43" c:formatCode="yyyy\-mm\-dd">
                  <c:v>41709</c:v>
                </c:pt>
                <c:pt idx="44" c:formatCode="yyyy\-mm\-dd">
                  <c:v>41710</c:v>
                </c:pt>
                <c:pt idx="45" c:formatCode="yyyy\-mm\-dd">
                  <c:v>41711</c:v>
                </c:pt>
                <c:pt idx="46" c:formatCode="yyyy\-mm\-dd">
                  <c:v>41712</c:v>
                </c:pt>
                <c:pt idx="47" c:formatCode="yyyy\-mm\-dd">
                  <c:v>41715</c:v>
                </c:pt>
                <c:pt idx="48" c:formatCode="yyyy\-mm\-dd">
                  <c:v>41716</c:v>
                </c:pt>
                <c:pt idx="49" c:formatCode="yyyy\-mm\-dd">
                  <c:v>41717</c:v>
                </c:pt>
                <c:pt idx="50" c:formatCode="yyyy\-mm\-dd">
                  <c:v>41718</c:v>
                </c:pt>
                <c:pt idx="51" c:formatCode="yyyy\-mm\-dd">
                  <c:v>41719</c:v>
                </c:pt>
                <c:pt idx="52" c:formatCode="yyyy\-mm\-dd">
                  <c:v>41722</c:v>
                </c:pt>
                <c:pt idx="53" c:formatCode="yyyy\-mm\-dd">
                  <c:v>41723</c:v>
                </c:pt>
                <c:pt idx="54" c:formatCode="yyyy\-mm\-dd">
                  <c:v>41724</c:v>
                </c:pt>
                <c:pt idx="55" c:formatCode="yyyy\-mm\-dd">
                  <c:v>41725</c:v>
                </c:pt>
                <c:pt idx="56" c:formatCode="yyyy\-mm\-dd">
                  <c:v>41726</c:v>
                </c:pt>
                <c:pt idx="57" c:formatCode="yyyy\-mm\-dd">
                  <c:v>41729</c:v>
                </c:pt>
                <c:pt idx="58" c:formatCode="yyyy\-mm\-dd">
                  <c:v>41730</c:v>
                </c:pt>
                <c:pt idx="59" c:formatCode="yyyy\-mm\-dd">
                  <c:v>41731</c:v>
                </c:pt>
                <c:pt idx="60" c:formatCode="yyyy\-mm\-dd">
                  <c:v>41732</c:v>
                </c:pt>
                <c:pt idx="61" c:formatCode="yyyy\-mm\-dd">
                  <c:v>41733</c:v>
                </c:pt>
                <c:pt idx="62" c:formatCode="yyyy\-mm\-dd">
                  <c:v>41737</c:v>
                </c:pt>
                <c:pt idx="63" c:formatCode="yyyy\-mm\-dd">
                  <c:v>41738</c:v>
                </c:pt>
                <c:pt idx="64" c:formatCode="yyyy\-mm\-dd">
                  <c:v>41739</c:v>
                </c:pt>
                <c:pt idx="65" c:formatCode="yyyy\-mm\-dd">
                  <c:v>41740</c:v>
                </c:pt>
                <c:pt idx="66" c:formatCode="yyyy\-mm\-dd">
                  <c:v>41743</c:v>
                </c:pt>
                <c:pt idx="67" c:formatCode="yyyy\-mm\-dd">
                  <c:v>41744</c:v>
                </c:pt>
                <c:pt idx="68" c:formatCode="yyyy\-mm\-dd">
                  <c:v>41745</c:v>
                </c:pt>
                <c:pt idx="69" c:formatCode="yyyy\-mm\-dd">
                  <c:v>41746</c:v>
                </c:pt>
                <c:pt idx="70" c:formatCode="yyyy\-mm\-dd">
                  <c:v>41747</c:v>
                </c:pt>
                <c:pt idx="71" c:formatCode="yyyy\-mm\-dd">
                  <c:v>41750</c:v>
                </c:pt>
                <c:pt idx="72" c:formatCode="yyyy\-mm\-dd">
                  <c:v>41751</c:v>
                </c:pt>
                <c:pt idx="73" c:formatCode="yyyy\-mm\-dd">
                  <c:v>41752</c:v>
                </c:pt>
                <c:pt idx="74" c:formatCode="yyyy\-mm\-dd">
                  <c:v>41753</c:v>
                </c:pt>
                <c:pt idx="75" c:formatCode="yyyy\-mm\-dd">
                  <c:v>41754</c:v>
                </c:pt>
                <c:pt idx="76" c:formatCode="yyyy\-mm\-dd">
                  <c:v>41757</c:v>
                </c:pt>
                <c:pt idx="77" c:formatCode="yyyy\-mm\-dd">
                  <c:v>41758</c:v>
                </c:pt>
                <c:pt idx="78" c:formatCode="yyyy\-mm\-dd">
                  <c:v>41759</c:v>
                </c:pt>
                <c:pt idx="79" c:formatCode="yyyy\-mm\-dd">
                  <c:v>41764</c:v>
                </c:pt>
                <c:pt idx="80" c:formatCode="yyyy\-mm\-dd">
                  <c:v>41765</c:v>
                </c:pt>
                <c:pt idx="81" c:formatCode="yyyy\-mm\-dd">
                  <c:v>41766</c:v>
                </c:pt>
                <c:pt idx="82" c:formatCode="yyyy\-mm\-dd">
                  <c:v>41767</c:v>
                </c:pt>
                <c:pt idx="83" c:formatCode="yyyy\-mm\-dd">
                  <c:v>41768</c:v>
                </c:pt>
                <c:pt idx="84" c:formatCode="yyyy\-mm\-dd">
                  <c:v>41771</c:v>
                </c:pt>
                <c:pt idx="85" c:formatCode="yyyy\-mm\-dd">
                  <c:v>41772</c:v>
                </c:pt>
                <c:pt idx="86" c:formatCode="yyyy\-mm\-dd">
                  <c:v>41773</c:v>
                </c:pt>
                <c:pt idx="87" c:formatCode="yyyy\-mm\-dd">
                  <c:v>41774</c:v>
                </c:pt>
                <c:pt idx="88" c:formatCode="yyyy\-mm\-dd">
                  <c:v>41775</c:v>
                </c:pt>
                <c:pt idx="89" c:formatCode="yyyy\-mm\-dd">
                  <c:v>41778</c:v>
                </c:pt>
                <c:pt idx="90" c:formatCode="yyyy\-mm\-dd">
                  <c:v>41779</c:v>
                </c:pt>
                <c:pt idx="91" c:formatCode="yyyy\-mm\-dd">
                  <c:v>41780</c:v>
                </c:pt>
                <c:pt idx="92" c:formatCode="yyyy\-mm\-dd">
                  <c:v>41781</c:v>
                </c:pt>
                <c:pt idx="93" c:formatCode="yyyy\-mm\-dd">
                  <c:v>41782</c:v>
                </c:pt>
                <c:pt idx="94" c:formatCode="yyyy\-mm\-dd">
                  <c:v>41785</c:v>
                </c:pt>
                <c:pt idx="95" c:formatCode="yyyy\-mm\-dd">
                  <c:v>41786</c:v>
                </c:pt>
                <c:pt idx="96" c:formatCode="yyyy\-mm\-dd">
                  <c:v>41787</c:v>
                </c:pt>
                <c:pt idx="97" c:formatCode="yyyy\-mm\-dd">
                  <c:v>41788</c:v>
                </c:pt>
                <c:pt idx="98" c:formatCode="yyyy\-mm\-dd">
                  <c:v>41789</c:v>
                </c:pt>
                <c:pt idx="99" c:formatCode="yyyy\-mm\-dd">
                  <c:v>41793</c:v>
                </c:pt>
                <c:pt idx="100" c:formatCode="yyyy\-mm\-dd">
                  <c:v>41794</c:v>
                </c:pt>
                <c:pt idx="101" c:formatCode="yyyy\-mm\-dd">
                  <c:v>41795</c:v>
                </c:pt>
                <c:pt idx="102" c:formatCode="yyyy\-mm\-dd">
                  <c:v>41796</c:v>
                </c:pt>
                <c:pt idx="103" c:formatCode="yyyy\-mm\-dd">
                  <c:v>41799</c:v>
                </c:pt>
                <c:pt idx="104" c:formatCode="yyyy\-mm\-dd">
                  <c:v>41800</c:v>
                </c:pt>
                <c:pt idx="105" c:formatCode="yyyy\-mm\-dd">
                  <c:v>41801</c:v>
                </c:pt>
                <c:pt idx="106" c:formatCode="yyyy\-mm\-dd">
                  <c:v>41802</c:v>
                </c:pt>
                <c:pt idx="107" c:formatCode="yyyy\-mm\-dd">
                  <c:v>41803</c:v>
                </c:pt>
                <c:pt idx="108" c:formatCode="yyyy\-mm\-dd">
                  <c:v>41806</c:v>
                </c:pt>
                <c:pt idx="109" c:formatCode="yyyy\-mm\-dd">
                  <c:v>41807</c:v>
                </c:pt>
                <c:pt idx="110" c:formatCode="yyyy\-mm\-dd">
                  <c:v>41808</c:v>
                </c:pt>
                <c:pt idx="111" c:formatCode="yyyy\-mm\-dd">
                  <c:v>41809</c:v>
                </c:pt>
                <c:pt idx="112" c:formatCode="yyyy\-mm\-dd">
                  <c:v>41810</c:v>
                </c:pt>
                <c:pt idx="113" c:formatCode="yyyy\-mm\-dd">
                  <c:v>41813</c:v>
                </c:pt>
                <c:pt idx="114" c:formatCode="yyyy\-mm\-dd">
                  <c:v>41814</c:v>
                </c:pt>
                <c:pt idx="115" c:formatCode="yyyy\-mm\-dd">
                  <c:v>41815</c:v>
                </c:pt>
                <c:pt idx="116" c:formatCode="yyyy\-mm\-dd">
                  <c:v>41816</c:v>
                </c:pt>
                <c:pt idx="117" c:formatCode="yyyy\-mm\-dd">
                  <c:v>41817</c:v>
                </c:pt>
                <c:pt idx="118" c:formatCode="yyyy\-mm\-dd">
                  <c:v>41820</c:v>
                </c:pt>
                <c:pt idx="119" c:formatCode="yyyy\-mm\-dd">
                  <c:v>41821</c:v>
                </c:pt>
                <c:pt idx="120" c:formatCode="yyyy\-mm\-dd">
                  <c:v>41822</c:v>
                </c:pt>
                <c:pt idx="121" c:formatCode="yyyy\-mm\-dd">
                  <c:v>41823</c:v>
                </c:pt>
                <c:pt idx="122" c:formatCode="yyyy\-mm\-dd">
                  <c:v>41824</c:v>
                </c:pt>
                <c:pt idx="123" c:formatCode="yyyy\-mm\-dd">
                  <c:v>41827</c:v>
                </c:pt>
                <c:pt idx="124" c:formatCode="yyyy\-mm\-dd">
                  <c:v>41828</c:v>
                </c:pt>
                <c:pt idx="125" c:formatCode="yyyy\-mm\-dd">
                  <c:v>41829</c:v>
                </c:pt>
                <c:pt idx="126" c:formatCode="yyyy\-mm\-dd">
                  <c:v>41830</c:v>
                </c:pt>
                <c:pt idx="127" c:formatCode="yyyy\-mm\-dd">
                  <c:v>41831</c:v>
                </c:pt>
                <c:pt idx="128" c:formatCode="yyyy\-mm\-dd">
                  <c:v>41834</c:v>
                </c:pt>
                <c:pt idx="129" c:formatCode="yyyy\-mm\-dd">
                  <c:v>41835</c:v>
                </c:pt>
                <c:pt idx="130" c:formatCode="yyyy\-mm\-dd">
                  <c:v>41836</c:v>
                </c:pt>
                <c:pt idx="131" c:formatCode="yyyy\-mm\-dd">
                  <c:v>41837</c:v>
                </c:pt>
                <c:pt idx="132" c:formatCode="yyyy\-mm\-dd">
                  <c:v>41838</c:v>
                </c:pt>
                <c:pt idx="133" c:formatCode="yyyy\-mm\-dd">
                  <c:v>41841</c:v>
                </c:pt>
                <c:pt idx="134" c:formatCode="yyyy\-mm\-dd">
                  <c:v>41842</c:v>
                </c:pt>
                <c:pt idx="135" c:formatCode="yyyy\-mm\-dd">
                  <c:v>41843</c:v>
                </c:pt>
                <c:pt idx="136" c:formatCode="yyyy\-mm\-dd">
                  <c:v>41844</c:v>
                </c:pt>
                <c:pt idx="137" c:formatCode="yyyy\-mm\-dd">
                  <c:v>41845</c:v>
                </c:pt>
                <c:pt idx="138" c:formatCode="yyyy\-mm\-dd">
                  <c:v>41848</c:v>
                </c:pt>
                <c:pt idx="139" c:formatCode="yyyy\-mm\-dd">
                  <c:v>41849</c:v>
                </c:pt>
                <c:pt idx="140" c:formatCode="yyyy\-mm\-dd">
                  <c:v>41850</c:v>
                </c:pt>
                <c:pt idx="141" c:formatCode="yyyy\-mm\-dd">
                  <c:v>41851</c:v>
                </c:pt>
                <c:pt idx="142" c:formatCode="yyyy\-mm\-dd">
                  <c:v>41852</c:v>
                </c:pt>
                <c:pt idx="143" c:formatCode="yyyy\-mm\-dd">
                  <c:v>41855</c:v>
                </c:pt>
                <c:pt idx="144" c:formatCode="yyyy\-mm\-dd">
                  <c:v>41856</c:v>
                </c:pt>
                <c:pt idx="145" c:formatCode="yyyy\-mm\-dd">
                  <c:v>41857</c:v>
                </c:pt>
                <c:pt idx="146" c:formatCode="yyyy\-mm\-dd">
                  <c:v>41858</c:v>
                </c:pt>
                <c:pt idx="147" c:formatCode="yyyy\-mm\-dd">
                  <c:v>41859</c:v>
                </c:pt>
                <c:pt idx="148" c:formatCode="yyyy\-mm\-dd">
                  <c:v>41862</c:v>
                </c:pt>
                <c:pt idx="149" c:formatCode="yyyy\-mm\-dd">
                  <c:v>41863</c:v>
                </c:pt>
                <c:pt idx="150" c:formatCode="yyyy\-mm\-dd">
                  <c:v>41864</c:v>
                </c:pt>
                <c:pt idx="151" c:formatCode="yyyy\-mm\-dd">
                  <c:v>41865</c:v>
                </c:pt>
                <c:pt idx="152" c:formatCode="yyyy\-mm\-dd">
                  <c:v>41866</c:v>
                </c:pt>
                <c:pt idx="153" c:formatCode="yyyy\-mm\-dd">
                  <c:v>41869</c:v>
                </c:pt>
                <c:pt idx="154" c:formatCode="yyyy\-mm\-dd">
                  <c:v>41870</c:v>
                </c:pt>
                <c:pt idx="155" c:formatCode="yyyy\-mm\-dd">
                  <c:v>41871</c:v>
                </c:pt>
                <c:pt idx="156" c:formatCode="yyyy\-mm\-dd">
                  <c:v>41872</c:v>
                </c:pt>
                <c:pt idx="157" c:formatCode="yyyy\-mm\-dd">
                  <c:v>41873</c:v>
                </c:pt>
                <c:pt idx="158" c:formatCode="yyyy\-mm\-dd">
                  <c:v>41876</c:v>
                </c:pt>
                <c:pt idx="159" c:formatCode="yyyy\-mm\-dd">
                  <c:v>41877</c:v>
                </c:pt>
                <c:pt idx="160" c:formatCode="yyyy\-mm\-dd">
                  <c:v>41878</c:v>
                </c:pt>
                <c:pt idx="161" c:formatCode="yyyy\-mm\-dd">
                  <c:v>41879</c:v>
                </c:pt>
                <c:pt idx="162" c:formatCode="yyyy\-mm\-dd">
                  <c:v>41880</c:v>
                </c:pt>
                <c:pt idx="163" c:formatCode="yyyy\-mm\-dd">
                  <c:v>41883</c:v>
                </c:pt>
                <c:pt idx="164" c:formatCode="yyyy\-mm\-dd">
                  <c:v>41884</c:v>
                </c:pt>
                <c:pt idx="165" c:formatCode="yyyy\-mm\-dd">
                  <c:v>41885</c:v>
                </c:pt>
                <c:pt idx="166" c:formatCode="yyyy\-mm\-dd">
                  <c:v>41886</c:v>
                </c:pt>
                <c:pt idx="167" c:formatCode="yyyy\-mm\-dd">
                  <c:v>41887</c:v>
                </c:pt>
                <c:pt idx="168" c:formatCode="yyyy\-mm\-dd">
                  <c:v>41891</c:v>
                </c:pt>
                <c:pt idx="169" c:formatCode="yyyy\-mm\-dd">
                  <c:v>41892</c:v>
                </c:pt>
                <c:pt idx="170" c:formatCode="yyyy\-mm\-dd">
                  <c:v>41893</c:v>
                </c:pt>
                <c:pt idx="171" c:formatCode="yyyy\-mm\-dd">
                  <c:v>41894</c:v>
                </c:pt>
                <c:pt idx="172" c:formatCode="yyyy\-mm\-dd">
                  <c:v>41897</c:v>
                </c:pt>
                <c:pt idx="173" c:formatCode="yyyy\-mm\-dd">
                  <c:v>41898</c:v>
                </c:pt>
                <c:pt idx="174" c:formatCode="yyyy\-mm\-dd">
                  <c:v>41899</c:v>
                </c:pt>
                <c:pt idx="175" c:formatCode="yyyy\-mm\-dd">
                  <c:v>41900</c:v>
                </c:pt>
                <c:pt idx="176" c:formatCode="yyyy\-mm\-dd">
                  <c:v>41901</c:v>
                </c:pt>
                <c:pt idx="177" c:formatCode="yyyy\-mm\-dd">
                  <c:v>41904</c:v>
                </c:pt>
                <c:pt idx="178" c:formatCode="yyyy\-mm\-dd">
                  <c:v>41905</c:v>
                </c:pt>
                <c:pt idx="179" c:formatCode="yyyy\-mm\-dd">
                  <c:v>41906</c:v>
                </c:pt>
                <c:pt idx="180" c:formatCode="yyyy\-mm\-dd">
                  <c:v>41907</c:v>
                </c:pt>
                <c:pt idx="181" c:formatCode="yyyy\-mm\-dd">
                  <c:v>41908</c:v>
                </c:pt>
                <c:pt idx="182" c:formatCode="yyyy\-mm\-dd">
                  <c:v>41911</c:v>
                </c:pt>
                <c:pt idx="183" c:formatCode="yyyy\-mm\-dd">
                  <c:v>41912</c:v>
                </c:pt>
                <c:pt idx="184" c:formatCode="yyyy\-mm\-dd">
                  <c:v>41920</c:v>
                </c:pt>
                <c:pt idx="185" c:formatCode="yyyy\-mm\-dd">
                  <c:v>41921</c:v>
                </c:pt>
                <c:pt idx="186" c:formatCode="yyyy\-mm\-dd">
                  <c:v>41922</c:v>
                </c:pt>
                <c:pt idx="187" c:formatCode="yyyy\-mm\-dd">
                  <c:v>41925</c:v>
                </c:pt>
                <c:pt idx="188" c:formatCode="yyyy\-mm\-dd">
                  <c:v>41926</c:v>
                </c:pt>
                <c:pt idx="189" c:formatCode="yyyy\-mm\-dd">
                  <c:v>41927</c:v>
                </c:pt>
                <c:pt idx="190" c:formatCode="yyyy\-mm\-dd">
                  <c:v>41928</c:v>
                </c:pt>
                <c:pt idx="191" c:formatCode="yyyy\-mm\-dd">
                  <c:v>41929</c:v>
                </c:pt>
                <c:pt idx="192" c:formatCode="yyyy\-mm\-dd">
                  <c:v>41932</c:v>
                </c:pt>
                <c:pt idx="193" c:formatCode="yyyy\-mm\-dd">
                  <c:v>41933</c:v>
                </c:pt>
                <c:pt idx="194" c:formatCode="yyyy\-mm\-dd">
                  <c:v>41934</c:v>
                </c:pt>
                <c:pt idx="195" c:formatCode="yyyy\-mm\-dd">
                  <c:v>41935</c:v>
                </c:pt>
                <c:pt idx="196" c:formatCode="yyyy\-mm\-dd">
                  <c:v>41936</c:v>
                </c:pt>
                <c:pt idx="197" c:formatCode="yyyy\-mm\-dd">
                  <c:v>41939</c:v>
                </c:pt>
                <c:pt idx="198" c:formatCode="yyyy\-mm\-dd">
                  <c:v>41940</c:v>
                </c:pt>
                <c:pt idx="199" c:formatCode="yyyy\-mm\-dd">
                  <c:v>41941</c:v>
                </c:pt>
                <c:pt idx="200" c:formatCode="yyyy\-mm\-dd">
                  <c:v>41942</c:v>
                </c:pt>
                <c:pt idx="201" c:formatCode="yyyy\-mm\-dd">
                  <c:v>41943</c:v>
                </c:pt>
                <c:pt idx="202" c:formatCode="yyyy\-mm\-dd">
                  <c:v>41946</c:v>
                </c:pt>
                <c:pt idx="203" c:formatCode="yyyy\-mm\-dd">
                  <c:v>41947</c:v>
                </c:pt>
                <c:pt idx="204" c:formatCode="yyyy\-mm\-dd">
                  <c:v>41948</c:v>
                </c:pt>
                <c:pt idx="205" c:formatCode="yyyy\-mm\-dd">
                  <c:v>41949</c:v>
                </c:pt>
                <c:pt idx="206" c:formatCode="yyyy\-mm\-dd">
                  <c:v>41950</c:v>
                </c:pt>
                <c:pt idx="207" c:formatCode="yyyy\-mm\-dd">
                  <c:v>41953</c:v>
                </c:pt>
                <c:pt idx="208" c:formatCode="yyyy\-mm\-dd">
                  <c:v>41954</c:v>
                </c:pt>
                <c:pt idx="209" c:formatCode="yyyy\-mm\-dd">
                  <c:v>41955</c:v>
                </c:pt>
                <c:pt idx="210" c:formatCode="yyyy\-mm\-dd">
                  <c:v>41956</c:v>
                </c:pt>
                <c:pt idx="211" c:formatCode="yyyy\-mm\-dd">
                  <c:v>41957</c:v>
                </c:pt>
                <c:pt idx="212" c:formatCode="yyyy\-mm\-dd">
                  <c:v>41960</c:v>
                </c:pt>
                <c:pt idx="213" c:formatCode="yyyy\-mm\-dd">
                  <c:v>41961</c:v>
                </c:pt>
                <c:pt idx="214" c:formatCode="yyyy\-mm\-dd">
                  <c:v>41962</c:v>
                </c:pt>
                <c:pt idx="215" c:formatCode="yyyy\-mm\-dd">
                  <c:v>41963</c:v>
                </c:pt>
                <c:pt idx="216" c:formatCode="yyyy\-mm\-dd">
                  <c:v>41964</c:v>
                </c:pt>
                <c:pt idx="217" c:formatCode="yyyy\-mm\-dd">
                  <c:v>41967</c:v>
                </c:pt>
                <c:pt idx="218" c:formatCode="yyyy\-mm\-dd">
                  <c:v>41968</c:v>
                </c:pt>
                <c:pt idx="219" c:formatCode="yyyy\-mm\-dd">
                  <c:v>41969</c:v>
                </c:pt>
                <c:pt idx="220" c:formatCode="yyyy\-mm\-dd">
                  <c:v>41970</c:v>
                </c:pt>
                <c:pt idx="221" c:formatCode="yyyy\-mm\-dd">
                  <c:v>41971</c:v>
                </c:pt>
                <c:pt idx="222" c:formatCode="yyyy\-mm\-dd">
                  <c:v>41974</c:v>
                </c:pt>
                <c:pt idx="223" c:formatCode="yyyy\-mm\-dd">
                  <c:v>41975</c:v>
                </c:pt>
                <c:pt idx="224" c:formatCode="yyyy\-mm\-dd">
                  <c:v>41976</c:v>
                </c:pt>
                <c:pt idx="225" c:formatCode="yyyy\-mm\-dd">
                  <c:v>41977</c:v>
                </c:pt>
                <c:pt idx="226" c:formatCode="yyyy\-mm\-dd">
                  <c:v>41978</c:v>
                </c:pt>
                <c:pt idx="227" c:formatCode="yyyy\-mm\-dd">
                  <c:v>41981</c:v>
                </c:pt>
                <c:pt idx="228" c:formatCode="yyyy\-mm\-dd">
                  <c:v>41982</c:v>
                </c:pt>
                <c:pt idx="229" c:formatCode="yyyy\-mm\-dd">
                  <c:v>41983</c:v>
                </c:pt>
                <c:pt idx="230" c:formatCode="yyyy\-mm\-dd">
                  <c:v>41984</c:v>
                </c:pt>
                <c:pt idx="231" c:formatCode="yyyy\-mm\-dd">
                  <c:v>41985</c:v>
                </c:pt>
                <c:pt idx="232" c:formatCode="yyyy\-mm\-dd">
                  <c:v>41988</c:v>
                </c:pt>
                <c:pt idx="233" c:formatCode="yyyy\-mm\-dd">
                  <c:v>41989</c:v>
                </c:pt>
                <c:pt idx="234" c:formatCode="yyyy\-mm\-dd">
                  <c:v>41990</c:v>
                </c:pt>
                <c:pt idx="235" c:formatCode="yyyy\-mm\-dd">
                  <c:v>41991</c:v>
                </c:pt>
                <c:pt idx="236" c:formatCode="yyyy\-mm\-dd">
                  <c:v>41992</c:v>
                </c:pt>
                <c:pt idx="237" c:formatCode="yyyy\-mm\-dd">
                  <c:v>41995</c:v>
                </c:pt>
                <c:pt idx="238" c:formatCode="yyyy\-mm\-dd">
                  <c:v>41996</c:v>
                </c:pt>
                <c:pt idx="239" c:formatCode="yyyy\-mm\-dd">
                  <c:v>41997</c:v>
                </c:pt>
                <c:pt idx="240" c:formatCode="yyyy\-mm\-dd">
                  <c:v>41998</c:v>
                </c:pt>
                <c:pt idx="241" c:formatCode="yyyy\-mm\-dd">
                  <c:v>41999</c:v>
                </c:pt>
                <c:pt idx="242" c:formatCode="yyyy\-mm\-dd">
                  <c:v>42002</c:v>
                </c:pt>
                <c:pt idx="243" c:formatCode="yyyy\-mm\-dd">
                  <c:v>42003</c:v>
                </c:pt>
                <c:pt idx="244" c:formatCode="yyyy\-mm\-dd">
                  <c:v>42004</c:v>
                </c:pt>
                <c:pt idx="245" c:formatCode="yyyy\-mm\-dd">
                  <c:v>42009</c:v>
                </c:pt>
                <c:pt idx="246" c:formatCode="yyyy\-mm\-dd">
                  <c:v>42010</c:v>
                </c:pt>
                <c:pt idx="247" c:formatCode="yyyy\-mm\-dd">
                  <c:v>42011</c:v>
                </c:pt>
                <c:pt idx="248" c:formatCode="yyyy\-mm\-dd">
                  <c:v>42012</c:v>
                </c:pt>
                <c:pt idx="249" c:formatCode="yyyy\-mm\-dd">
                  <c:v>42013</c:v>
                </c:pt>
                <c:pt idx="250" c:formatCode="yyyy\-mm\-dd">
                  <c:v>42016</c:v>
                </c:pt>
                <c:pt idx="251" c:formatCode="yyyy\-mm\-dd">
                  <c:v>42017</c:v>
                </c:pt>
                <c:pt idx="252" c:formatCode="yyyy\-mm\-dd">
                  <c:v>42018</c:v>
                </c:pt>
                <c:pt idx="253" c:formatCode="yyyy\-mm\-dd">
                  <c:v>42019</c:v>
                </c:pt>
                <c:pt idx="254" c:formatCode="yyyy\-mm\-dd">
                  <c:v>42020</c:v>
                </c:pt>
                <c:pt idx="255" c:formatCode="yyyy\-mm\-dd">
                  <c:v>42023</c:v>
                </c:pt>
                <c:pt idx="256" c:formatCode="yyyy\-mm\-dd">
                  <c:v>42024</c:v>
                </c:pt>
                <c:pt idx="257" c:formatCode="yyyy\-mm\-dd">
                  <c:v>42025</c:v>
                </c:pt>
                <c:pt idx="258" c:formatCode="yyyy\-mm\-dd">
                  <c:v>42026</c:v>
                </c:pt>
                <c:pt idx="259" c:formatCode="yyyy\-mm\-dd">
                  <c:v>42027</c:v>
                </c:pt>
                <c:pt idx="260" c:formatCode="yyyy\-mm\-dd">
                  <c:v>42030</c:v>
                </c:pt>
                <c:pt idx="261" c:formatCode="yyyy\-mm\-dd">
                  <c:v>42031</c:v>
                </c:pt>
                <c:pt idx="262" c:formatCode="yyyy\-mm\-dd">
                  <c:v>42032</c:v>
                </c:pt>
                <c:pt idx="263" c:formatCode="yyyy\-mm\-dd">
                  <c:v>42033</c:v>
                </c:pt>
                <c:pt idx="264" c:formatCode="yyyy\-mm\-dd">
                  <c:v>42034</c:v>
                </c:pt>
                <c:pt idx="265" c:formatCode="yyyy\-mm\-dd">
                  <c:v>42037</c:v>
                </c:pt>
                <c:pt idx="266" c:formatCode="yyyy\-mm\-dd">
                  <c:v>42038</c:v>
                </c:pt>
                <c:pt idx="267" c:formatCode="yyyy\-mm\-dd">
                  <c:v>42039</c:v>
                </c:pt>
                <c:pt idx="268" c:formatCode="yyyy\-mm\-dd">
                  <c:v>42040</c:v>
                </c:pt>
                <c:pt idx="269" c:formatCode="yyyy\-mm\-dd">
                  <c:v>42041</c:v>
                </c:pt>
                <c:pt idx="270" c:formatCode="yyyy\-mm\-dd">
                  <c:v>42044</c:v>
                </c:pt>
                <c:pt idx="271" c:formatCode="yyyy\-mm\-dd">
                  <c:v>42045</c:v>
                </c:pt>
                <c:pt idx="272" c:formatCode="yyyy\-mm\-dd">
                  <c:v>42046</c:v>
                </c:pt>
                <c:pt idx="273" c:formatCode="yyyy\-mm\-dd">
                  <c:v>42047</c:v>
                </c:pt>
                <c:pt idx="274" c:formatCode="yyyy\-mm\-dd">
                  <c:v>42048</c:v>
                </c:pt>
                <c:pt idx="275" c:formatCode="yyyy\-mm\-dd">
                  <c:v>42051</c:v>
                </c:pt>
                <c:pt idx="276" c:formatCode="yyyy\-mm\-dd">
                  <c:v>42052</c:v>
                </c:pt>
                <c:pt idx="277" c:formatCode="yyyy\-mm\-dd">
                  <c:v>42060</c:v>
                </c:pt>
                <c:pt idx="278" c:formatCode="yyyy\-mm\-dd">
                  <c:v>42061</c:v>
                </c:pt>
                <c:pt idx="279" c:formatCode="yyyy\-mm\-dd">
                  <c:v>42062</c:v>
                </c:pt>
                <c:pt idx="280" c:formatCode="yyyy\-mm\-dd">
                  <c:v>42065</c:v>
                </c:pt>
                <c:pt idx="281" c:formatCode="yyyy\-mm\-dd">
                  <c:v>42066</c:v>
                </c:pt>
                <c:pt idx="282" c:formatCode="yyyy\-mm\-dd">
                  <c:v>42067</c:v>
                </c:pt>
                <c:pt idx="283" c:formatCode="yyyy\-mm\-dd">
                  <c:v>42068</c:v>
                </c:pt>
                <c:pt idx="284" c:formatCode="yyyy\-mm\-dd">
                  <c:v>42069</c:v>
                </c:pt>
                <c:pt idx="285" c:formatCode="yyyy\-mm\-dd">
                  <c:v>42072</c:v>
                </c:pt>
                <c:pt idx="286" c:formatCode="yyyy\-mm\-dd">
                  <c:v>42073</c:v>
                </c:pt>
                <c:pt idx="287" c:formatCode="yyyy\-mm\-dd">
                  <c:v>42074</c:v>
                </c:pt>
                <c:pt idx="288" c:formatCode="yyyy\-mm\-dd">
                  <c:v>42075</c:v>
                </c:pt>
                <c:pt idx="289" c:formatCode="yyyy\-mm\-dd">
                  <c:v>42076</c:v>
                </c:pt>
                <c:pt idx="290" c:formatCode="yyyy\-mm\-dd">
                  <c:v>42079</c:v>
                </c:pt>
                <c:pt idx="291" c:formatCode="yyyy\-mm\-dd">
                  <c:v>42080</c:v>
                </c:pt>
                <c:pt idx="292" c:formatCode="yyyy\-mm\-dd">
                  <c:v>42081</c:v>
                </c:pt>
                <c:pt idx="293" c:formatCode="yyyy\-mm\-dd">
                  <c:v>42082</c:v>
                </c:pt>
                <c:pt idx="294" c:formatCode="yyyy\-mm\-dd">
                  <c:v>42083</c:v>
                </c:pt>
                <c:pt idx="295" c:formatCode="yyyy\-mm\-dd">
                  <c:v>42086</c:v>
                </c:pt>
                <c:pt idx="296" c:formatCode="yyyy\-mm\-dd">
                  <c:v>42087</c:v>
                </c:pt>
                <c:pt idx="297" c:formatCode="yyyy\-mm\-dd">
                  <c:v>42088</c:v>
                </c:pt>
                <c:pt idx="298" c:formatCode="yyyy\-mm\-dd">
                  <c:v>42089</c:v>
                </c:pt>
                <c:pt idx="299" c:formatCode="yyyy\-mm\-dd">
                  <c:v>42090</c:v>
                </c:pt>
                <c:pt idx="300" c:formatCode="yyyy\-mm\-dd">
                  <c:v>42093</c:v>
                </c:pt>
                <c:pt idx="301" c:formatCode="yyyy\-mm\-dd">
                  <c:v>42094</c:v>
                </c:pt>
                <c:pt idx="302" c:formatCode="yyyy\-mm\-dd">
                  <c:v>42095</c:v>
                </c:pt>
                <c:pt idx="303" c:formatCode="yyyy\-mm\-dd">
                  <c:v>42096</c:v>
                </c:pt>
                <c:pt idx="304" c:formatCode="yyyy\-mm\-dd">
                  <c:v>42097</c:v>
                </c:pt>
                <c:pt idx="305" c:formatCode="yyyy\-mm\-dd">
                  <c:v>42101</c:v>
                </c:pt>
                <c:pt idx="306" c:formatCode="yyyy\-mm\-dd">
                  <c:v>42102</c:v>
                </c:pt>
                <c:pt idx="307" c:formatCode="yyyy\-mm\-dd">
                  <c:v>42103</c:v>
                </c:pt>
                <c:pt idx="308" c:formatCode="yyyy\-mm\-dd">
                  <c:v>42104</c:v>
                </c:pt>
                <c:pt idx="309" c:formatCode="yyyy\-mm\-dd">
                  <c:v>42107</c:v>
                </c:pt>
                <c:pt idx="310" c:formatCode="yyyy\-mm\-dd">
                  <c:v>42108</c:v>
                </c:pt>
                <c:pt idx="311" c:formatCode="yyyy\-mm\-dd">
                  <c:v>42109</c:v>
                </c:pt>
                <c:pt idx="312" c:formatCode="yyyy\-mm\-dd">
                  <c:v>42110</c:v>
                </c:pt>
                <c:pt idx="313" c:formatCode="yyyy\-mm\-dd">
                  <c:v>42111</c:v>
                </c:pt>
                <c:pt idx="314" c:formatCode="yyyy\-mm\-dd">
                  <c:v>42114</c:v>
                </c:pt>
                <c:pt idx="315" c:formatCode="yyyy\-mm\-dd">
                  <c:v>42115</c:v>
                </c:pt>
                <c:pt idx="316" c:formatCode="yyyy\-mm\-dd">
                  <c:v>42116</c:v>
                </c:pt>
                <c:pt idx="317" c:formatCode="yyyy\-mm\-dd">
                  <c:v>42117</c:v>
                </c:pt>
                <c:pt idx="318" c:formatCode="yyyy\-mm\-dd">
                  <c:v>42118</c:v>
                </c:pt>
                <c:pt idx="319" c:formatCode="yyyy\-mm\-dd">
                  <c:v>42121</c:v>
                </c:pt>
                <c:pt idx="320" c:formatCode="yyyy\-mm\-dd">
                  <c:v>42122</c:v>
                </c:pt>
                <c:pt idx="321" c:formatCode="yyyy\-mm\-dd">
                  <c:v>42123</c:v>
                </c:pt>
                <c:pt idx="322" c:formatCode="yyyy\-mm\-dd">
                  <c:v>42124</c:v>
                </c:pt>
                <c:pt idx="323" c:formatCode="yyyy\-mm\-dd">
                  <c:v>42128</c:v>
                </c:pt>
                <c:pt idx="324" c:formatCode="yyyy\-mm\-dd">
                  <c:v>42129</c:v>
                </c:pt>
                <c:pt idx="325" c:formatCode="yyyy\-mm\-dd">
                  <c:v>42130</c:v>
                </c:pt>
                <c:pt idx="326" c:formatCode="yyyy\-mm\-dd">
                  <c:v>42131</c:v>
                </c:pt>
                <c:pt idx="327" c:formatCode="yyyy\-mm\-dd">
                  <c:v>42132</c:v>
                </c:pt>
                <c:pt idx="328" c:formatCode="yyyy\-mm\-dd">
                  <c:v>42135</c:v>
                </c:pt>
                <c:pt idx="329" c:formatCode="yyyy\-mm\-dd">
                  <c:v>42136</c:v>
                </c:pt>
                <c:pt idx="330" c:formatCode="yyyy\-mm\-dd">
                  <c:v>42137</c:v>
                </c:pt>
                <c:pt idx="331" c:formatCode="yyyy\-mm\-dd">
                  <c:v>42138</c:v>
                </c:pt>
                <c:pt idx="332" c:formatCode="yyyy\-mm\-dd">
                  <c:v>42139</c:v>
                </c:pt>
                <c:pt idx="333" c:formatCode="yyyy\-mm\-dd">
                  <c:v>42142</c:v>
                </c:pt>
                <c:pt idx="334" c:formatCode="yyyy\-mm\-dd">
                  <c:v>42143</c:v>
                </c:pt>
                <c:pt idx="335" c:formatCode="yyyy\-mm\-dd">
                  <c:v>42144</c:v>
                </c:pt>
                <c:pt idx="336" c:formatCode="yyyy\-mm\-dd">
                  <c:v>42145</c:v>
                </c:pt>
                <c:pt idx="337" c:formatCode="yyyy\-mm\-dd">
                  <c:v>42146</c:v>
                </c:pt>
                <c:pt idx="338" c:formatCode="yyyy\-mm\-dd">
                  <c:v>42149</c:v>
                </c:pt>
                <c:pt idx="339" c:formatCode="yyyy\-mm\-dd">
                  <c:v>42150</c:v>
                </c:pt>
                <c:pt idx="340" c:formatCode="yyyy\-mm\-dd">
                  <c:v>42151</c:v>
                </c:pt>
                <c:pt idx="341" c:formatCode="yyyy\-mm\-dd">
                  <c:v>42152</c:v>
                </c:pt>
                <c:pt idx="342" c:formatCode="yyyy\-mm\-dd">
                  <c:v>42153</c:v>
                </c:pt>
                <c:pt idx="343" c:formatCode="yyyy\-mm\-dd">
                  <c:v>42156</c:v>
                </c:pt>
                <c:pt idx="344" c:formatCode="yyyy\-mm\-dd">
                  <c:v>42157</c:v>
                </c:pt>
                <c:pt idx="345" c:formatCode="yyyy\-mm\-dd">
                  <c:v>42158</c:v>
                </c:pt>
                <c:pt idx="346" c:formatCode="yyyy\-mm\-dd">
                  <c:v>42159</c:v>
                </c:pt>
                <c:pt idx="347" c:formatCode="yyyy\-mm\-dd">
                  <c:v>42160</c:v>
                </c:pt>
                <c:pt idx="348" c:formatCode="yyyy\-mm\-dd">
                  <c:v>42163</c:v>
                </c:pt>
                <c:pt idx="349" c:formatCode="yyyy\-mm\-dd">
                  <c:v>42164</c:v>
                </c:pt>
                <c:pt idx="350" c:formatCode="yyyy\-mm\-dd">
                  <c:v>42165</c:v>
                </c:pt>
                <c:pt idx="351" c:formatCode="yyyy\-mm\-dd">
                  <c:v>42166</c:v>
                </c:pt>
                <c:pt idx="352" c:formatCode="yyyy\-mm\-dd">
                  <c:v>42167</c:v>
                </c:pt>
                <c:pt idx="353" c:formatCode="yyyy\-mm\-dd">
                  <c:v>42170</c:v>
                </c:pt>
                <c:pt idx="354" c:formatCode="yyyy\-mm\-dd">
                  <c:v>42171</c:v>
                </c:pt>
                <c:pt idx="355" c:formatCode="yyyy\-mm\-dd">
                  <c:v>42172</c:v>
                </c:pt>
                <c:pt idx="356" c:formatCode="yyyy\-mm\-dd">
                  <c:v>42173</c:v>
                </c:pt>
                <c:pt idx="357" c:formatCode="yyyy\-mm\-dd">
                  <c:v>42174</c:v>
                </c:pt>
                <c:pt idx="358" c:formatCode="yyyy\-mm\-dd">
                  <c:v>42178</c:v>
                </c:pt>
                <c:pt idx="359" c:formatCode="yyyy\-mm\-dd">
                  <c:v>42179</c:v>
                </c:pt>
                <c:pt idx="360" c:formatCode="yyyy\-mm\-dd">
                  <c:v>42180</c:v>
                </c:pt>
                <c:pt idx="361" c:formatCode="yyyy\-mm\-dd">
                  <c:v>42181</c:v>
                </c:pt>
                <c:pt idx="362" c:formatCode="yyyy\-mm\-dd">
                  <c:v>42184</c:v>
                </c:pt>
                <c:pt idx="363" c:formatCode="yyyy\-mm\-dd">
                  <c:v>42185</c:v>
                </c:pt>
                <c:pt idx="364" c:formatCode="yyyy\-mm\-dd">
                  <c:v>42186</c:v>
                </c:pt>
                <c:pt idx="365" c:formatCode="yyyy\-mm\-dd">
                  <c:v>42187</c:v>
                </c:pt>
                <c:pt idx="366" c:formatCode="yyyy\-mm\-dd">
                  <c:v>42188</c:v>
                </c:pt>
                <c:pt idx="367" c:formatCode="yyyy\-mm\-dd">
                  <c:v>42191</c:v>
                </c:pt>
                <c:pt idx="368" c:formatCode="yyyy\-mm\-dd">
                  <c:v>42192</c:v>
                </c:pt>
                <c:pt idx="369" c:formatCode="yyyy\-mm\-dd">
                  <c:v>42193</c:v>
                </c:pt>
                <c:pt idx="370" c:formatCode="yyyy\-mm\-dd">
                  <c:v>42194</c:v>
                </c:pt>
                <c:pt idx="371" c:formatCode="yyyy\-mm\-dd">
                  <c:v>42195</c:v>
                </c:pt>
                <c:pt idx="372" c:formatCode="yyyy\-mm\-dd">
                  <c:v>42198</c:v>
                </c:pt>
                <c:pt idx="373" c:formatCode="yyyy\-mm\-dd">
                  <c:v>42199</c:v>
                </c:pt>
                <c:pt idx="374" c:formatCode="yyyy\-mm\-dd">
                  <c:v>42200</c:v>
                </c:pt>
                <c:pt idx="375" c:formatCode="yyyy\-mm\-dd">
                  <c:v>42201</c:v>
                </c:pt>
                <c:pt idx="376" c:formatCode="yyyy\-mm\-dd">
                  <c:v>42202</c:v>
                </c:pt>
                <c:pt idx="377" c:formatCode="yyyy\-mm\-dd">
                  <c:v>42205</c:v>
                </c:pt>
                <c:pt idx="378" c:formatCode="yyyy\-mm\-dd">
                  <c:v>42206</c:v>
                </c:pt>
                <c:pt idx="379" c:formatCode="yyyy\-mm\-dd">
                  <c:v>42207</c:v>
                </c:pt>
                <c:pt idx="380" c:formatCode="yyyy\-mm\-dd">
                  <c:v>42208</c:v>
                </c:pt>
                <c:pt idx="381" c:formatCode="yyyy\-mm\-dd">
                  <c:v>42209</c:v>
                </c:pt>
                <c:pt idx="382" c:formatCode="yyyy\-mm\-dd">
                  <c:v>42212</c:v>
                </c:pt>
                <c:pt idx="383" c:formatCode="yyyy\-mm\-dd">
                  <c:v>42213</c:v>
                </c:pt>
                <c:pt idx="384" c:formatCode="yyyy\-mm\-dd">
                  <c:v>42214</c:v>
                </c:pt>
                <c:pt idx="385" c:formatCode="yyyy\-mm\-dd">
                  <c:v>42215</c:v>
                </c:pt>
                <c:pt idx="386" c:formatCode="yyyy\-mm\-dd">
                  <c:v>42216</c:v>
                </c:pt>
                <c:pt idx="387" c:formatCode="yyyy\-mm\-dd">
                  <c:v>42219</c:v>
                </c:pt>
                <c:pt idx="388" c:formatCode="yyyy\-mm\-dd">
                  <c:v>42220</c:v>
                </c:pt>
                <c:pt idx="389" c:formatCode="yyyy\-mm\-dd">
                  <c:v>42221</c:v>
                </c:pt>
                <c:pt idx="390" c:formatCode="yyyy\-mm\-dd">
                  <c:v>42222</c:v>
                </c:pt>
                <c:pt idx="391" c:formatCode="yyyy\-mm\-dd">
                  <c:v>42223</c:v>
                </c:pt>
                <c:pt idx="392" c:formatCode="yyyy\-mm\-dd">
                  <c:v>42226</c:v>
                </c:pt>
                <c:pt idx="393" c:formatCode="yyyy\-mm\-dd">
                  <c:v>42227</c:v>
                </c:pt>
                <c:pt idx="394" c:formatCode="yyyy\-mm\-dd">
                  <c:v>42228</c:v>
                </c:pt>
                <c:pt idx="395" c:formatCode="yyyy\-mm\-dd">
                  <c:v>42229</c:v>
                </c:pt>
                <c:pt idx="396" c:formatCode="yyyy\-mm\-dd">
                  <c:v>42230</c:v>
                </c:pt>
                <c:pt idx="397" c:formatCode="yyyy\-mm\-dd">
                  <c:v>42233</c:v>
                </c:pt>
                <c:pt idx="398" c:formatCode="yyyy\-mm\-dd">
                  <c:v>42234</c:v>
                </c:pt>
                <c:pt idx="399" c:formatCode="yyyy\-mm\-dd">
                  <c:v>42235</c:v>
                </c:pt>
                <c:pt idx="400" c:formatCode="yyyy\-mm\-dd">
                  <c:v>42236</c:v>
                </c:pt>
                <c:pt idx="401" c:formatCode="yyyy\-mm\-dd">
                  <c:v>42237</c:v>
                </c:pt>
                <c:pt idx="402" c:formatCode="yyyy\-mm\-dd">
                  <c:v>42240</c:v>
                </c:pt>
                <c:pt idx="403" c:formatCode="yyyy\-mm\-dd">
                  <c:v>42241</c:v>
                </c:pt>
                <c:pt idx="404" c:formatCode="yyyy\-mm\-dd">
                  <c:v>42242</c:v>
                </c:pt>
                <c:pt idx="405" c:formatCode="yyyy\-mm\-dd">
                  <c:v>42243</c:v>
                </c:pt>
                <c:pt idx="406" c:formatCode="yyyy\-mm\-dd">
                  <c:v>42244</c:v>
                </c:pt>
                <c:pt idx="407" c:formatCode="yyyy\-mm\-dd">
                  <c:v>42247</c:v>
                </c:pt>
                <c:pt idx="408" c:formatCode="yyyy\-mm\-dd">
                  <c:v>42248</c:v>
                </c:pt>
                <c:pt idx="409" c:formatCode="yyyy\-mm\-dd">
                  <c:v>42249</c:v>
                </c:pt>
                <c:pt idx="410" c:formatCode="yyyy\-mm\-dd">
                  <c:v>42254</c:v>
                </c:pt>
                <c:pt idx="411" c:formatCode="yyyy\-mm\-dd">
                  <c:v>42255</c:v>
                </c:pt>
                <c:pt idx="412" c:formatCode="yyyy\-mm\-dd">
                  <c:v>42256</c:v>
                </c:pt>
                <c:pt idx="413" c:formatCode="yyyy\-mm\-dd">
                  <c:v>42257</c:v>
                </c:pt>
                <c:pt idx="414" c:formatCode="yyyy\-mm\-dd">
                  <c:v>42258</c:v>
                </c:pt>
                <c:pt idx="415" c:formatCode="yyyy\-mm\-dd">
                  <c:v>42261</c:v>
                </c:pt>
                <c:pt idx="416" c:formatCode="yyyy\-mm\-dd">
                  <c:v>42262</c:v>
                </c:pt>
                <c:pt idx="417" c:formatCode="yyyy\-mm\-dd">
                  <c:v>42263</c:v>
                </c:pt>
                <c:pt idx="418" c:formatCode="yyyy\-mm\-dd">
                  <c:v>42264</c:v>
                </c:pt>
                <c:pt idx="419" c:formatCode="yyyy\-mm\-dd">
                  <c:v>42265</c:v>
                </c:pt>
                <c:pt idx="420" c:formatCode="yyyy\-mm\-dd">
                  <c:v>42268</c:v>
                </c:pt>
                <c:pt idx="421" c:formatCode="yyyy\-mm\-dd">
                  <c:v>42269</c:v>
                </c:pt>
                <c:pt idx="422" c:formatCode="yyyy\-mm\-dd">
                  <c:v>42270</c:v>
                </c:pt>
                <c:pt idx="423" c:formatCode="yyyy\-mm\-dd">
                  <c:v>42271</c:v>
                </c:pt>
                <c:pt idx="424" c:formatCode="yyyy\-mm\-dd">
                  <c:v>42272</c:v>
                </c:pt>
                <c:pt idx="425" c:formatCode="yyyy\-mm\-dd">
                  <c:v>42275</c:v>
                </c:pt>
                <c:pt idx="426" c:formatCode="yyyy\-mm\-dd">
                  <c:v>42276</c:v>
                </c:pt>
                <c:pt idx="427" c:formatCode="yyyy\-mm\-dd">
                  <c:v>42277</c:v>
                </c:pt>
                <c:pt idx="428" c:formatCode="yyyy\-mm\-dd">
                  <c:v>42285</c:v>
                </c:pt>
                <c:pt idx="429" c:formatCode="yyyy\-mm\-dd">
                  <c:v>42286</c:v>
                </c:pt>
                <c:pt idx="430" c:formatCode="yyyy\-mm\-dd">
                  <c:v>42289</c:v>
                </c:pt>
                <c:pt idx="431" c:formatCode="yyyy\-mm\-dd">
                  <c:v>42290</c:v>
                </c:pt>
                <c:pt idx="432" c:formatCode="yyyy\-mm\-dd">
                  <c:v>42291</c:v>
                </c:pt>
                <c:pt idx="433" c:formatCode="yyyy\-mm\-dd">
                  <c:v>42292</c:v>
                </c:pt>
                <c:pt idx="434" c:formatCode="yyyy\-mm\-dd">
                  <c:v>42293</c:v>
                </c:pt>
                <c:pt idx="435" c:formatCode="yyyy\-mm\-dd">
                  <c:v>42296</c:v>
                </c:pt>
                <c:pt idx="436" c:formatCode="yyyy\-mm\-dd">
                  <c:v>42297</c:v>
                </c:pt>
                <c:pt idx="437" c:formatCode="yyyy\-mm\-dd">
                  <c:v>42298</c:v>
                </c:pt>
                <c:pt idx="438" c:formatCode="yyyy\-mm\-dd">
                  <c:v>42299</c:v>
                </c:pt>
                <c:pt idx="439" c:formatCode="yyyy\-mm\-dd">
                  <c:v>42300</c:v>
                </c:pt>
                <c:pt idx="440" c:formatCode="yyyy\-mm\-dd">
                  <c:v>42303</c:v>
                </c:pt>
                <c:pt idx="441" c:formatCode="yyyy\-mm\-dd">
                  <c:v>42304</c:v>
                </c:pt>
                <c:pt idx="442" c:formatCode="yyyy\-mm\-dd">
                  <c:v>42305</c:v>
                </c:pt>
                <c:pt idx="443" c:formatCode="yyyy\-mm\-dd">
                  <c:v>42306</c:v>
                </c:pt>
                <c:pt idx="444" c:formatCode="yyyy\-mm\-dd">
                  <c:v>42307</c:v>
                </c:pt>
                <c:pt idx="445" c:formatCode="yyyy\-mm\-dd">
                  <c:v>42310</c:v>
                </c:pt>
                <c:pt idx="446" c:formatCode="yyyy\-mm\-dd">
                  <c:v>42311</c:v>
                </c:pt>
                <c:pt idx="447" c:formatCode="yyyy\-mm\-dd">
                  <c:v>42312</c:v>
                </c:pt>
                <c:pt idx="448" c:formatCode="yyyy\-mm\-dd">
                  <c:v>42313</c:v>
                </c:pt>
                <c:pt idx="449" c:formatCode="yyyy\-mm\-dd">
                  <c:v>42314</c:v>
                </c:pt>
                <c:pt idx="450" c:formatCode="yyyy\-mm\-dd">
                  <c:v>42317</c:v>
                </c:pt>
                <c:pt idx="451" c:formatCode="yyyy\-mm\-dd">
                  <c:v>42318</c:v>
                </c:pt>
                <c:pt idx="452" c:formatCode="yyyy\-mm\-dd">
                  <c:v>42319</c:v>
                </c:pt>
                <c:pt idx="453" c:formatCode="yyyy\-mm\-dd">
                  <c:v>42320</c:v>
                </c:pt>
                <c:pt idx="454" c:formatCode="yyyy\-mm\-dd">
                  <c:v>42321</c:v>
                </c:pt>
                <c:pt idx="455" c:formatCode="yyyy\-mm\-dd">
                  <c:v>42324</c:v>
                </c:pt>
                <c:pt idx="456" c:formatCode="yyyy\-mm\-dd">
                  <c:v>42325</c:v>
                </c:pt>
                <c:pt idx="457" c:formatCode="yyyy\-mm\-dd">
                  <c:v>42326</c:v>
                </c:pt>
                <c:pt idx="458" c:formatCode="yyyy\-mm\-dd">
                  <c:v>42327</c:v>
                </c:pt>
                <c:pt idx="459" c:formatCode="yyyy\-mm\-dd">
                  <c:v>42328</c:v>
                </c:pt>
                <c:pt idx="460" c:formatCode="yyyy\-mm\-dd">
                  <c:v>42331</c:v>
                </c:pt>
                <c:pt idx="461" c:formatCode="yyyy\-mm\-dd">
                  <c:v>42332</c:v>
                </c:pt>
                <c:pt idx="462" c:formatCode="yyyy\-mm\-dd">
                  <c:v>42333</c:v>
                </c:pt>
                <c:pt idx="463" c:formatCode="yyyy\-mm\-dd">
                  <c:v>42334</c:v>
                </c:pt>
                <c:pt idx="464" c:formatCode="yyyy\-mm\-dd">
                  <c:v>42335</c:v>
                </c:pt>
                <c:pt idx="465" c:formatCode="yyyy\-mm\-dd">
                  <c:v>42338</c:v>
                </c:pt>
                <c:pt idx="466" c:formatCode="yyyy\-mm\-dd">
                  <c:v>42339</c:v>
                </c:pt>
                <c:pt idx="467" c:formatCode="yyyy\-mm\-dd">
                  <c:v>42340</c:v>
                </c:pt>
                <c:pt idx="468" c:formatCode="yyyy\-mm\-dd">
                  <c:v>42341</c:v>
                </c:pt>
                <c:pt idx="469" c:formatCode="yyyy\-mm\-dd">
                  <c:v>42342</c:v>
                </c:pt>
                <c:pt idx="470" c:formatCode="yyyy\-mm\-dd">
                  <c:v>42345</c:v>
                </c:pt>
                <c:pt idx="471" c:formatCode="yyyy\-mm\-dd">
                  <c:v>42346</c:v>
                </c:pt>
                <c:pt idx="472" c:formatCode="yyyy\-mm\-dd">
                  <c:v>42347</c:v>
                </c:pt>
                <c:pt idx="473" c:formatCode="yyyy\-mm\-dd">
                  <c:v>42348</c:v>
                </c:pt>
                <c:pt idx="474" c:formatCode="yyyy\-mm\-dd">
                  <c:v>42349</c:v>
                </c:pt>
                <c:pt idx="475" c:formatCode="yyyy\-mm\-dd">
                  <c:v>42352</c:v>
                </c:pt>
                <c:pt idx="476" c:formatCode="yyyy\-mm\-dd">
                  <c:v>42353</c:v>
                </c:pt>
                <c:pt idx="477" c:formatCode="yyyy\-mm\-dd">
                  <c:v>42354</c:v>
                </c:pt>
                <c:pt idx="478" c:formatCode="yyyy\-mm\-dd">
                  <c:v>42355</c:v>
                </c:pt>
                <c:pt idx="479" c:formatCode="yyyy\-mm\-dd">
                  <c:v>42356</c:v>
                </c:pt>
                <c:pt idx="480" c:formatCode="yyyy\-mm\-dd">
                  <c:v>42359</c:v>
                </c:pt>
                <c:pt idx="481" c:formatCode="yyyy\-mm\-dd">
                  <c:v>42360</c:v>
                </c:pt>
                <c:pt idx="482" c:formatCode="yyyy\-mm\-dd">
                  <c:v>42361</c:v>
                </c:pt>
                <c:pt idx="483" c:formatCode="yyyy\-mm\-dd">
                  <c:v>42362</c:v>
                </c:pt>
                <c:pt idx="484" c:formatCode="yyyy\-mm\-dd">
                  <c:v>42363</c:v>
                </c:pt>
                <c:pt idx="485" c:formatCode="yyyy\-mm\-dd">
                  <c:v>42366</c:v>
                </c:pt>
                <c:pt idx="486" c:formatCode="yyyy\-mm\-dd">
                  <c:v>42367</c:v>
                </c:pt>
                <c:pt idx="487" c:formatCode="yyyy\-mm\-dd">
                  <c:v>42368</c:v>
                </c:pt>
                <c:pt idx="488" c:formatCode="yyyy\-mm\-dd">
                  <c:v>42369</c:v>
                </c:pt>
                <c:pt idx="489" c:formatCode="yyyy\-mm\-dd">
                  <c:v>42373</c:v>
                </c:pt>
                <c:pt idx="490" c:formatCode="yyyy\-mm\-dd">
                  <c:v>42374</c:v>
                </c:pt>
                <c:pt idx="491" c:formatCode="yyyy\-mm\-dd">
                  <c:v>42375</c:v>
                </c:pt>
                <c:pt idx="492" c:formatCode="yyyy\-mm\-dd">
                  <c:v>42376</c:v>
                </c:pt>
                <c:pt idx="493" c:formatCode="yyyy\-mm\-dd">
                  <c:v>42377</c:v>
                </c:pt>
                <c:pt idx="494" c:formatCode="yyyy\-mm\-dd">
                  <c:v>42380</c:v>
                </c:pt>
                <c:pt idx="495" c:formatCode="yyyy\-mm\-dd">
                  <c:v>42381</c:v>
                </c:pt>
                <c:pt idx="496" c:formatCode="yyyy\-mm\-dd">
                  <c:v>42382</c:v>
                </c:pt>
                <c:pt idx="497" c:formatCode="yyyy\-mm\-dd">
                  <c:v>42383</c:v>
                </c:pt>
                <c:pt idx="498" c:formatCode="yyyy\-mm\-dd">
                  <c:v>42384</c:v>
                </c:pt>
                <c:pt idx="499" c:formatCode="yyyy\-mm\-dd">
                  <c:v>42387</c:v>
                </c:pt>
                <c:pt idx="500" c:formatCode="yyyy\-mm\-dd">
                  <c:v>42388</c:v>
                </c:pt>
                <c:pt idx="501" c:formatCode="yyyy\-mm\-dd">
                  <c:v>42389</c:v>
                </c:pt>
                <c:pt idx="502" c:formatCode="yyyy\-mm\-dd">
                  <c:v>42390</c:v>
                </c:pt>
                <c:pt idx="503" c:formatCode="yyyy\-mm\-dd">
                  <c:v>42391</c:v>
                </c:pt>
                <c:pt idx="504" c:formatCode="yyyy\-mm\-dd">
                  <c:v>42394</c:v>
                </c:pt>
                <c:pt idx="505" c:formatCode="yyyy\-mm\-dd">
                  <c:v>42395</c:v>
                </c:pt>
                <c:pt idx="506" c:formatCode="yyyy\-mm\-dd">
                  <c:v>42396</c:v>
                </c:pt>
                <c:pt idx="507" c:formatCode="yyyy\-mm\-dd">
                  <c:v>42397</c:v>
                </c:pt>
                <c:pt idx="508" c:formatCode="yyyy\-mm\-dd">
                  <c:v>42398</c:v>
                </c:pt>
                <c:pt idx="509" c:formatCode="yyyy\-mm\-dd">
                  <c:v>42401</c:v>
                </c:pt>
                <c:pt idx="510" c:formatCode="yyyy\-mm\-dd">
                  <c:v>42402</c:v>
                </c:pt>
                <c:pt idx="511" c:formatCode="yyyy\-mm\-dd">
                  <c:v>42403</c:v>
                </c:pt>
                <c:pt idx="512" c:formatCode="yyyy\-mm\-dd">
                  <c:v>42404</c:v>
                </c:pt>
                <c:pt idx="513" c:formatCode="yyyy\-mm\-dd">
                  <c:v>42405</c:v>
                </c:pt>
                <c:pt idx="514" c:formatCode="yyyy\-mm\-dd">
                  <c:v>42415</c:v>
                </c:pt>
                <c:pt idx="515" c:formatCode="yyyy\-mm\-dd">
                  <c:v>42416</c:v>
                </c:pt>
                <c:pt idx="516" c:formatCode="yyyy\-mm\-dd">
                  <c:v>42417</c:v>
                </c:pt>
                <c:pt idx="517" c:formatCode="yyyy\-mm\-dd">
                  <c:v>42418</c:v>
                </c:pt>
                <c:pt idx="518" c:formatCode="yyyy\-mm\-dd">
                  <c:v>42419</c:v>
                </c:pt>
                <c:pt idx="519" c:formatCode="yyyy\-mm\-dd">
                  <c:v>42422</c:v>
                </c:pt>
                <c:pt idx="520" c:formatCode="yyyy\-mm\-dd">
                  <c:v>42423</c:v>
                </c:pt>
                <c:pt idx="521" c:formatCode="yyyy\-mm\-dd">
                  <c:v>42424</c:v>
                </c:pt>
                <c:pt idx="522" c:formatCode="yyyy\-mm\-dd">
                  <c:v>42425</c:v>
                </c:pt>
                <c:pt idx="523" c:formatCode="yyyy\-mm\-dd">
                  <c:v>42426</c:v>
                </c:pt>
                <c:pt idx="524" c:formatCode="yyyy\-mm\-dd">
                  <c:v>42429</c:v>
                </c:pt>
                <c:pt idx="525" c:formatCode="yyyy\-mm\-dd">
                  <c:v>42430</c:v>
                </c:pt>
                <c:pt idx="526" c:formatCode="yyyy\-mm\-dd">
                  <c:v>42431</c:v>
                </c:pt>
                <c:pt idx="527" c:formatCode="yyyy\-mm\-dd">
                  <c:v>42432</c:v>
                </c:pt>
                <c:pt idx="528" c:formatCode="yyyy\-mm\-dd">
                  <c:v>42433</c:v>
                </c:pt>
                <c:pt idx="529" c:formatCode="yyyy\-mm\-dd">
                  <c:v>42436</c:v>
                </c:pt>
                <c:pt idx="530" c:formatCode="yyyy\-mm\-dd">
                  <c:v>42437</c:v>
                </c:pt>
                <c:pt idx="531" c:formatCode="yyyy\-mm\-dd">
                  <c:v>42438</c:v>
                </c:pt>
                <c:pt idx="532" c:formatCode="yyyy\-mm\-dd">
                  <c:v>42439</c:v>
                </c:pt>
                <c:pt idx="533" c:formatCode="yyyy\-mm\-dd">
                  <c:v>42440</c:v>
                </c:pt>
                <c:pt idx="534" c:formatCode="yyyy\-mm\-dd">
                  <c:v>42443</c:v>
                </c:pt>
                <c:pt idx="535" c:formatCode="yyyy\-mm\-dd">
                  <c:v>42444</c:v>
                </c:pt>
                <c:pt idx="536" c:formatCode="yyyy\-mm\-dd">
                  <c:v>42445</c:v>
                </c:pt>
                <c:pt idx="537" c:formatCode="yyyy\-mm\-dd">
                  <c:v>42446</c:v>
                </c:pt>
                <c:pt idx="538" c:formatCode="yyyy\-mm\-dd">
                  <c:v>42447</c:v>
                </c:pt>
                <c:pt idx="539" c:formatCode="yyyy\-mm\-dd">
                  <c:v>42450</c:v>
                </c:pt>
                <c:pt idx="540" c:formatCode="yyyy\-mm\-dd">
                  <c:v>42451</c:v>
                </c:pt>
                <c:pt idx="541" c:formatCode="yyyy\-mm\-dd">
                  <c:v>42452</c:v>
                </c:pt>
                <c:pt idx="542" c:formatCode="yyyy\-mm\-dd">
                  <c:v>42453</c:v>
                </c:pt>
                <c:pt idx="543" c:formatCode="yyyy\-mm\-dd">
                  <c:v>42454</c:v>
                </c:pt>
                <c:pt idx="544" c:formatCode="yyyy\-mm\-dd">
                  <c:v>42457</c:v>
                </c:pt>
                <c:pt idx="545" c:formatCode="yyyy\-mm\-dd">
                  <c:v>42458</c:v>
                </c:pt>
                <c:pt idx="546" c:formatCode="yyyy\-mm\-dd">
                  <c:v>42459</c:v>
                </c:pt>
                <c:pt idx="547" c:formatCode="yyyy\-mm\-dd">
                  <c:v>42460</c:v>
                </c:pt>
                <c:pt idx="548" c:formatCode="yyyy\-mm\-dd">
                  <c:v>42461</c:v>
                </c:pt>
                <c:pt idx="549" c:formatCode="yyyy\-mm\-dd">
                  <c:v>42465</c:v>
                </c:pt>
                <c:pt idx="550" c:formatCode="yyyy\-mm\-dd">
                  <c:v>42466</c:v>
                </c:pt>
                <c:pt idx="551" c:formatCode="yyyy\-mm\-dd">
                  <c:v>42467</c:v>
                </c:pt>
                <c:pt idx="552" c:formatCode="yyyy\-mm\-dd">
                  <c:v>42468</c:v>
                </c:pt>
                <c:pt idx="553" c:formatCode="yyyy\-mm\-dd">
                  <c:v>42471</c:v>
                </c:pt>
                <c:pt idx="554" c:formatCode="yyyy\-mm\-dd">
                  <c:v>42472</c:v>
                </c:pt>
                <c:pt idx="555" c:formatCode="yyyy\-mm\-dd">
                  <c:v>42473</c:v>
                </c:pt>
                <c:pt idx="556" c:formatCode="yyyy\-mm\-dd">
                  <c:v>42474</c:v>
                </c:pt>
                <c:pt idx="557" c:formatCode="yyyy\-mm\-dd">
                  <c:v>42475</c:v>
                </c:pt>
                <c:pt idx="558" c:formatCode="yyyy\-mm\-dd">
                  <c:v>42478</c:v>
                </c:pt>
                <c:pt idx="559" c:formatCode="yyyy\-mm\-dd">
                  <c:v>42479</c:v>
                </c:pt>
                <c:pt idx="560" c:formatCode="yyyy\-mm\-dd">
                  <c:v>42480</c:v>
                </c:pt>
                <c:pt idx="561" c:formatCode="yyyy\-mm\-dd">
                  <c:v>42481</c:v>
                </c:pt>
                <c:pt idx="562" c:formatCode="yyyy\-mm\-dd">
                  <c:v>42482</c:v>
                </c:pt>
                <c:pt idx="563" c:formatCode="yyyy\-mm\-dd">
                  <c:v>42485</c:v>
                </c:pt>
                <c:pt idx="564" c:formatCode="yyyy\-mm\-dd">
                  <c:v>42486</c:v>
                </c:pt>
                <c:pt idx="565" c:formatCode="yyyy\-mm\-dd">
                  <c:v>42487</c:v>
                </c:pt>
                <c:pt idx="566" c:formatCode="yyyy\-mm\-dd">
                  <c:v>42488</c:v>
                </c:pt>
                <c:pt idx="567" c:formatCode="yyyy\-mm\-dd">
                  <c:v>42489</c:v>
                </c:pt>
                <c:pt idx="568" c:formatCode="yyyy\-mm\-dd">
                  <c:v>42493</c:v>
                </c:pt>
                <c:pt idx="569" c:formatCode="yyyy\-mm\-dd">
                  <c:v>42494</c:v>
                </c:pt>
                <c:pt idx="570" c:formatCode="yyyy\-mm\-dd">
                  <c:v>42495</c:v>
                </c:pt>
                <c:pt idx="571" c:formatCode="yyyy\-mm\-dd">
                  <c:v>42496</c:v>
                </c:pt>
                <c:pt idx="572" c:formatCode="yyyy\-mm\-dd">
                  <c:v>42499</c:v>
                </c:pt>
                <c:pt idx="573" c:formatCode="yyyy\-mm\-dd">
                  <c:v>42500</c:v>
                </c:pt>
                <c:pt idx="574" c:formatCode="yyyy\-mm\-dd">
                  <c:v>42501</c:v>
                </c:pt>
                <c:pt idx="575" c:formatCode="yyyy\-mm\-dd">
                  <c:v>42502</c:v>
                </c:pt>
                <c:pt idx="576" c:formatCode="yyyy\-mm\-dd">
                  <c:v>42503</c:v>
                </c:pt>
                <c:pt idx="577" c:formatCode="yyyy\-mm\-dd">
                  <c:v>42506</c:v>
                </c:pt>
                <c:pt idx="578" c:formatCode="yyyy\-mm\-dd">
                  <c:v>42507</c:v>
                </c:pt>
                <c:pt idx="579" c:formatCode="yyyy\-mm\-dd">
                  <c:v>42508</c:v>
                </c:pt>
                <c:pt idx="580" c:formatCode="yyyy\-mm\-dd">
                  <c:v>42509</c:v>
                </c:pt>
                <c:pt idx="581" c:formatCode="yyyy\-mm\-dd">
                  <c:v>42510</c:v>
                </c:pt>
                <c:pt idx="582" c:formatCode="yyyy\-mm\-dd">
                  <c:v>42513</c:v>
                </c:pt>
                <c:pt idx="583" c:formatCode="yyyy\-mm\-dd">
                  <c:v>42514</c:v>
                </c:pt>
                <c:pt idx="584" c:formatCode="yyyy\-mm\-dd">
                  <c:v>42515</c:v>
                </c:pt>
                <c:pt idx="585" c:formatCode="yyyy\-mm\-dd">
                  <c:v>42516</c:v>
                </c:pt>
                <c:pt idx="586" c:formatCode="yyyy\-mm\-dd">
                  <c:v>42517</c:v>
                </c:pt>
                <c:pt idx="587" c:formatCode="yyyy\-mm\-dd">
                  <c:v>42520</c:v>
                </c:pt>
                <c:pt idx="588" c:formatCode="yyyy\-mm\-dd">
                  <c:v>42521</c:v>
                </c:pt>
                <c:pt idx="589" c:formatCode="yyyy\-mm\-dd">
                  <c:v>42522</c:v>
                </c:pt>
                <c:pt idx="590" c:formatCode="yyyy\-mm\-dd">
                  <c:v>42523</c:v>
                </c:pt>
                <c:pt idx="591" c:formatCode="yyyy\-mm\-dd">
                  <c:v>42524</c:v>
                </c:pt>
                <c:pt idx="592" c:formatCode="yyyy\-mm\-dd">
                  <c:v>42527</c:v>
                </c:pt>
                <c:pt idx="593" c:formatCode="yyyy\-mm\-dd">
                  <c:v>42528</c:v>
                </c:pt>
                <c:pt idx="594" c:formatCode="yyyy\-mm\-dd">
                  <c:v>42529</c:v>
                </c:pt>
                <c:pt idx="595" c:formatCode="yyyy\-mm\-dd">
                  <c:v>42534</c:v>
                </c:pt>
                <c:pt idx="596" c:formatCode="yyyy\-mm\-dd">
                  <c:v>42535</c:v>
                </c:pt>
                <c:pt idx="597" c:formatCode="yyyy\-mm\-dd">
                  <c:v>42536</c:v>
                </c:pt>
                <c:pt idx="598" c:formatCode="yyyy\-mm\-dd">
                  <c:v>42537</c:v>
                </c:pt>
                <c:pt idx="599" c:formatCode="yyyy\-mm\-dd">
                  <c:v>42538</c:v>
                </c:pt>
                <c:pt idx="600" c:formatCode="yyyy\-mm\-dd">
                  <c:v>42541</c:v>
                </c:pt>
                <c:pt idx="601" c:formatCode="yyyy\-mm\-dd">
                  <c:v>42542</c:v>
                </c:pt>
                <c:pt idx="602" c:formatCode="yyyy\-mm\-dd">
                  <c:v>42543</c:v>
                </c:pt>
                <c:pt idx="603" c:formatCode="yyyy\-mm\-dd">
                  <c:v>42544</c:v>
                </c:pt>
                <c:pt idx="604" c:formatCode="yyyy\-mm\-dd">
                  <c:v>42545</c:v>
                </c:pt>
                <c:pt idx="605" c:formatCode="yyyy\-mm\-dd">
                  <c:v>42548</c:v>
                </c:pt>
                <c:pt idx="606" c:formatCode="yyyy\-mm\-dd">
                  <c:v>42549</c:v>
                </c:pt>
                <c:pt idx="607" c:formatCode="yyyy\-mm\-dd">
                  <c:v>42550</c:v>
                </c:pt>
                <c:pt idx="608" c:formatCode="yyyy\-mm\-dd">
                  <c:v>42551</c:v>
                </c:pt>
                <c:pt idx="609" c:formatCode="yyyy\-mm\-dd">
                  <c:v>42552</c:v>
                </c:pt>
                <c:pt idx="610" c:formatCode="yyyy\-mm\-dd">
                  <c:v>42555</c:v>
                </c:pt>
                <c:pt idx="611" c:formatCode="yyyy\-mm\-dd">
                  <c:v>42556</c:v>
                </c:pt>
                <c:pt idx="612" c:formatCode="yyyy\-mm\-dd">
                  <c:v>42557</c:v>
                </c:pt>
                <c:pt idx="613" c:formatCode="yyyy\-mm\-dd">
                  <c:v>42558</c:v>
                </c:pt>
                <c:pt idx="614" c:formatCode="yyyy\-mm\-dd">
                  <c:v>42559</c:v>
                </c:pt>
                <c:pt idx="615" c:formatCode="yyyy\-mm\-dd">
                  <c:v>42562</c:v>
                </c:pt>
                <c:pt idx="616" c:formatCode="yyyy\-mm\-dd">
                  <c:v>42563</c:v>
                </c:pt>
                <c:pt idx="617" c:formatCode="yyyy\-mm\-dd">
                  <c:v>42564</c:v>
                </c:pt>
                <c:pt idx="618" c:formatCode="yyyy\-mm\-dd">
                  <c:v>42565</c:v>
                </c:pt>
                <c:pt idx="619" c:formatCode="yyyy\-mm\-dd">
                  <c:v>42566</c:v>
                </c:pt>
                <c:pt idx="620" c:formatCode="yyyy\-mm\-dd">
                  <c:v>42569</c:v>
                </c:pt>
                <c:pt idx="621" c:formatCode="yyyy\-mm\-dd">
                  <c:v>42570</c:v>
                </c:pt>
                <c:pt idx="622" c:formatCode="yyyy\-mm\-dd">
                  <c:v>42571</c:v>
                </c:pt>
                <c:pt idx="623" c:formatCode="yyyy\-mm\-dd">
                  <c:v>42572</c:v>
                </c:pt>
                <c:pt idx="624" c:formatCode="yyyy\-mm\-dd">
                  <c:v>42573</c:v>
                </c:pt>
                <c:pt idx="625" c:formatCode="yyyy\-mm\-dd">
                  <c:v>42576</c:v>
                </c:pt>
                <c:pt idx="626" c:formatCode="yyyy\-mm\-dd">
                  <c:v>42577</c:v>
                </c:pt>
                <c:pt idx="627" c:formatCode="yyyy\-mm\-dd">
                  <c:v>42578</c:v>
                </c:pt>
                <c:pt idx="628" c:formatCode="yyyy\-mm\-dd">
                  <c:v>42579</c:v>
                </c:pt>
                <c:pt idx="629" c:formatCode="yyyy\-mm\-dd">
                  <c:v>42580</c:v>
                </c:pt>
                <c:pt idx="630" c:formatCode="yyyy\-mm\-dd">
                  <c:v>42583</c:v>
                </c:pt>
                <c:pt idx="631" c:formatCode="yyyy\-mm\-dd">
                  <c:v>42584</c:v>
                </c:pt>
                <c:pt idx="632" c:formatCode="yyyy\-mm\-dd">
                  <c:v>42585</c:v>
                </c:pt>
                <c:pt idx="633" c:formatCode="yyyy\-mm\-dd">
                  <c:v>42586</c:v>
                </c:pt>
                <c:pt idx="634" c:formatCode="yyyy\-mm\-dd">
                  <c:v>42587</c:v>
                </c:pt>
                <c:pt idx="635" c:formatCode="yyyy\-mm\-dd">
                  <c:v>42590</c:v>
                </c:pt>
                <c:pt idx="636" c:formatCode="yyyy\-mm\-dd">
                  <c:v>42591</c:v>
                </c:pt>
                <c:pt idx="637" c:formatCode="yyyy\-mm\-dd">
                  <c:v>42592</c:v>
                </c:pt>
                <c:pt idx="638" c:formatCode="yyyy\-mm\-dd">
                  <c:v>42593</c:v>
                </c:pt>
                <c:pt idx="639" c:formatCode="yyyy\-mm\-dd">
                  <c:v>42594</c:v>
                </c:pt>
                <c:pt idx="640" c:formatCode="yyyy\-mm\-dd">
                  <c:v>42597</c:v>
                </c:pt>
                <c:pt idx="641" c:formatCode="yyyy\-mm\-dd">
                  <c:v>42598</c:v>
                </c:pt>
                <c:pt idx="642" c:formatCode="yyyy\-mm\-dd">
                  <c:v>42599</c:v>
                </c:pt>
                <c:pt idx="643" c:formatCode="yyyy\-mm\-dd">
                  <c:v>42600</c:v>
                </c:pt>
                <c:pt idx="644" c:formatCode="yyyy\-mm\-dd">
                  <c:v>42601</c:v>
                </c:pt>
                <c:pt idx="645" c:formatCode="yyyy\-mm\-dd">
                  <c:v>42604</c:v>
                </c:pt>
                <c:pt idx="646" c:formatCode="yyyy\-mm\-dd">
                  <c:v>42605</c:v>
                </c:pt>
                <c:pt idx="647" c:formatCode="yyyy\-mm\-dd">
                  <c:v>42606</c:v>
                </c:pt>
                <c:pt idx="648" c:formatCode="yyyy\-mm\-dd">
                  <c:v>42607</c:v>
                </c:pt>
                <c:pt idx="649" c:formatCode="yyyy\-mm\-dd">
                  <c:v>42608</c:v>
                </c:pt>
                <c:pt idx="650" c:formatCode="yyyy\-mm\-dd">
                  <c:v>42611</c:v>
                </c:pt>
                <c:pt idx="651" c:formatCode="yyyy\-mm\-dd">
                  <c:v>42612</c:v>
                </c:pt>
                <c:pt idx="652" c:formatCode="yyyy\-mm\-dd">
                  <c:v>42613</c:v>
                </c:pt>
                <c:pt idx="653" c:formatCode="yyyy\-mm\-dd">
                  <c:v>42614</c:v>
                </c:pt>
                <c:pt idx="654" c:formatCode="yyyy\-mm\-dd">
                  <c:v>42615</c:v>
                </c:pt>
                <c:pt idx="655" c:formatCode="yyyy\-mm\-dd">
                  <c:v>42618</c:v>
                </c:pt>
                <c:pt idx="656" c:formatCode="yyyy\-mm\-dd">
                  <c:v>42619</c:v>
                </c:pt>
                <c:pt idx="657" c:formatCode="yyyy\-mm\-dd">
                  <c:v>42620</c:v>
                </c:pt>
                <c:pt idx="658" c:formatCode="yyyy\-mm\-dd">
                  <c:v>42621</c:v>
                </c:pt>
                <c:pt idx="659" c:formatCode="yyyy\-mm\-dd">
                  <c:v>42622</c:v>
                </c:pt>
                <c:pt idx="660" c:formatCode="yyyy\-mm\-dd">
                  <c:v>42625</c:v>
                </c:pt>
                <c:pt idx="661" c:formatCode="yyyy\-mm\-dd">
                  <c:v>42626</c:v>
                </c:pt>
                <c:pt idx="662" c:formatCode="yyyy\-mm\-dd">
                  <c:v>42627</c:v>
                </c:pt>
                <c:pt idx="663" c:formatCode="yyyy\-mm\-dd">
                  <c:v>42632</c:v>
                </c:pt>
                <c:pt idx="664" c:formatCode="yyyy\-mm\-dd">
                  <c:v>42633</c:v>
                </c:pt>
                <c:pt idx="665" c:formatCode="yyyy\-mm\-dd">
                  <c:v>42634</c:v>
                </c:pt>
                <c:pt idx="666" c:formatCode="yyyy\-mm\-dd">
                  <c:v>42635</c:v>
                </c:pt>
                <c:pt idx="667" c:formatCode="yyyy\-mm\-dd">
                  <c:v>42636</c:v>
                </c:pt>
                <c:pt idx="668" c:formatCode="yyyy\-mm\-dd">
                  <c:v>42639</c:v>
                </c:pt>
                <c:pt idx="669" c:formatCode="yyyy\-mm\-dd">
                  <c:v>42640</c:v>
                </c:pt>
                <c:pt idx="670" c:formatCode="yyyy\-mm\-dd">
                  <c:v>42641</c:v>
                </c:pt>
                <c:pt idx="671" c:formatCode="yyyy\-mm\-dd">
                  <c:v>42642</c:v>
                </c:pt>
                <c:pt idx="672" c:formatCode="yyyy\-mm\-dd">
                  <c:v>42643</c:v>
                </c:pt>
                <c:pt idx="673" c:formatCode="yyyy\-mm\-dd">
                  <c:v>42653</c:v>
                </c:pt>
                <c:pt idx="674" c:formatCode="yyyy\-mm\-dd">
                  <c:v>42654</c:v>
                </c:pt>
                <c:pt idx="675" c:formatCode="yyyy\-mm\-dd">
                  <c:v>42655</c:v>
                </c:pt>
                <c:pt idx="676" c:formatCode="yyyy\-mm\-dd">
                  <c:v>42656</c:v>
                </c:pt>
                <c:pt idx="677" c:formatCode="yyyy\-mm\-dd">
                  <c:v>42657</c:v>
                </c:pt>
                <c:pt idx="678" c:formatCode="yyyy\-mm\-dd">
                  <c:v>42660</c:v>
                </c:pt>
                <c:pt idx="679" c:formatCode="yyyy\-mm\-dd">
                  <c:v>42661</c:v>
                </c:pt>
                <c:pt idx="680" c:formatCode="yyyy\-mm\-dd">
                  <c:v>42662</c:v>
                </c:pt>
                <c:pt idx="681" c:formatCode="yyyy\-mm\-dd">
                  <c:v>42663</c:v>
                </c:pt>
                <c:pt idx="682" c:formatCode="yyyy\-mm\-dd">
                  <c:v>42664</c:v>
                </c:pt>
                <c:pt idx="683" c:formatCode="yyyy\-mm\-dd">
                  <c:v>42667</c:v>
                </c:pt>
                <c:pt idx="684" c:formatCode="yyyy\-mm\-dd">
                  <c:v>42668</c:v>
                </c:pt>
                <c:pt idx="685" c:formatCode="yyyy\-mm\-dd">
                  <c:v>42669</c:v>
                </c:pt>
                <c:pt idx="686" c:formatCode="yyyy\-mm\-dd">
                  <c:v>42670</c:v>
                </c:pt>
                <c:pt idx="687" c:formatCode="yyyy\-mm\-dd">
                  <c:v>42671</c:v>
                </c:pt>
                <c:pt idx="688" c:formatCode="yyyy\-mm\-dd">
                  <c:v>42674</c:v>
                </c:pt>
                <c:pt idx="689" c:formatCode="yyyy\-mm\-dd">
                  <c:v>42675</c:v>
                </c:pt>
                <c:pt idx="690" c:formatCode="yyyy\-mm\-dd">
                  <c:v>42676</c:v>
                </c:pt>
                <c:pt idx="691" c:formatCode="yyyy\-mm\-dd">
                  <c:v>42677</c:v>
                </c:pt>
                <c:pt idx="692" c:formatCode="yyyy\-mm\-dd">
                  <c:v>42678</c:v>
                </c:pt>
                <c:pt idx="693" c:formatCode="yyyy\-mm\-dd">
                  <c:v>42681</c:v>
                </c:pt>
                <c:pt idx="694" c:formatCode="yyyy\-mm\-dd">
                  <c:v>42682</c:v>
                </c:pt>
                <c:pt idx="695" c:formatCode="yyyy\-mm\-dd">
                  <c:v>42683</c:v>
                </c:pt>
                <c:pt idx="696" c:formatCode="yyyy\-mm\-dd">
                  <c:v>42684</c:v>
                </c:pt>
                <c:pt idx="697" c:formatCode="yyyy\-mm\-dd">
                  <c:v>42685</c:v>
                </c:pt>
                <c:pt idx="698" c:formatCode="yyyy\-mm\-dd">
                  <c:v>42688</c:v>
                </c:pt>
                <c:pt idx="699" c:formatCode="yyyy\-mm\-dd">
                  <c:v>42689</c:v>
                </c:pt>
                <c:pt idx="700" c:formatCode="yyyy\-mm\-dd">
                  <c:v>42690</c:v>
                </c:pt>
                <c:pt idx="701" c:formatCode="yyyy\-mm\-dd">
                  <c:v>42691</c:v>
                </c:pt>
                <c:pt idx="702" c:formatCode="yyyy\-mm\-dd">
                  <c:v>42692</c:v>
                </c:pt>
                <c:pt idx="703" c:formatCode="yyyy\-mm\-dd">
                  <c:v>42695</c:v>
                </c:pt>
                <c:pt idx="704" c:formatCode="yyyy\-mm\-dd">
                  <c:v>42696</c:v>
                </c:pt>
                <c:pt idx="705" c:formatCode="yyyy\-mm\-dd">
                  <c:v>42697</c:v>
                </c:pt>
                <c:pt idx="706" c:formatCode="yyyy\-mm\-dd">
                  <c:v>42698</c:v>
                </c:pt>
                <c:pt idx="707" c:formatCode="yyyy\-mm\-dd">
                  <c:v>42699</c:v>
                </c:pt>
                <c:pt idx="708" c:formatCode="yyyy\-mm\-dd">
                  <c:v>42702</c:v>
                </c:pt>
                <c:pt idx="709" c:formatCode="yyyy\-mm\-dd">
                  <c:v>42703</c:v>
                </c:pt>
                <c:pt idx="710" c:formatCode="yyyy\-mm\-dd">
                  <c:v>42704</c:v>
                </c:pt>
                <c:pt idx="711" c:formatCode="yyyy\-mm\-dd">
                  <c:v>42705</c:v>
                </c:pt>
                <c:pt idx="712" c:formatCode="yyyy\-mm\-dd">
                  <c:v>42706</c:v>
                </c:pt>
                <c:pt idx="713" c:formatCode="yyyy\-mm\-dd">
                  <c:v>42709</c:v>
                </c:pt>
                <c:pt idx="714" c:formatCode="yyyy\-mm\-dd">
                  <c:v>42710</c:v>
                </c:pt>
                <c:pt idx="715" c:formatCode="yyyy\-mm\-dd">
                  <c:v>42711</c:v>
                </c:pt>
                <c:pt idx="716" c:formatCode="yyyy\-mm\-dd">
                  <c:v>42712</c:v>
                </c:pt>
                <c:pt idx="717" c:formatCode="yyyy\-mm\-dd">
                  <c:v>42713</c:v>
                </c:pt>
                <c:pt idx="718" c:formatCode="yyyy\-mm\-dd">
                  <c:v>42716</c:v>
                </c:pt>
                <c:pt idx="719" c:formatCode="yyyy\-mm\-dd">
                  <c:v>42717</c:v>
                </c:pt>
                <c:pt idx="720" c:formatCode="yyyy\-mm\-dd">
                  <c:v>42718</c:v>
                </c:pt>
                <c:pt idx="721" c:formatCode="yyyy\-mm\-dd">
                  <c:v>42719</c:v>
                </c:pt>
                <c:pt idx="722" c:formatCode="yyyy\-mm\-dd">
                  <c:v>42720</c:v>
                </c:pt>
                <c:pt idx="723" c:formatCode="yyyy\-mm\-dd">
                  <c:v>42723</c:v>
                </c:pt>
                <c:pt idx="724" c:formatCode="yyyy\-mm\-dd">
                  <c:v>42724</c:v>
                </c:pt>
                <c:pt idx="725" c:formatCode="yyyy\-mm\-dd">
                  <c:v>42725</c:v>
                </c:pt>
                <c:pt idx="726" c:formatCode="yyyy\-mm\-dd">
                  <c:v>42726</c:v>
                </c:pt>
                <c:pt idx="727" c:formatCode="yyyy\-mm\-dd">
                  <c:v>42727</c:v>
                </c:pt>
                <c:pt idx="728" c:formatCode="yyyy\-mm\-dd">
                  <c:v>42730</c:v>
                </c:pt>
                <c:pt idx="729" c:formatCode="yyyy\-mm\-dd">
                  <c:v>42731</c:v>
                </c:pt>
                <c:pt idx="730" c:formatCode="yyyy\-mm\-dd">
                  <c:v>42732</c:v>
                </c:pt>
                <c:pt idx="731" c:formatCode="yyyy\-mm\-dd">
                  <c:v>42733</c:v>
                </c:pt>
                <c:pt idx="732" c:formatCode="yyyy\-mm\-dd">
                  <c:v>42734</c:v>
                </c:pt>
                <c:pt idx="733" c:formatCode="yyyy\-mm\-dd">
                  <c:v>42738</c:v>
                </c:pt>
                <c:pt idx="734" c:formatCode="yyyy\-mm\-dd">
                  <c:v>42739</c:v>
                </c:pt>
                <c:pt idx="735" c:formatCode="yyyy\-mm\-dd">
                  <c:v>42740</c:v>
                </c:pt>
                <c:pt idx="736" c:formatCode="yyyy\-mm\-dd">
                  <c:v>42741</c:v>
                </c:pt>
                <c:pt idx="737" c:formatCode="yyyy\-mm\-dd">
                  <c:v>42744</c:v>
                </c:pt>
                <c:pt idx="738" c:formatCode="yyyy\-mm\-dd">
                  <c:v>42745</c:v>
                </c:pt>
                <c:pt idx="739" c:formatCode="yyyy\-mm\-dd">
                  <c:v>42746</c:v>
                </c:pt>
                <c:pt idx="740" c:formatCode="yyyy\-mm\-dd">
                  <c:v>42747</c:v>
                </c:pt>
                <c:pt idx="741" c:formatCode="yyyy\-mm\-dd">
                  <c:v>42748</c:v>
                </c:pt>
                <c:pt idx="742" c:formatCode="yyyy\-mm\-dd">
                  <c:v>42751</c:v>
                </c:pt>
                <c:pt idx="743" c:formatCode="yyyy\-mm\-dd">
                  <c:v>42752</c:v>
                </c:pt>
                <c:pt idx="744" c:formatCode="yyyy\-mm\-dd">
                  <c:v>42753</c:v>
                </c:pt>
                <c:pt idx="745" c:formatCode="yyyy\-mm\-dd">
                  <c:v>42754</c:v>
                </c:pt>
                <c:pt idx="746" c:formatCode="yyyy\-mm\-dd">
                  <c:v>42755</c:v>
                </c:pt>
                <c:pt idx="747" c:formatCode="yyyy\-mm\-dd">
                  <c:v>42758</c:v>
                </c:pt>
                <c:pt idx="748" c:formatCode="yyyy\-mm\-dd">
                  <c:v>42759</c:v>
                </c:pt>
                <c:pt idx="749" c:formatCode="yyyy\-mm\-dd">
                  <c:v>42760</c:v>
                </c:pt>
                <c:pt idx="750" c:formatCode="yyyy\-mm\-dd">
                  <c:v>42761</c:v>
                </c:pt>
                <c:pt idx="751" c:formatCode="yyyy\-mm\-dd">
                  <c:v>42769</c:v>
                </c:pt>
                <c:pt idx="752" c:formatCode="yyyy\-mm\-dd">
                  <c:v>42772</c:v>
                </c:pt>
                <c:pt idx="753" c:formatCode="yyyy\-mm\-dd">
                  <c:v>42773</c:v>
                </c:pt>
                <c:pt idx="754" c:formatCode="yyyy\-mm\-dd">
                  <c:v>42774</c:v>
                </c:pt>
                <c:pt idx="755" c:formatCode="yyyy\-mm\-dd">
                  <c:v>42775</c:v>
                </c:pt>
                <c:pt idx="756" c:formatCode="yyyy\-mm\-dd">
                  <c:v>42776</c:v>
                </c:pt>
                <c:pt idx="757" c:formatCode="yyyy\-mm\-dd">
                  <c:v>42779</c:v>
                </c:pt>
                <c:pt idx="758" c:formatCode="yyyy\-mm\-dd">
                  <c:v>42780</c:v>
                </c:pt>
                <c:pt idx="759" c:formatCode="yyyy\-mm\-dd">
                  <c:v>42781</c:v>
                </c:pt>
                <c:pt idx="760" c:formatCode="yyyy\-mm\-dd">
                  <c:v>42782</c:v>
                </c:pt>
                <c:pt idx="761" c:formatCode="yyyy\-mm\-dd">
                  <c:v>42783</c:v>
                </c:pt>
                <c:pt idx="762" c:formatCode="yyyy\-mm\-dd">
                  <c:v>42786</c:v>
                </c:pt>
                <c:pt idx="763" c:formatCode="yyyy\-mm\-dd">
                  <c:v>42787</c:v>
                </c:pt>
                <c:pt idx="764" c:formatCode="yyyy\-mm\-dd">
                  <c:v>42788</c:v>
                </c:pt>
                <c:pt idx="765" c:formatCode="yyyy\-mm\-dd">
                  <c:v>42789</c:v>
                </c:pt>
                <c:pt idx="766" c:formatCode="yyyy\-mm\-dd">
                  <c:v>42790</c:v>
                </c:pt>
                <c:pt idx="767" c:formatCode="yyyy\-mm\-dd">
                  <c:v>42793</c:v>
                </c:pt>
                <c:pt idx="768" c:formatCode="yyyy\-mm\-dd">
                  <c:v>42794</c:v>
                </c:pt>
                <c:pt idx="769" c:formatCode="yyyy\-mm\-dd">
                  <c:v>42795</c:v>
                </c:pt>
                <c:pt idx="770" c:formatCode="yyyy\-mm\-dd">
                  <c:v>42796</c:v>
                </c:pt>
                <c:pt idx="771" c:formatCode="yyyy\-mm\-dd">
                  <c:v>42797</c:v>
                </c:pt>
                <c:pt idx="772" c:formatCode="yyyy\-mm\-dd">
                  <c:v>42800</c:v>
                </c:pt>
                <c:pt idx="773" c:formatCode="yyyy\-mm\-dd">
                  <c:v>42801</c:v>
                </c:pt>
                <c:pt idx="774" c:formatCode="yyyy\-mm\-dd">
                  <c:v>42802</c:v>
                </c:pt>
                <c:pt idx="775" c:formatCode="yyyy\-mm\-dd">
                  <c:v>42803</c:v>
                </c:pt>
                <c:pt idx="776" c:formatCode="yyyy\-mm\-dd">
                  <c:v>42804</c:v>
                </c:pt>
                <c:pt idx="777" c:formatCode="yyyy\-mm\-dd">
                  <c:v>42807</c:v>
                </c:pt>
                <c:pt idx="778" c:formatCode="yyyy\-mm\-dd">
                  <c:v>42808</c:v>
                </c:pt>
                <c:pt idx="779" c:formatCode="yyyy\-mm\-dd">
                  <c:v>42809</c:v>
                </c:pt>
                <c:pt idx="780" c:formatCode="yyyy\-mm\-dd">
                  <c:v>42810</c:v>
                </c:pt>
                <c:pt idx="781" c:formatCode="yyyy\-mm\-dd">
                  <c:v>42811</c:v>
                </c:pt>
                <c:pt idx="782" c:formatCode="yyyy\-mm\-dd">
                  <c:v>42814</c:v>
                </c:pt>
                <c:pt idx="783" c:formatCode="yyyy\-mm\-dd">
                  <c:v>42815</c:v>
                </c:pt>
                <c:pt idx="784" c:formatCode="yyyy\-mm\-dd">
                  <c:v>42816</c:v>
                </c:pt>
                <c:pt idx="785" c:formatCode="yyyy\-mm\-dd">
                  <c:v>42817</c:v>
                </c:pt>
                <c:pt idx="786" c:formatCode="yyyy\-mm\-dd">
                  <c:v>42818</c:v>
                </c:pt>
                <c:pt idx="787" c:formatCode="yyyy\-mm\-dd">
                  <c:v>42821</c:v>
                </c:pt>
                <c:pt idx="788" c:formatCode="yyyy\-mm\-dd">
                  <c:v>42822</c:v>
                </c:pt>
                <c:pt idx="789" c:formatCode="yyyy\-mm\-dd">
                  <c:v>42823</c:v>
                </c:pt>
                <c:pt idx="790" c:formatCode="yyyy\-mm\-dd">
                  <c:v>42824</c:v>
                </c:pt>
                <c:pt idx="791" c:formatCode="yyyy\-mm\-dd">
                  <c:v>42825</c:v>
                </c:pt>
                <c:pt idx="792" c:formatCode="yyyy\-mm\-dd">
                  <c:v>42830</c:v>
                </c:pt>
                <c:pt idx="793" c:formatCode="yyyy\-mm\-dd">
                  <c:v>42831</c:v>
                </c:pt>
                <c:pt idx="794" c:formatCode="yyyy\-mm\-dd">
                  <c:v>42832</c:v>
                </c:pt>
                <c:pt idx="795" c:formatCode="yyyy\-mm\-dd">
                  <c:v>42835</c:v>
                </c:pt>
                <c:pt idx="796" c:formatCode="yyyy\-mm\-dd">
                  <c:v>42836</c:v>
                </c:pt>
                <c:pt idx="797" c:formatCode="yyyy\-mm\-dd">
                  <c:v>42837</c:v>
                </c:pt>
                <c:pt idx="798" c:formatCode="yyyy\-mm\-dd">
                  <c:v>42838</c:v>
                </c:pt>
                <c:pt idx="799" c:formatCode="yyyy\-mm\-dd">
                  <c:v>42839</c:v>
                </c:pt>
                <c:pt idx="800" c:formatCode="yyyy\-mm\-dd">
                  <c:v>42842</c:v>
                </c:pt>
                <c:pt idx="801" c:formatCode="yyyy\-mm\-dd">
                  <c:v>42843</c:v>
                </c:pt>
                <c:pt idx="802" c:formatCode="yyyy\-mm\-dd">
                  <c:v>42844</c:v>
                </c:pt>
                <c:pt idx="803" c:formatCode="yyyy\-mm\-dd">
                  <c:v>42845</c:v>
                </c:pt>
                <c:pt idx="804" c:formatCode="yyyy\-mm\-dd">
                  <c:v>42846</c:v>
                </c:pt>
                <c:pt idx="805" c:formatCode="yyyy\-mm\-dd">
                  <c:v>42849</c:v>
                </c:pt>
                <c:pt idx="806" c:formatCode="yyyy\-mm\-dd">
                  <c:v>42850</c:v>
                </c:pt>
                <c:pt idx="807" c:formatCode="yyyy\-mm\-dd">
                  <c:v>42851</c:v>
                </c:pt>
                <c:pt idx="808" c:formatCode="yyyy\-mm\-dd">
                  <c:v>42852</c:v>
                </c:pt>
                <c:pt idx="809" c:formatCode="yyyy\-mm\-dd">
                  <c:v>42853</c:v>
                </c:pt>
                <c:pt idx="810" c:formatCode="yyyy\-mm\-dd">
                  <c:v>42857</c:v>
                </c:pt>
                <c:pt idx="811" c:formatCode="yyyy\-mm\-dd">
                  <c:v>42858</c:v>
                </c:pt>
                <c:pt idx="812" c:formatCode="yyyy\-mm\-dd">
                  <c:v>42859</c:v>
                </c:pt>
                <c:pt idx="813" c:formatCode="yyyy\-mm\-dd">
                  <c:v>42860</c:v>
                </c:pt>
                <c:pt idx="814" c:formatCode="yyyy\-mm\-dd">
                  <c:v>42863</c:v>
                </c:pt>
                <c:pt idx="815" c:formatCode="yyyy\-mm\-dd">
                  <c:v>42864</c:v>
                </c:pt>
                <c:pt idx="816" c:formatCode="yyyy\-mm\-dd">
                  <c:v>42865</c:v>
                </c:pt>
                <c:pt idx="817" c:formatCode="yyyy\-mm\-dd">
                  <c:v>42866</c:v>
                </c:pt>
                <c:pt idx="818" c:formatCode="yyyy\-mm\-dd">
                  <c:v>42867</c:v>
                </c:pt>
                <c:pt idx="819" c:formatCode="yyyy\-mm\-dd">
                  <c:v>42870</c:v>
                </c:pt>
                <c:pt idx="820" c:formatCode="yyyy\-mm\-dd">
                  <c:v>42871</c:v>
                </c:pt>
                <c:pt idx="821" c:formatCode="yyyy\-mm\-dd">
                  <c:v>42872</c:v>
                </c:pt>
                <c:pt idx="822" c:formatCode="yyyy\-mm\-dd">
                  <c:v>42873</c:v>
                </c:pt>
                <c:pt idx="823" c:formatCode="yyyy\-mm\-dd">
                  <c:v>42874</c:v>
                </c:pt>
                <c:pt idx="824" c:formatCode="yyyy\-mm\-dd">
                  <c:v>42877</c:v>
                </c:pt>
                <c:pt idx="825" c:formatCode="yyyy\-mm\-dd">
                  <c:v>42878</c:v>
                </c:pt>
                <c:pt idx="826" c:formatCode="yyyy\-mm\-dd">
                  <c:v>42879</c:v>
                </c:pt>
                <c:pt idx="827" c:formatCode="yyyy\-mm\-dd">
                  <c:v>42880</c:v>
                </c:pt>
                <c:pt idx="828" c:formatCode="yyyy\-mm\-dd">
                  <c:v>42881</c:v>
                </c:pt>
                <c:pt idx="829" c:formatCode="yyyy\-mm\-dd">
                  <c:v>42886</c:v>
                </c:pt>
                <c:pt idx="830" c:formatCode="yyyy\-mm\-dd">
                  <c:v>42887</c:v>
                </c:pt>
                <c:pt idx="831" c:formatCode="yyyy\-mm\-dd">
                  <c:v>42888</c:v>
                </c:pt>
                <c:pt idx="832" c:formatCode="yyyy\-mm\-dd">
                  <c:v>42891</c:v>
                </c:pt>
                <c:pt idx="833" c:formatCode="yyyy\-mm\-dd">
                  <c:v>42892</c:v>
                </c:pt>
                <c:pt idx="834" c:formatCode="yyyy\-mm\-dd">
                  <c:v>42893</c:v>
                </c:pt>
                <c:pt idx="835" c:formatCode="yyyy\-mm\-dd">
                  <c:v>42894</c:v>
                </c:pt>
                <c:pt idx="836" c:formatCode="yyyy\-mm\-dd">
                  <c:v>42895</c:v>
                </c:pt>
                <c:pt idx="837" c:formatCode="yyyy\-mm\-dd">
                  <c:v>42898</c:v>
                </c:pt>
                <c:pt idx="838" c:formatCode="yyyy\-mm\-dd">
                  <c:v>42899</c:v>
                </c:pt>
                <c:pt idx="839" c:formatCode="yyyy\-mm\-dd">
                  <c:v>42900</c:v>
                </c:pt>
                <c:pt idx="840" c:formatCode="yyyy\-mm\-dd">
                  <c:v>42901</c:v>
                </c:pt>
                <c:pt idx="841" c:formatCode="yyyy\-mm\-dd">
                  <c:v>42902</c:v>
                </c:pt>
                <c:pt idx="842" c:formatCode="yyyy\-mm\-dd">
                  <c:v>42905</c:v>
                </c:pt>
                <c:pt idx="843" c:formatCode="yyyy\-mm\-dd">
                  <c:v>42906</c:v>
                </c:pt>
                <c:pt idx="844" c:formatCode="yyyy\-mm\-dd">
                  <c:v>42907</c:v>
                </c:pt>
                <c:pt idx="845" c:formatCode="yyyy\-mm\-dd">
                  <c:v>42908</c:v>
                </c:pt>
                <c:pt idx="846" c:formatCode="yyyy\-mm\-dd">
                  <c:v>42909</c:v>
                </c:pt>
                <c:pt idx="847" c:formatCode="yyyy\-mm\-dd">
                  <c:v>42912</c:v>
                </c:pt>
                <c:pt idx="848" c:formatCode="yyyy\-mm\-dd">
                  <c:v>42913</c:v>
                </c:pt>
                <c:pt idx="849" c:formatCode="yyyy\-mm\-dd">
                  <c:v>42914</c:v>
                </c:pt>
                <c:pt idx="850" c:formatCode="yyyy\-mm\-dd">
                  <c:v>42915</c:v>
                </c:pt>
                <c:pt idx="851" c:formatCode="yyyy\-mm\-dd">
                  <c:v>42916</c:v>
                </c:pt>
                <c:pt idx="852" c:formatCode="yyyy\-mm\-dd">
                  <c:v>42919</c:v>
                </c:pt>
                <c:pt idx="853" c:formatCode="yyyy\-mm\-dd">
                  <c:v>42920</c:v>
                </c:pt>
                <c:pt idx="854" c:formatCode="yyyy\-mm\-dd">
                  <c:v>42921</c:v>
                </c:pt>
                <c:pt idx="855" c:formatCode="yyyy\-mm\-dd">
                  <c:v>42922</c:v>
                </c:pt>
                <c:pt idx="856" c:formatCode="yyyy\-mm\-dd">
                  <c:v>42923</c:v>
                </c:pt>
                <c:pt idx="857" c:formatCode="yyyy\-mm\-dd">
                  <c:v>42926</c:v>
                </c:pt>
                <c:pt idx="858" c:formatCode="yyyy\-mm\-dd">
                  <c:v>42927</c:v>
                </c:pt>
                <c:pt idx="859" c:formatCode="yyyy\-mm\-dd">
                  <c:v>42928</c:v>
                </c:pt>
                <c:pt idx="860" c:formatCode="yyyy\-mm\-dd">
                  <c:v>42929</c:v>
                </c:pt>
                <c:pt idx="861" c:formatCode="yyyy\-mm\-dd">
                  <c:v>42930</c:v>
                </c:pt>
                <c:pt idx="862" c:formatCode="yyyy\-mm\-dd">
                  <c:v>42933</c:v>
                </c:pt>
                <c:pt idx="863" c:formatCode="yyyy\-mm\-dd">
                  <c:v>42934</c:v>
                </c:pt>
                <c:pt idx="864" c:formatCode="yyyy\-mm\-dd">
                  <c:v>42935</c:v>
                </c:pt>
                <c:pt idx="865" c:formatCode="yyyy\-mm\-dd">
                  <c:v>42936</c:v>
                </c:pt>
                <c:pt idx="866" c:formatCode="yyyy\-mm\-dd">
                  <c:v>42937</c:v>
                </c:pt>
                <c:pt idx="867" c:formatCode="yyyy\-mm\-dd">
                  <c:v>42940</c:v>
                </c:pt>
                <c:pt idx="868" c:formatCode="yyyy\-mm\-dd">
                  <c:v>42941</c:v>
                </c:pt>
                <c:pt idx="869" c:formatCode="yyyy\-mm\-dd">
                  <c:v>42942</c:v>
                </c:pt>
                <c:pt idx="870" c:formatCode="yyyy\-mm\-dd">
                  <c:v>42943</c:v>
                </c:pt>
                <c:pt idx="871" c:formatCode="yyyy\-mm\-dd">
                  <c:v>42944</c:v>
                </c:pt>
                <c:pt idx="872" c:formatCode="yyyy\-mm\-dd">
                  <c:v>42947</c:v>
                </c:pt>
                <c:pt idx="873" c:formatCode="yyyy\-mm\-dd">
                  <c:v>42948</c:v>
                </c:pt>
                <c:pt idx="874" c:formatCode="yyyy\-mm\-dd">
                  <c:v>42949</c:v>
                </c:pt>
                <c:pt idx="875" c:formatCode="yyyy\-mm\-dd">
                  <c:v>42950</c:v>
                </c:pt>
                <c:pt idx="876" c:formatCode="yyyy\-mm\-dd">
                  <c:v>42951</c:v>
                </c:pt>
                <c:pt idx="877" c:formatCode="yyyy\-mm\-dd">
                  <c:v>42954</c:v>
                </c:pt>
                <c:pt idx="878" c:formatCode="yyyy\-mm\-dd">
                  <c:v>42955</c:v>
                </c:pt>
                <c:pt idx="879" c:formatCode="yyyy\-mm\-dd">
                  <c:v>42956</c:v>
                </c:pt>
                <c:pt idx="880" c:formatCode="yyyy\-mm\-dd">
                  <c:v>42957</c:v>
                </c:pt>
                <c:pt idx="881" c:formatCode="yyyy\-mm\-dd">
                  <c:v>42958</c:v>
                </c:pt>
                <c:pt idx="882" c:formatCode="yyyy\-mm\-dd">
                  <c:v>42961</c:v>
                </c:pt>
                <c:pt idx="883" c:formatCode="yyyy\-mm\-dd">
                  <c:v>42962</c:v>
                </c:pt>
                <c:pt idx="884" c:formatCode="yyyy\-mm\-dd">
                  <c:v>42963</c:v>
                </c:pt>
                <c:pt idx="885" c:formatCode="yyyy\-mm\-dd">
                  <c:v>42964</c:v>
                </c:pt>
                <c:pt idx="886" c:formatCode="yyyy\-mm\-dd">
                  <c:v>42965</c:v>
                </c:pt>
                <c:pt idx="887" c:formatCode="yyyy\-mm\-dd">
                  <c:v>42968</c:v>
                </c:pt>
                <c:pt idx="888" c:formatCode="yyyy\-mm\-dd">
                  <c:v>42969</c:v>
                </c:pt>
                <c:pt idx="889" c:formatCode="yyyy\-mm\-dd">
                  <c:v>42970</c:v>
                </c:pt>
                <c:pt idx="890" c:formatCode="yyyy\-mm\-dd">
                  <c:v>42971</c:v>
                </c:pt>
                <c:pt idx="891" c:formatCode="yyyy\-mm\-dd">
                  <c:v>42972</c:v>
                </c:pt>
                <c:pt idx="892" c:formatCode="yyyy\-mm\-dd">
                  <c:v>42975</c:v>
                </c:pt>
                <c:pt idx="893" c:formatCode="yyyy\-mm\-dd">
                  <c:v>42976</c:v>
                </c:pt>
                <c:pt idx="894" c:formatCode="yyyy\-mm\-dd">
                  <c:v>42977</c:v>
                </c:pt>
                <c:pt idx="895" c:formatCode="yyyy\-mm\-dd">
                  <c:v>42978</c:v>
                </c:pt>
                <c:pt idx="896" c:formatCode="yyyy\-mm\-dd">
                  <c:v>42979</c:v>
                </c:pt>
                <c:pt idx="897" c:formatCode="yyyy\-mm\-dd">
                  <c:v>42982</c:v>
                </c:pt>
                <c:pt idx="898" c:formatCode="yyyy\-mm\-dd">
                  <c:v>42983</c:v>
                </c:pt>
                <c:pt idx="899" c:formatCode="yyyy\-mm\-dd">
                  <c:v>42984</c:v>
                </c:pt>
                <c:pt idx="900" c:formatCode="yyyy\-mm\-dd">
                  <c:v>42985</c:v>
                </c:pt>
                <c:pt idx="901" c:formatCode="yyyy\-mm\-dd">
                  <c:v>42986</c:v>
                </c:pt>
                <c:pt idx="902" c:formatCode="yyyy\-mm\-dd">
                  <c:v>42989</c:v>
                </c:pt>
                <c:pt idx="903" c:formatCode="yyyy\-mm\-dd">
                  <c:v>42990</c:v>
                </c:pt>
                <c:pt idx="904" c:formatCode="yyyy\-mm\-dd">
                  <c:v>42991</c:v>
                </c:pt>
                <c:pt idx="905" c:formatCode="yyyy\-mm\-dd">
                  <c:v>42992</c:v>
                </c:pt>
                <c:pt idx="906" c:formatCode="yyyy\-mm\-dd">
                  <c:v>42993</c:v>
                </c:pt>
                <c:pt idx="907" c:formatCode="yyyy\-mm\-dd">
                  <c:v>42996</c:v>
                </c:pt>
                <c:pt idx="908" c:formatCode="yyyy\-mm\-dd">
                  <c:v>42997</c:v>
                </c:pt>
                <c:pt idx="909" c:formatCode="yyyy\-mm\-dd">
                  <c:v>42998</c:v>
                </c:pt>
                <c:pt idx="910" c:formatCode="yyyy\-mm\-dd">
                  <c:v>42999</c:v>
                </c:pt>
                <c:pt idx="911" c:formatCode="yyyy\-mm\-dd">
                  <c:v>43000</c:v>
                </c:pt>
                <c:pt idx="912" c:formatCode="yyyy\-mm\-dd">
                  <c:v>43003</c:v>
                </c:pt>
                <c:pt idx="913" c:formatCode="yyyy\-mm\-dd">
                  <c:v>43004</c:v>
                </c:pt>
                <c:pt idx="914" c:formatCode="yyyy\-mm\-dd">
                  <c:v>43005</c:v>
                </c:pt>
                <c:pt idx="915" c:formatCode="yyyy\-mm\-dd">
                  <c:v>43006</c:v>
                </c:pt>
                <c:pt idx="916" c:formatCode="yyyy\-mm\-dd">
                  <c:v>43007</c:v>
                </c:pt>
                <c:pt idx="917" c:formatCode="yyyy\-mm\-dd">
                  <c:v>43017</c:v>
                </c:pt>
                <c:pt idx="918" c:formatCode="yyyy\-mm\-dd">
                  <c:v>43018</c:v>
                </c:pt>
                <c:pt idx="919" c:formatCode="yyyy\-mm\-dd">
                  <c:v>43019</c:v>
                </c:pt>
                <c:pt idx="920" c:formatCode="yyyy\-mm\-dd">
                  <c:v>43020</c:v>
                </c:pt>
                <c:pt idx="921" c:formatCode="yyyy\-mm\-dd">
                  <c:v>43021</c:v>
                </c:pt>
                <c:pt idx="922" c:formatCode="yyyy\-mm\-dd">
                  <c:v>43024</c:v>
                </c:pt>
                <c:pt idx="923" c:formatCode="yyyy\-mm\-dd">
                  <c:v>43025</c:v>
                </c:pt>
                <c:pt idx="924" c:formatCode="yyyy\-mm\-dd">
                  <c:v>43026</c:v>
                </c:pt>
                <c:pt idx="925" c:formatCode="yyyy\-mm\-dd">
                  <c:v>43027</c:v>
                </c:pt>
                <c:pt idx="926" c:formatCode="yyyy\-mm\-dd">
                  <c:v>43028</c:v>
                </c:pt>
                <c:pt idx="927" c:formatCode="yyyy\-mm\-dd">
                  <c:v>43031</c:v>
                </c:pt>
                <c:pt idx="928" c:formatCode="yyyy\-mm\-dd">
                  <c:v>43032</c:v>
                </c:pt>
                <c:pt idx="929" c:formatCode="yyyy\-mm\-dd">
                  <c:v>43033</c:v>
                </c:pt>
                <c:pt idx="930" c:formatCode="yyyy\-mm\-dd">
                  <c:v>43034</c:v>
                </c:pt>
                <c:pt idx="931" c:formatCode="yyyy\-mm\-dd">
                  <c:v>43035</c:v>
                </c:pt>
                <c:pt idx="932" c:formatCode="yyyy\-mm\-dd">
                  <c:v>43038</c:v>
                </c:pt>
                <c:pt idx="933" c:formatCode="yyyy\-mm\-dd">
                  <c:v>43039</c:v>
                </c:pt>
                <c:pt idx="934" c:formatCode="yyyy\-mm\-dd">
                  <c:v>43040</c:v>
                </c:pt>
                <c:pt idx="935" c:formatCode="yyyy\-mm\-dd">
                  <c:v>43041</c:v>
                </c:pt>
                <c:pt idx="936" c:formatCode="yyyy\-mm\-dd">
                  <c:v>43042</c:v>
                </c:pt>
                <c:pt idx="937" c:formatCode="yyyy\-mm\-dd">
                  <c:v>43045</c:v>
                </c:pt>
                <c:pt idx="938" c:formatCode="yyyy\-mm\-dd">
                  <c:v>43046</c:v>
                </c:pt>
                <c:pt idx="939" c:formatCode="yyyy\-mm\-dd">
                  <c:v>43047</c:v>
                </c:pt>
                <c:pt idx="940" c:formatCode="yyyy\-mm\-dd">
                  <c:v>43048</c:v>
                </c:pt>
                <c:pt idx="941" c:formatCode="yyyy\-mm\-dd">
                  <c:v>43049</c:v>
                </c:pt>
                <c:pt idx="942" c:formatCode="yyyy\-mm\-dd">
                  <c:v>43052</c:v>
                </c:pt>
                <c:pt idx="943" c:formatCode="yyyy\-mm\-dd">
                  <c:v>43053</c:v>
                </c:pt>
                <c:pt idx="944" c:formatCode="yyyy\-mm\-dd">
                  <c:v>43054</c:v>
                </c:pt>
                <c:pt idx="945" c:formatCode="yyyy\-mm\-dd">
                  <c:v>43055</c:v>
                </c:pt>
                <c:pt idx="946" c:formatCode="yyyy\-mm\-dd">
                  <c:v>43056</c:v>
                </c:pt>
                <c:pt idx="947" c:formatCode="yyyy\-mm\-dd">
                  <c:v>43059</c:v>
                </c:pt>
                <c:pt idx="948" c:formatCode="yyyy\-mm\-dd">
                  <c:v>43060</c:v>
                </c:pt>
                <c:pt idx="949" c:formatCode="yyyy\-mm\-dd">
                  <c:v>43061</c:v>
                </c:pt>
                <c:pt idx="950" c:formatCode="yyyy\-mm\-dd">
                  <c:v>43062</c:v>
                </c:pt>
                <c:pt idx="951" c:formatCode="yyyy\-mm\-dd">
                  <c:v>43063</c:v>
                </c:pt>
                <c:pt idx="952" c:formatCode="yyyy\-mm\-dd">
                  <c:v>43066</c:v>
                </c:pt>
                <c:pt idx="953" c:formatCode="yyyy\-mm\-dd">
                  <c:v>43067</c:v>
                </c:pt>
                <c:pt idx="954" c:formatCode="yyyy\-mm\-dd">
                  <c:v>43068</c:v>
                </c:pt>
                <c:pt idx="955" c:formatCode="yyyy\-mm\-dd">
                  <c:v>43069</c:v>
                </c:pt>
                <c:pt idx="956" c:formatCode="yyyy\-mm\-dd">
                  <c:v>43070</c:v>
                </c:pt>
                <c:pt idx="957" c:formatCode="yyyy\-mm\-dd">
                  <c:v>43073</c:v>
                </c:pt>
                <c:pt idx="958" c:formatCode="yyyy\-mm\-dd">
                  <c:v>43074</c:v>
                </c:pt>
                <c:pt idx="959" c:formatCode="yyyy\-mm\-dd">
                  <c:v>43075</c:v>
                </c:pt>
                <c:pt idx="960" c:formatCode="yyyy\-mm\-dd">
                  <c:v>43076</c:v>
                </c:pt>
                <c:pt idx="961" c:formatCode="yyyy\-mm\-dd">
                  <c:v>43077</c:v>
                </c:pt>
                <c:pt idx="962" c:formatCode="yyyy\-mm\-dd">
                  <c:v>43080</c:v>
                </c:pt>
                <c:pt idx="963" c:formatCode="yyyy\-mm\-dd">
                  <c:v>43081</c:v>
                </c:pt>
                <c:pt idx="964" c:formatCode="yyyy\-mm\-dd">
                  <c:v>43082</c:v>
                </c:pt>
                <c:pt idx="965" c:formatCode="yyyy\-mm\-dd">
                  <c:v>43083</c:v>
                </c:pt>
                <c:pt idx="966" c:formatCode="yyyy\-mm\-dd">
                  <c:v>43084</c:v>
                </c:pt>
                <c:pt idx="967" c:formatCode="yyyy\-mm\-dd">
                  <c:v>43087</c:v>
                </c:pt>
                <c:pt idx="968" c:formatCode="yyyy\-mm\-dd">
                  <c:v>43088</c:v>
                </c:pt>
                <c:pt idx="969" c:formatCode="yyyy\-mm\-dd">
                  <c:v>43089</c:v>
                </c:pt>
                <c:pt idx="970" c:formatCode="yyyy\-mm\-dd">
                  <c:v>43090</c:v>
                </c:pt>
                <c:pt idx="971" c:formatCode="yyyy\-mm\-dd">
                  <c:v>43091</c:v>
                </c:pt>
                <c:pt idx="972" c:formatCode="yyyy\-mm\-dd">
                  <c:v>43094</c:v>
                </c:pt>
                <c:pt idx="973" c:formatCode="yyyy\-mm\-dd">
                  <c:v>43095</c:v>
                </c:pt>
                <c:pt idx="974" c:formatCode="yyyy\-mm\-dd">
                  <c:v>43096</c:v>
                </c:pt>
                <c:pt idx="975" c:formatCode="yyyy\-mm\-dd">
                  <c:v>43097</c:v>
                </c:pt>
                <c:pt idx="976" c:formatCode="yyyy\-mm\-dd">
                  <c:v>43098</c:v>
                </c:pt>
                <c:pt idx="977" c:formatCode="yyyy\-mm\-dd">
                  <c:v>43102</c:v>
                </c:pt>
                <c:pt idx="978" c:formatCode="yyyy\-mm\-dd">
                  <c:v>43103</c:v>
                </c:pt>
                <c:pt idx="979" c:formatCode="yyyy\-mm\-dd">
                  <c:v>43104</c:v>
                </c:pt>
                <c:pt idx="980" c:formatCode="yyyy\-mm\-dd">
                  <c:v>43105</c:v>
                </c:pt>
                <c:pt idx="981" c:formatCode="yyyy\-mm\-dd">
                  <c:v>43108</c:v>
                </c:pt>
                <c:pt idx="982" c:formatCode="yyyy\-mm\-dd">
                  <c:v>43109</c:v>
                </c:pt>
                <c:pt idx="983" c:formatCode="yyyy\-mm\-dd">
                  <c:v>43110</c:v>
                </c:pt>
                <c:pt idx="984" c:formatCode="yyyy\-mm\-dd">
                  <c:v>43111</c:v>
                </c:pt>
                <c:pt idx="985" c:formatCode="yyyy\-mm\-dd">
                  <c:v>43112</c:v>
                </c:pt>
                <c:pt idx="986" c:formatCode="yyyy\-mm\-dd">
                  <c:v>43115</c:v>
                </c:pt>
                <c:pt idx="987" c:formatCode="yyyy\-mm\-dd">
                  <c:v>43116</c:v>
                </c:pt>
                <c:pt idx="988" c:formatCode="yyyy\-mm\-dd">
                  <c:v>43117</c:v>
                </c:pt>
                <c:pt idx="989" c:formatCode="yyyy\-mm\-dd">
                  <c:v>43118</c:v>
                </c:pt>
                <c:pt idx="990" c:formatCode="yyyy\-mm\-dd">
                  <c:v>43119</c:v>
                </c:pt>
                <c:pt idx="991" c:formatCode="yyyy\-mm\-dd">
                  <c:v>43122</c:v>
                </c:pt>
                <c:pt idx="992" c:formatCode="yyyy\-mm\-dd">
                  <c:v>43123</c:v>
                </c:pt>
                <c:pt idx="993" c:formatCode="yyyy\-mm\-dd">
                  <c:v>43124</c:v>
                </c:pt>
                <c:pt idx="994" c:formatCode="yyyy\-mm\-dd">
                  <c:v>43125</c:v>
                </c:pt>
                <c:pt idx="995" c:formatCode="yyyy\-mm\-dd">
                  <c:v>43126</c:v>
                </c:pt>
                <c:pt idx="996" c:formatCode="yyyy\-mm\-dd">
                  <c:v>43129</c:v>
                </c:pt>
                <c:pt idx="997" c:formatCode="yyyy\-mm\-dd">
                  <c:v>43130</c:v>
                </c:pt>
                <c:pt idx="998" c:formatCode="yyyy\-mm\-dd">
                  <c:v>43131</c:v>
                </c:pt>
                <c:pt idx="999" c:formatCode="yyyy\-mm\-dd">
                  <c:v>43132</c:v>
                </c:pt>
                <c:pt idx="1000" c:formatCode="yyyy\-mm\-dd">
                  <c:v>43133</c:v>
                </c:pt>
                <c:pt idx="1001" c:formatCode="yyyy\-mm\-dd">
                  <c:v>43136</c:v>
                </c:pt>
                <c:pt idx="1002" c:formatCode="yyyy\-mm\-dd">
                  <c:v>43137</c:v>
                </c:pt>
                <c:pt idx="1003" c:formatCode="yyyy\-mm\-dd">
                  <c:v>43138</c:v>
                </c:pt>
                <c:pt idx="1004" c:formatCode="yyyy\-mm\-dd">
                  <c:v>43139</c:v>
                </c:pt>
                <c:pt idx="1005" c:formatCode="yyyy\-mm\-dd">
                  <c:v>43140</c:v>
                </c:pt>
                <c:pt idx="1006" c:formatCode="yyyy\-mm\-dd">
                  <c:v>43143</c:v>
                </c:pt>
                <c:pt idx="1007" c:formatCode="yyyy\-mm\-dd">
                  <c:v>43144</c:v>
                </c:pt>
                <c:pt idx="1008" c:formatCode="yyyy\-mm\-dd">
                  <c:v>43145</c:v>
                </c:pt>
                <c:pt idx="1009" c:formatCode="yyyy\-mm\-dd">
                  <c:v>43153</c:v>
                </c:pt>
                <c:pt idx="1010" c:formatCode="yyyy\-mm\-dd">
                  <c:v>43154</c:v>
                </c:pt>
                <c:pt idx="1011" c:formatCode="yyyy\-mm\-dd">
                  <c:v>43157</c:v>
                </c:pt>
                <c:pt idx="1012" c:formatCode="yyyy\-mm\-dd">
                  <c:v>43158</c:v>
                </c:pt>
                <c:pt idx="1013" c:formatCode="yyyy\-mm\-dd">
                  <c:v>43159</c:v>
                </c:pt>
                <c:pt idx="1014" c:formatCode="yyyy\-mm\-dd">
                  <c:v>43160</c:v>
                </c:pt>
                <c:pt idx="1015" c:formatCode="yyyy\-mm\-dd">
                  <c:v>43161</c:v>
                </c:pt>
                <c:pt idx="1016" c:formatCode="yyyy\-mm\-dd">
                  <c:v>43164</c:v>
                </c:pt>
                <c:pt idx="1017" c:formatCode="yyyy\-mm\-dd">
                  <c:v>43165</c:v>
                </c:pt>
                <c:pt idx="1018" c:formatCode="yyyy\-mm\-dd">
                  <c:v>43166</c:v>
                </c:pt>
                <c:pt idx="1019" c:formatCode="yyyy\-mm\-dd">
                  <c:v>43167</c:v>
                </c:pt>
                <c:pt idx="1020" c:formatCode="yyyy\-mm\-dd">
                  <c:v>43168</c:v>
                </c:pt>
                <c:pt idx="1021" c:formatCode="yyyy\-mm\-dd">
                  <c:v>43171</c:v>
                </c:pt>
                <c:pt idx="1022" c:formatCode="yyyy\-mm\-dd">
                  <c:v>43172</c:v>
                </c:pt>
                <c:pt idx="1023" c:formatCode="yyyy\-mm\-dd">
                  <c:v>43173</c:v>
                </c:pt>
                <c:pt idx="1024" c:formatCode="yyyy\-mm\-dd">
                  <c:v>43174</c:v>
                </c:pt>
                <c:pt idx="1025" c:formatCode="yyyy\-mm\-dd">
                  <c:v>43175</c:v>
                </c:pt>
                <c:pt idx="1026" c:formatCode="yyyy\-mm\-dd">
                  <c:v>43178</c:v>
                </c:pt>
                <c:pt idx="1027" c:formatCode="yyyy\-mm\-dd">
                  <c:v>43179</c:v>
                </c:pt>
                <c:pt idx="1028" c:formatCode="yyyy\-mm\-dd">
                  <c:v>43180</c:v>
                </c:pt>
                <c:pt idx="1029" c:formatCode="yyyy\-mm\-dd">
                  <c:v>43181</c:v>
                </c:pt>
                <c:pt idx="1030" c:formatCode="yyyy\-mm\-dd">
                  <c:v>43182</c:v>
                </c:pt>
                <c:pt idx="1031" c:formatCode="yyyy\-mm\-dd">
                  <c:v>43185</c:v>
                </c:pt>
                <c:pt idx="1032" c:formatCode="yyyy\-mm\-dd">
                  <c:v>43186</c:v>
                </c:pt>
                <c:pt idx="1033" c:formatCode="yyyy\-mm\-dd">
                  <c:v>43187</c:v>
                </c:pt>
                <c:pt idx="1034" c:formatCode="yyyy\-mm\-dd">
                  <c:v>43188</c:v>
                </c:pt>
                <c:pt idx="1035" c:formatCode="yyyy\-mm\-dd">
                  <c:v>43189</c:v>
                </c:pt>
                <c:pt idx="1036" c:formatCode="yyyy\-mm\-dd">
                  <c:v>43192</c:v>
                </c:pt>
                <c:pt idx="1037" c:formatCode="yyyy\-mm\-dd">
                  <c:v>43193</c:v>
                </c:pt>
                <c:pt idx="1038" c:formatCode="yyyy\-mm\-dd">
                  <c:v>43194</c:v>
                </c:pt>
                <c:pt idx="1039" c:formatCode="yyyy\-mm\-dd">
                  <c:v>43199</c:v>
                </c:pt>
                <c:pt idx="1040" c:formatCode="yyyy\-mm\-dd">
                  <c:v>43200</c:v>
                </c:pt>
                <c:pt idx="1041" c:formatCode="yyyy\-mm\-dd">
                  <c:v>43201</c:v>
                </c:pt>
                <c:pt idx="1042" c:formatCode="yyyy\-mm\-dd">
                  <c:v>43202</c:v>
                </c:pt>
                <c:pt idx="1043" c:formatCode="yyyy\-mm\-dd">
                  <c:v>43203</c:v>
                </c:pt>
                <c:pt idx="1044" c:formatCode="yyyy\-mm\-dd">
                  <c:v>43206</c:v>
                </c:pt>
                <c:pt idx="1045" c:formatCode="yyyy\-mm\-dd">
                  <c:v>43207</c:v>
                </c:pt>
                <c:pt idx="1046" c:formatCode="yyyy\-mm\-dd">
                  <c:v>43208</c:v>
                </c:pt>
                <c:pt idx="1047" c:formatCode="yyyy\-mm\-dd">
                  <c:v>43209</c:v>
                </c:pt>
                <c:pt idx="1048" c:formatCode="yyyy\-mm\-dd">
                  <c:v>43210</c:v>
                </c:pt>
                <c:pt idx="1049" c:formatCode="yyyy\-mm\-dd">
                  <c:v>43213</c:v>
                </c:pt>
                <c:pt idx="1050" c:formatCode="yyyy\-mm\-dd">
                  <c:v>43214</c:v>
                </c:pt>
                <c:pt idx="1051" c:formatCode="yyyy\-mm\-dd">
                  <c:v>43215</c:v>
                </c:pt>
                <c:pt idx="1052" c:formatCode="yyyy\-mm\-dd">
                  <c:v>43216</c:v>
                </c:pt>
                <c:pt idx="1053" c:formatCode="yyyy\-mm\-dd">
                  <c:v>43217</c:v>
                </c:pt>
                <c:pt idx="1054" c:formatCode="yyyy\-mm\-dd">
                  <c:v>43222</c:v>
                </c:pt>
                <c:pt idx="1055" c:formatCode="yyyy\-mm\-dd">
                  <c:v>43223</c:v>
                </c:pt>
                <c:pt idx="1056" c:formatCode="yyyy\-mm\-dd">
                  <c:v>43224</c:v>
                </c:pt>
                <c:pt idx="1057" c:formatCode="yyyy\-mm\-dd">
                  <c:v>43227</c:v>
                </c:pt>
                <c:pt idx="1058" c:formatCode="yyyy\-mm\-dd">
                  <c:v>43228</c:v>
                </c:pt>
                <c:pt idx="1059" c:formatCode="yyyy\-mm\-dd">
                  <c:v>43229</c:v>
                </c:pt>
                <c:pt idx="1060" c:formatCode="yyyy\-mm\-dd">
                  <c:v>43230</c:v>
                </c:pt>
                <c:pt idx="1061" c:formatCode="yyyy\-mm\-dd">
                  <c:v>43231</c:v>
                </c:pt>
                <c:pt idx="1062" c:formatCode="yyyy\-mm\-dd">
                  <c:v>43234</c:v>
                </c:pt>
                <c:pt idx="1063" c:formatCode="yyyy\-mm\-dd">
                  <c:v>43235</c:v>
                </c:pt>
                <c:pt idx="1064" c:formatCode="yyyy\-mm\-dd">
                  <c:v>43236</c:v>
                </c:pt>
                <c:pt idx="1065" c:formatCode="yyyy\-mm\-dd">
                  <c:v>43237</c:v>
                </c:pt>
                <c:pt idx="1066" c:formatCode="yyyy\-mm\-dd">
                  <c:v>43238</c:v>
                </c:pt>
                <c:pt idx="1067" c:formatCode="yyyy\-mm\-dd">
                  <c:v>43241</c:v>
                </c:pt>
                <c:pt idx="1068" c:formatCode="yyyy\-mm\-dd">
                  <c:v>43242</c:v>
                </c:pt>
                <c:pt idx="1069" c:formatCode="yyyy\-mm\-dd">
                  <c:v>43243</c:v>
                </c:pt>
                <c:pt idx="1070" c:formatCode="yyyy\-mm\-dd">
                  <c:v>43244</c:v>
                </c:pt>
                <c:pt idx="1071" c:formatCode="yyyy\-mm\-dd">
                  <c:v>43245</c:v>
                </c:pt>
                <c:pt idx="1072" c:formatCode="yyyy\-mm\-dd">
                  <c:v>43248</c:v>
                </c:pt>
                <c:pt idx="1073" c:formatCode="yyyy\-mm\-dd">
                  <c:v>43249</c:v>
                </c:pt>
                <c:pt idx="1074" c:formatCode="yyyy\-mm\-dd">
                  <c:v>43250</c:v>
                </c:pt>
                <c:pt idx="1075" c:formatCode="yyyy\-mm\-dd">
                  <c:v>43251</c:v>
                </c:pt>
                <c:pt idx="1076" c:formatCode="yyyy\-mm\-dd">
                  <c:v>43252</c:v>
                </c:pt>
                <c:pt idx="1077" c:formatCode="yyyy\-mm\-dd">
                  <c:v>43255</c:v>
                </c:pt>
                <c:pt idx="1078" c:formatCode="yyyy\-mm\-dd">
                  <c:v>43256</c:v>
                </c:pt>
                <c:pt idx="1079" c:formatCode="yyyy\-mm\-dd">
                  <c:v>43257</c:v>
                </c:pt>
                <c:pt idx="1080" c:formatCode="yyyy\-mm\-dd">
                  <c:v>43258</c:v>
                </c:pt>
                <c:pt idx="1081" c:formatCode="yyyy\-mm\-dd">
                  <c:v>43259</c:v>
                </c:pt>
                <c:pt idx="1082" c:formatCode="yyyy\-mm\-dd">
                  <c:v>43262</c:v>
                </c:pt>
                <c:pt idx="1083" c:formatCode="yyyy\-mm\-dd">
                  <c:v>43263</c:v>
                </c:pt>
                <c:pt idx="1084" c:formatCode="yyyy\-mm\-dd">
                  <c:v>43264</c:v>
                </c:pt>
                <c:pt idx="1085" c:formatCode="yyyy\-mm\-dd">
                  <c:v>43265</c:v>
                </c:pt>
                <c:pt idx="1086" c:formatCode="yyyy\-mm\-dd">
                  <c:v>43266</c:v>
                </c:pt>
                <c:pt idx="1087" c:formatCode="yyyy\-mm\-dd">
                  <c:v>43270</c:v>
                </c:pt>
                <c:pt idx="1088" c:formatCode="yyyy\-mm\-dd">
                  <c:v>43271</c:v>
                </c:pt>
                <c:pt idx="1089" c:formatCode="yyyy\-mm\-dd">
                  <c:v>43272</c:v>
                </c:pt>
                <c:pt idx="1090" c:formatCode="yyyy\-mm\-dd">
                  <c:v>43273</c:v>
                </c:pt>
                <c:pt idx="1091" c:formatCode="yyyy\-mm\-dd">
                  <c:v>43276</c:v>
                </c:pt>
                <c:pt idx="1092" c:formatCode="yyyy\-mm\-dd">
                  <c:v>43277</c:v>
                </c:pt>
                <c:pt idx="1093" c:formatCode="yyyy\-mm\-dd">
                  <c:v>43278</c:v>
                </c:pt>
                <c:pt idx="1094" c:formatCode="yyyy\-mm\-dd">
                  <c:v>43279</c:v>
                </c:pt>
                <c:pt idx="1095" c:formatCode="yyyy\-mm\-dd">
                  <c:v>43280</c:v>
                </c:pt>
                <c:pt idx="1096" c:formatCode="yyyy\-mm\-dd">
                  <c:v>43283</c:v>
                </c:pt>
                <c:pt idx="1097" c:formatCode="yyyy\-mm\-dd">
                  <c:v>43284</c:v>
                </c:pt>
                <c:pt idx="1098" c:formatCode="yyyy\-mm\-dd">
                  <c:v>43285</c:v>
                </c:pt>
                <c:pt idx="1099" c:formatCode="yyyy\-mm\-dd">
                  <c:v>43286</c:v>
                </c:pt>
                <c:pt idx="1100" c:formatCode="yyyy\-mm\-dd">
                  <c:v>43287</c:v>
                </c:pt>
                <c:pt idx="1101" c:formatCode="yyyy\-mm\-dd">
                  <c:v>43290</c:v>
                </c:pt>
                <c:pt idx="1102" c:formatCode="yyyy\-mm\-dd">
                  <c:v>43291</c:v>
                </c:pt>
                <c:pt idx="1103" c:formatCode="yyyy\-mm\-dd">
                  <c:v>43292</c:v>
                </c:pt>
                <c:pt idx="1104" c:formatCode="yyyy\-mm\-dd">
                  <c:v>43293</c:v>
                </c:pt>
                <c:pt idx="1105" c:formatCode="yyyy\-mm\-dd">
                  <c:v>43294</c:v>
                </c:pt>
                <c:pt idx="1106" c:formatCode="yyyy\-mm\-dd">
                  <c:v>43297</c:v>
                </c:pt>
                <c:pt idx="1107" c:formatCode="yyyy\-mm\-dd">
                  <c:v>43298</c:v>
                </c:pt>
                <c:pt idx="1108" c:formatCode="yyyy\-mm\-dd">
                  <c:v>43299</c:v>
                </c:pt>
                <c:pt idx="1109" c:formatCode="yyyy\-mm\-dd">
                  <c:v>43300</c:v>
                </c:pt>
                <c:pt idx="1110" c:formatCode="yyyy\-mm\-dd">
                  <c:v>43301</c:v>
                </c:pt>
                <c:pt idx="1111" c:formatCode="yyyy\-mm\-dd">
                  <c:v>43304</c:v>
                </c:pt>
                <c:pt idx="1112" c:formatCode="yyyy\-mm\-dd">
                  <c:v>43305</c:v>
                </c:pt>
                <c:pt idx="1113" c:formatCode="yyyy\-mm\-dd">
                  <c:v>43306</c:v>
                </c:pt>
                <c:pt idx="1114" c:formatCode="yyyy\-mm\-dd">
                  <c:v>43307</c:v>
                </c:pt>
                <c:pt idx="1115" c:formatCode="yyyy\-mm\-dd">
                  <c:v>43308</c:v>
                </c:pt>
                <c:pt idx="1116" c:formatCode="yyyy\-mm\-dd">
                  <c:v>43311</c:v>
                </c:pt>
                <c:pt idx="1117" c:formatCode="yyyy\-mm\-dd">
                  <c:v>43312</c:v>
                </c:pt>
                <c:pt idx="1118" c:formatCode="yyyy\-mm\-dd">
                  <c:v>43313</c:v>
                </c:pt>
                <c:pt idx="1119" c:formatCode="yyyy\-mm\-dd">
                  <c:v>43314</c:v>
                </c:pt>
                <c:pt idx="1120" c:formatCode="yyyy\-mm\-dd">
                  <c:v>43315</c:v>
                </c:pt>
                <c:pt idx="1121" c:formatCode="yyyy\-mm\-dd">
                  <c:v>43318</c:v>
                </c:pt>
                <c:pt idx="1122" c:formatCode="yyyy\-mm\-dd">
                  <c:v>43319</c:v>
                </c:pt>
                <c:pt idx="1123" c:formatCode="yyyy\-mm\-dd">
                  <c:v>43320</c:v>
                </c:pt>
                <c:pt idx="1124" c:formatCode="yyyy\-mm\-dd">
                  <c:v>43321</c:v>
                </c:pt>
                <c:pt idx="1125" c:formatCode="yyyy\-mm\-dd">
                  <c:v>43322</c:v>
                </c:pt>
                <c:pt idx="1126" c:formatCode="yyyy\-mm\-dd">
                  <c:v>43325</c:v>
                </c:pt>
                <c:pt idx="1127" c:formatCode="yyyy\-mm\-dd">
                  <c:v>43326</c:v>
                </c:pt>
                <c:pt idx="1128" c:formatCode="yyyy\-mm\-dd">
                  <c:v>43327</c:v>
                </c:pt>
                <c:pt idx="1129" c:formatCode="yyyy\-mm\-dd">
                  <c:v>43328</c:v>
                </c:pt>
                <c:pt idx="1130" c:formatCode="yyyy\-mm\-dd">
                  <c:v>43329</c:v>
                </c:pt>
                <c:pt idx="1131" c:formatCode="yyyy\-mm\-dd">
                  <c:v>43332</c:v>
                </c:pt>
                <c:pt idx="1132" c:formatCode="yyyy\-mm\-dd">
                  <c:v>43333</c:v>
                </c:pt>
                <c:pt idx="1133" c:formatCode="yyyy\-mm\-dd">
                  <c:v>43334</c:v>
                </c:pt>
                <c:pt idx="1134" c:formatCode="yyyy\-mm\-dd">
                  <c:v>43335</c:v>
                </c:pt>
                <c:pt idx="1135" c:formatCode="yyyy\-mm\-dd">
                  <c:v>43336</c:v>
                </c:pt>
                <c:pt idx="1136" c:formatCode="yyyy\-mm\-dd">
                  <c:v>43339</c:v>
                </c:pt>
                <c:pt idx="1137" c:formatCode="yyyy\-mm\-dd">
                  <c:v>43340</c:v>
                </c:pt>
                <c:pt idx="1138" c:formatCode="yyyy\-mm\-dd">
                  <c:v>43341</c:v>
                </c:pt>
                <c:pt idx="1139" c:formatCode="yyyy\-mm\-dd">
                  <c:v>43342</c:v>
                </c:pt>
                <c:pt idx="1140" c:formatCode="yyyy\-mm\-dd">
                  <c:v>43343</c:v>
                </c:pt>
                <c:pt idx="1141" c:formatCode="yyyy\-mm\-dd">
                  <c:v>43346</c:v>
                </c:pt>
                <c:pt idx="1142" c:formatCode="yyyy\-mm\-dd">
                  <c:v>43347</c:v>
                </c:pt>
                <c:pt idx="1143" c:formatCode="yyyy\-mm\-dd">
                  <c:v>43348</c:v>
                </c:pt>
                <c:pt idx="1144" c:formatCode="yyyy\-mm\-dd">
                  <c:v>43349</c:v>
                </c:pt>
                <c:pt idx="1145" c:formatCode="yyyy\-mm\-dd">
                  <c:v>43350</c:v>
                </c:pt>
                <c:pt idx="1146" c:formatCode="yyyy\-mm\-dd">
                  <c:v>43353</c:v>
                </c:pt>
                <c:pt idx="1147" c:formatCode="yyyy\-mm\-dd">
                  <c:v>43354</c:v>
                </c:pt>
                <c:pt idx="1148" c:formatCode="yyyy\-mm\-dd">
                  <c:v>43355</c:v>
                </c:pt>
                <c:pt idx="1149" c:formatCode="yyyy\-mm\-dd">
                  <c:v>43356</c:v>
                </c:pt>
                <c:pt idx="1150" c:formatCode="yyyy\-mm\-dd">
                  <c:v>43357</c:v>
                </c:pt>
                <c:pt idx="1151" c:formatCode="yyyy\-mm\-dd">
                  <c:v>43360</c:v>
                </c:pt>
                <c:pt idx="1152" c:formatCode="yyyy\-mm\-dd">
                  <c:v>43361</c:v>
                </c:pt>
                <c:pt idx="1153" c:formatCode="yyyy\-mm\-dd">
                  <c:v>43362</c:v>
                </c:pt>
                <c:pt idx="1154" c:formatCode="yyyy\-mm\-dd">
                  <c:v>43363</c:v>
                </c:pt>
                <c:pt idx="1155" c:formatCode="yyyy\-mm\-dd">
                  <c:v>43364</c:v>
                </c:pt>
                <c:pt idx="1156" c:formatCode="yyyy\-mm\-dd">
                  <c:v>43368</c:v>
                </c:pt>
                <c:pt idx="1157" c:formatCode="yyyy\-mm\-dd">
                  <c:v>43369</c:v>
                </c:pt>
                <c:pt idx="1158" c:formatCode="yyyy\-mm\-dd">
                  <c:v>43370</c:v>
                </c:pt>
                <c:pt idx="1159" c:formatCode="yyyy\-mm\-dd">
                  <c:v>43371</c:v>
                </c:pt>
                <c:pt idx="1160" c:formatCode="yyyy\-mm\-dd">
                  <c:v>43381</c:v>
                </c:pt>
                <c:pt idx="1161" c:formatCode="yyyy\-mm\-dd">
                  <c:v>43382</c:v>
                </c:pt>
                <c:pt idx="1162" c:formatCode="yyyy\-mm\-dd">
                  <c:v>43383</c:v>
                </c:pt>
                <c:pt idx="1163" c:formatCode="yyyy\-mm\-dd">
                  <c:v>43384</c:v>
                </c:pt>
                <c:pt idx="1164" c:formatCode="yyyy\-mm\-dd">
                  <c:v>43385</c:v>
                </c:pt>
                <c:pt idx="1165" c:formatCode="yyyy\-mm\-dd">
                  <c:v>43388</c:v>
                </c:pt>
                <c:pt idx="1166" c:formatCode="yyyy\-mm\-dd">
                  <c:v>43389</c:v>
                </c:pt>
                <c:pt idx="1167" c:formatCode="yyyy\-mm\-dd">
                  <c:v>43390</c:v>
                </c:pt>
                <c:pt idx="1168" c:formatCode="yyyy\-mm\-dd">
                  <c:v>43391</c:v>
                </c:pt>
                <c:pt idx="1169" c:formatCode="yyyy\-mm\-dd">
                  <c:v>43392</c:v>
                </c:pt>
                <c:pt idx="1170" c:formatCode="yyyy\-mm\-dd">
                  <c:v>43395</c:v>
                </c:pt>
                <c:pt idx="1171" c:formatCode="yyyy\-mm\-dd">
                  <c:v>43396</c:v>
                </c:pt>
                <c:pt idx="1172" c:formatCode="yyyy\-mm\-dd">
                  <c:v>43397</c:v>
                </c:pt>
                <c:pt idx="1173" c:formatCode="yyyy\-mm\-dd">
                  <c:v>43398</c:v>
                </c:pt>
                <c:pt idx="1174" c:formatCode="yyyy\-mm\-dd">
                  <c:v>43399</c:v>
                </c:pt>
                <c:pt idx="1175" c:formatCode="yyyy\-mm\-dd">
                  <c:v>43402</c:v>
                </c:pt>
                <c:pt idx="1176" c:formatCode="yyyy\-mm\-dd">
                  <c:v>43403</c:v>
                </c:pt>
                <c:pt idx="1177" c:formatCode="yyyy\-mm\-dd">
                  <c:v>43404</c:v>
                </c:pt>
                <c:pt idx="1178" c:formatCode="yyyy\-mm\-dd">
                  <c:v>43405</c:v>
                </c:pt>
                <c:pt idx="1179" c:formatCode="yyyy\-mm\-dd">
                  <c:v>43406</c:v>
                </c:pt>
                <c:pt idx="1180" c:formatCode="yyyy\-mm\-dd">
                  <c:v>43409</c:v>
                </c:pt>
                <c:pt idx="1181" c:formatCode="yyyy\-mm\-dd">
                  <c:v>43410</c:v>
                </c:pt>
                <c:pt idx="1182" c:formatCode="yyyy\-mm\-dd">
                  <c:v>43411</c:v>
                </c:pt>
                <c:pt idx="1183" c:formatCode="yyyy\-mm\-dd">
                  <c:v>43412</c:v>
                </c:pt>
                <c:pt idx="1184" c:formatCode="yyyy\-mm\-dd">
                  <c:v>43413</c:v>
                </c:pt>
                <c:pt idx="1185" c:formatCode="yyyy\-mm\-dd">
                  <c:v>43416</c:v>
                </c:pt>
                <c:pt idx="1186" c:formatCode="yyyy\-mm\-dd">
                  <c:v>43417</c:v>
                </c:pt>
                <c:pt idx="1187" c:formatCode="yyyy\-mm\-dd">
                  <c:v>43418</c:v>
                </c:pt>
                <c:pt idx="1188" c:formatCode="yyyy\-mm\-dd">
                  <c:v>43419</c:v>
                </c:pt>
                <c:pt idx="1189" c:formatCode="yyyy\-mm\-dd">
                  <c:v>43420</c:v>
                </c:pt>
                <c:pt idx="1190" c:formatCode="yyyy\-mm\-dd">
                  <c:v>43423</c:v>
                </c:pt>
                <c:pt idx="1191" c:formatCode="yyyy\-mm\-dd">
                  <c:v>43424</c:v>
                </c:pt>
                <c:pt idx="1192" c:formatCode="yyyy\-mm\-dd">
                  <c:v>43425</c:v>
                </c:pt>
                <c:pt idx="1193" c:formatCode="yyyy\-mm\-dd">
                  <c:v>43426</c:v>
                </c:pt>
                <c:pt idx="1194" c:formatCode="yyyy\-mm\-dd">
                  <c:v>43427</c:v>
                </c:pt>
                <c:pt idx="1195" c:formatCode="yyyy\-mm\-dd">
                  <c:v>43430</c:v>
                </c:pt>
                <c:pt idx="1196" c:formatCode="yyyy\-mm\-dd">
                  <c:v>43431</c:v>
                </c:pt>
                <c:pt idx="1197" c:formatCode="yyyy\-mm\-dd">
                  <c:v>43432</c:v>
                </c:pt>
                <c:pt idx="1198" c:formatCode="yyyy\-mm\-dd">
                  <c:v>43433</c:v>
                </c:pt>
                <c:pt idx="1199" c:formatCode="yyyy\-mm\-dd">
                  <c:v>43434</c:v>
                </c:pt>
                <c:pt idx="1200" c:formatCode="yyyy\-mm\-dd">
                  <c:v>43437</c:v>
                </c:pt>
                <c:pt idx="1201" c:formatCode="yyyy\-mm\-dd">
                  <c:v>43438</c:v>
                </c:pt>
                <c:pt idx="1202" c:formatCode="yyyy\-mm\-dd">
                  <c:v>43439</c:v>
                </c:pt>
                <c:pt idx="1203" c:formatCode="yyyy\-mm\-dd">
                  <c:v>43440</c:v>
                </c:pt>
                <c:pt idx="1204" c:formatCode="yyyy\-mm\-dd">
                  <c:v>43441</c:v>
                </c:pt>
                <c:pt idx="1205" c:formatCode="yyyy\-mm\-dd">
                  <c:v>43444</c:v>
                </c:pt>
                <c:pt idx="1206" c:formatCode="yyyy\-mm\-dd">
                  <c:v>43445</c:v>
                </c:pt>
                <c:pt idx="1207" c:formatCode="yyyy\-mm\-dd">
                  <c:v>43446</c:v>
                </c:pt>
                <c:pt idx="1208" c:formatCode="yyyy\-mm\-dd">
                  <c:v>43447</c:v>
                </c:pt>
                <c:pt idx="1209" c:formatCode="yyyy\-mm\-dd">
                  <c:v>43448</c:v>
                </c:pt>
                <c:pt idx="1210" c:formatCode="yyyy\-mm\-dd">
                  <c:v>43451</c:v>
                </c:pt>
                <c:pt idx="1211" c:formatCode="yyyy\-mm\-dd">
                  <c:v>43452</c:v>
                </c:pt>
                <c:pt idx="1212" c:formatCode="yyyy\-mm\-dd">
                  <c:v>43453</c:v>
                </c:pt>
                <c:pt idx="1213" c:formatCode="yyyy\-mm\-dd">
                  <c:v>43454</c:v>
                </c:pt>
                <c:pt idx="1214" c:formatCode="yyyy\-mm\-dd">
                  <c:v>43455</c:v>
                </c:pt>
                <c:pt idx="1215" c:formatCode="yyyy\-mm\-dd">
                  <c:v>43458</c:v>
                </c:pt>
                <c:pt idx="1216" c:formatCode="yyyy\-mm\-dd">
                  <c:v>43459</c:v>
                </c:pt>
                <c:pt idx="1217" c:formatCode="yyyy\-mm\-dd">
                  <c:v>43460</c:v>
                </c:pt>
                <c:pt idx="1218" c:formatCode="yyyy\-mm\-dd">
                  <c:v>43461</c:v>
                </c:pt>
                <c:pt idx="1219" c:formatCode="yyyy\-mm\-dd">
                  <c:v>43462</c:v>
                </c:pt>
                <c:pt idx="1220" c:formatCode="yyyy\-mm\-dd">
                  <c:v>43467</c:v>
                </c:pt>
                <c:pt idx="1221" c:formatCode="yyyy\-mm\-dd">
                  <c:v>43468</c:v>
                </c:pt>
                <c:pt idx="1222" c:formatCode="yyyy\-mm\-dd">
                  <c:v>43469</c:v>
                </c:pt>
                <c:pt idx="1223" c:formatCode="yyyy\-mm\-dd">
                  <c:v>43472</c:v>
                </c:pt>
                <c:pt idx="1224" c:formatCode="yyyy\-mm\-dd">
                  <c:v>43473</c:v>
                </c:pt>
                <c:pt idx="1225" c:formatCode="yyyy\-mm\-dd">
                  <c:v>43474</c:v>
                </c:pt>
                <c:pt idx="1226" c:formatCode="yyyy\-mm\-dd">
                  <c:v>43475</c:v>
                </c:pt>
                <c:pt idx="1227" c:formatCode="yyyy\-mm\-dd">
                  <c:v>43476</c:v>
                </c:pt>
                <c:pt idx="1228" c:formatCode="yyyy\-mm\-dd">
                  <c:v>43479</c:v>
                </c:pt>
                <c:pt idx="1229" c:formatCode="yyyy\-mm\-dd">
                  <c:v>43480</c:v>
                </c:pt>
                <c:pt idx="1230" c:formatCode="yyyy\-mm\-dd">
                  <c:v>43481</c:v>
                </c:pt>
                <c:pt idx="1231" c:formatCode="yyyy\-mm\-dd">
                  <c:v>43482</c:v>
                </c:pt>
                <c:pt idx="1232" c:formatCode="yyyy\-mm\-dd">
                  <c:v>43483</c:v>
                </c:pt>
                <c:pt idx="1233" c:formatCode="yyyy\-mm\-dd">
                  <c:v>43486</c:v>
                </c:pt>
                <c:pt idx="1234" c:formatCode="yyyy\-mm\-dd">
                  <c:v>43487</c:v>
                </c:pt>
                <c:pt idx="1235" c:formatCode="yyyy\-mm\-dd">
                  <c:v>43488</c:v>
                </c:pt>
                <c:pt idx="1236" c:formatCode="yyyy\-mm\-dd">
                  <c:v>43489</c:v>
                </c:pt>
                <c:pt idx="1237" c:formatCode="yyyy\-mm\-dd">
                  <c:v>43490</c:v>
                </c:pt>
                <c:pt idx="1238" c:formatCode="yyyy\-mm\-dd">
                  <c:v>43493</c:v>
                </c:pt>
                <c:pt idx="1239" c:formatCode="yyyy\-mm\-dd">
                  <c:v>43494</c:v>
                </c:pt>
                <c:pt idx="1240" c:formatCode="yyyy\-mm\-dd">
                  <c:v>43495</c:v>
                </c:pt>
                <c:pt idx="1241" c:formatCode="yyyy\-mm\-dd">
                  <c:v>43496</c:v>
                </c:pt>
                <c:pt idx="1242" c:formatCode="yyyy\-mm\-dd">
                  <c:v>43497</c:v>
                </c:pt>
                <c:pt idx="1243" c:formatCode="yyyy\-mm\-dd">
                  <c:v>43507</c:v>
                </c:pt>
                <c:pt idx="1244" c:formatCode="yyyy\-mm\-dd">
                  <c:v>43508</c:v>
                </c:pt>
                <c:pt idx="1245" c:formatCode="yyyy\-mm\-dd">
                  <c:v>43509</c:v>
                </c:pt>
                <c:pt idx="1246" c:formatCode="yyyy\-mm\-dd">
                  <c:v>43510</c:v>
                </c:pt>
                <c:pt idx="1247" c:formatCode="yyyy\-mm\-dd">
                  <c:v>43511</c:v>
                </c:pt>
                <c:pt idx="1248" c:formatCode="yyyy\-mm\-dd">
                  <c:v>43514</c:v>
                </c:pt>
                <c:pt idx="1249" c:formatCode="yyyy\-mm\-dd">
                  <c:v>43515</c:v>
                </c:pt>
                <c:pt idx="1250" c:formatCode="yyyy\-mm\-dd">
                  <c:v>43516</c:v>
                </c:pt>
                <c:pt idx="1251" c:formatCode="yyyy\-mm\-dd">
                  <c:v>43517</c:v>
                </c:pt>
                <c:pt idx="1252" c:formatCode="yyyy\-mm\-dd">
                  <c:v>43518</c:v>
                </c:pt>
                <c:pt idx="1253" c:formatCode="yyyy\-mm\-dd">
                  <c:v>43521</c:v>
                </c:pt>
                <c:pt idx="1254" c:formatCode="yyyy\-mm\-dd">
                  <c:v>43522</c:v>
                </c:pt>
                <c:pt idx="1255" c:formatCode="yyyy\-mm\-dd">
                  <c:v>43523</c:v>
                </c:pt>
                <c:pt idx="1256" c:formatCode="yyyy\-mm\-dd">
                  <c:v>43524</c:v>
                </c:pt>
                <c:pt idx="1257" c:formatCode="yyyy\-mm\-dd">
                  <c:v>43525</c:v>
                </c:pt>
                <c:pt idx="1258" c:formatCode="yyyy\-mm\-dd">
                  <c:v>43528</c:v>
                </c:pt>
                <c:pt idx="1259" c:formatCode="yyyy\-mm\-dd">
                  <c:v>43529</c:v>
                </c:pt>
                <c:pt idx="1260" c:formatCode="yyyy\-mm\-dd">
                  <c:v>43530</c:v>
                </c:pt>
                <c:pt idx="1261" c:formatCode="yyyy\-mm\-dd">
                  <c:v>43531</c:v>
                </c:pt>
                <c:pt idx="1262" c:formatCode="yyyy\-mm\-dd">
                  <c:v>43532</c:v>
                </c:pt>
                <c:pt idx="1263" c:formatCode="yyyy\-mm\-dd">
                  <c:v>43535</c:v>
                </c:pt>
                <c:pt idx="1264" c:formatCode="yyyy\-mm\-dd">
                  <c:v>43536</c:v>
                </c:pt>
                <c:pt idx="1265" c:formatCode="yyyy\-mm\-dd">
                  <c:v>43537</c:v>
                </c:pt>
                <c:pt idx="1266" c:formatCode="yyyy\-mm\-dd">
                  <c:v>43538</c:v>
                </c:pt>
                <c:pt idx="1267" c:formatCode="yyyy\-mm\-dd">
                  <c:v>43539</c:v>
                </c:pt>
                <c:pt idx="1268" c:formatCode="yyyy\-mm\-dd">
                  <c:v>43542</c:v>
                </c:pt>
                <c:pt idx="1269" c:formatCode="yyyy\-mm\-dd">
                  <c:v>43543</c:v>
                </c:pt>
                <c:pt idx="1270" c:formatCode="yyyy\-mm\-dd">
                  <c:v>43544</c:v>
                </c:pt>
                <c:pt idx="1271" c:formatCode="yyyy\-mm\-dd">
                  <c:v>43545</c:v>
                </c:pt>
                <c:pt idx="1272" c:formatCode="yyyy\-mm\-dd">
                  <c:v>43546</c:v>
                </c:pt>
                <c:pt idx="1273" c:formatCode="yyyy\-mm\-dd">
                  <c:v>43549</c:v>
                </c:pt>
                <c:pt idx="1274" c:formatCode="yyyy\-mm\-dd">
                  <c:v>43550</c:v>
                </c:pt>
                <c:pt idx="1275" c:formatCode="yyyy\-mm\-dd">
                  <c:v>43551</c:v>
                </c:pt>
                <c:pt idx="1276" c:formatCode="yyyy\-mm\-dd">
                  <c:v>43552</c:v>
                </c:pt>
                <c:pt idx="1277" c:formatCode="yyyy\-mm\-dd">
                  <c:v>43553</c:v>
                </c:pt>
                <c:pt idx="1278" c:formatCode="yyyy\-mm\-dd">
                  <c:v>43556</c:v>
                </c:pt>
                <c:pt idx="1279" c:formatCode="yyyy\-mm\-dd">
                  <c:v>43557</c:v>
                </c:pt>
                <c:pt idx="1280" c:formatCode="yyyy\-mm\-dd">
                  <c:v>43558</c:v>
                </c:pt>
                <c:pt idx="1281" c:formatCode="yyyy\-mm\-dd">
                  <c:v>43559</c:v>
                </c:pt>
                <c:pt idx="1282" c:formatCode="yyyy\-mm\-dd">
                  <c:v>43563</c:v>
                </c:pt>
                <c:pt idx="1283" c:formatCode="yyyy\-mm\-dd">
                  <c:v>43564</c:v>
                </c:pt>
                <c:pt idx="1284" c:formatCode="yyyy\-mm\-dd">
                  <c:v>43565</c:v>
                </c:pt>
                <c:pt idx="1285" c:formatCode="yyyy\-mm\-dd">
                  <c:v>43566</c:v>
                </c:pt>
                <c:pt idx="1286" c:formatCode="yyyy\-mm\-dd">
                  <c:v>43567</c:v>
                </c:pt>
                <c:pt idx="1287" c:formatCode="yyyy\-mm\-dd">
                  <c:v>43570</c:v>
                </c:pt>
                <c:pt idx="1288" c:formatCode="yyyy\-mm\-dd">
                  <c:v>43571</c:v>
                </c:pt>
                <c:pt idx="1289" c:formatCode="yyyy\-mm\-dd">
                  <c:v>43572</c:v>
                </c:pt>
                <c:pt idx="1290" c:formatCode="yyyy\-mm\-dd">
                  <c:v>43573</c:v>
                </c:pt>
                <c:pt idx="1291" c:formatCode="yyyy\-mm\-dd">
                  <c:v>43574</c:v>
                </c:pt>
                <c:pt idx="1292" c:formatCode="yyyy\-mm\-dd">
                  <c:v>43577</c:v>
                </c:pt>
                <c:pt idx="1293" c:formatCode="yyyy\-mm\-dd">
                  <c:v>43578</c:v>
                </c:pt>
                <c:pt idx="1294" c:formatCode="yyyy\-mm\-dd">
                  <c:v>43579</c:v>
                </c:pt>
                <c:pt idx="1295" c:formatCode="yyyy\-mm\-dd">
                  <c:v>43580</c:v>
                </c:pt>
                <c:pt idx="1296" c:formatCode="yyyy\-mm\-dd">
                  <c:v>43581</c:v>
                </c:pt>
                <c:pt idx="1297" c:formatCode="yyyy\-mm\-dd">
                  <c:v>43584</c:v>
                </c:pt>
                <c:pt idx="1298" c:formatCode="yyyy\-mm\-dd">
                  <c:v>43585</c:v>
                </c:pt>
                <c:pt idx="1299" c:formatCode="yyyy\-mm\-dd">
                  <c:v>43591</c:v>
                </c:pt>
                <c:pt idx="1300" c:formatCode="yyyy\-mm\-dd">
                  <c:v>43592</c:v>
                </c:pt>
                <c:pt idx="1301" c:formatCode="yyyy\-mm\-dd">
                  <c:v>43593</c:v>
                </c:pt>
                <c:pt idx="1302" c:formatCode="yyyy\-mm\-dd">
                  <c:v>43594</c:v>
                </c:pt>
                <c:pt idx="1303" c:formatCode="yyyy\-mm\-dd">
                  <c:v>43595</c:v>
                </c:pt>
                <c:pt idx="1304" c:formatCode="yyyy\-mm\-dd">
                  <c:v>43598</c:v>
                </c:pt>
                <c:pt idx="1305" c:formatCode="yyyy\-mm\-dd">
                  <c:v>43599</c:v>
                </c:pt>
                <c:pt idx="1306" c:formatCode="yyyy\-mm\-dd">
                  <c:v>43600</c:v>
                </c:pt>
                <c:pt idx="1307" c:formatCode="yyyy\-mm\-dd">
                  <c:v>43601</c:v>
                </c:pt>
                <c:pt idx="1308" c:formatCode="yyyy\-mm\-dd">
                  <c:v>43602</c:v>
                </c:pt>
                <c:pt idx="1309" c:formatCode="yyyy\-mm\-dd">
                  <c:v>43605</c:v>
                </c:pt>
                <c:pt idx="1310" c:formatCode="yyyy\-mm\-dd">
                  <c:v>43606</c:v>
                </c:pt>
                <c:pt idx="1311" c:formatCode="yyyy\-mm\-dd">
                  <c:v>43607</c:v>
                </c:pt>
                <c:pt idx="1312" c:formatCode="yyyy\-mm\-dd">
                  <c:v>43608</c:v>
                </c:pt>
                <c:pt idx="1313" c:formatCode="yyyy\-mm\-dd">
                  <c:v>43609</c:v>
                </c:pt>
                <c:pt idx="1314" c:formatCode="yyyy\-mm\-dd">
                  <c:v>43612</c:v>
                </c:pt>
                <c:pt idx="1315" c:formatCode="yyyy\-mm\-dd">
                  <c:v>43613</c:v>
                </c:pt>
                <c:pt idx="1316" c:formatCode="yyyy\-mm\-dd">
                  <c:v>43614</c:v>
                </c:pt>
                <c:pt idx="1317" c:formatCode="yyyy\-mm\-dd">
                  <c:v>43615</c:v>
                </c:pt>
                <c:pt idx="1318" c:formatCode="yyyy\-mm\-dd">
                  <c:v>43616</c:v>
                </c:pt>
                <c:pt idx="1319" c:formatCode="yyyy\-mm\-dd">
                  <c:v>43619</c:v>
                </c:pt>
                <c:pt idx="1320" c:formatCode="yyyy\-mm\-dd">
                  <c:v>43620</c:v>
                </c:pt>
                <c:pt idx="1321" c:formatCode="yyyy\-mm\-dd">
                  <c:v>43621</c:v>
                </c:pt>
                <c:pt idx="1322" c:formatCode="yyyy\-mm\-dd">
                  <c:v>43622</c:v>
                </c:pt>
                <c:pt idx="1323" c:formatCode="yyyy\-mm\-dd">
                  <c:v>43626</c:v>
                </c:pt>
                <c:pt idx="1324" c:formatCode="yyyy\-mm\-dd">
                  <c:v>43627</c:v>
                </c:pt>
                <c:pt idx="1325" c:formatCode="yyyy\-mm\-dd">
                  <c:v>43628</c:v>
                </c:pt>
                <c:pt idx="1326" c:formatCode="yyyy\-mm\-dd">
                  <c:v>43629</c:v>
                </c:pt>
                <c:pt idx="1327" c:formatCode="yyyy\-mm\-dd">
                  <c:v>43630</c:v>
                </c:pt>
                <c:pt idx="1328" c:formatCode="yyyy\-mm\-dd">
                  <c:v>43633</c:v>
                </c:pt>
                <c:pt idx="1329" c:formatCode="yyyy\-mm\-dd">
                  <c:v>43634</c:v>
                </c:pt>
                <c:pt idx="1330" c:formatCode="yyyy\-mm\-dd">
                  <c:v>43635</c:v>
                </c:pt>
                <c:pt idx="1331" c:formatCode="yyyy\-mm\-dd">
                  <c:v>43636</c:v>
                </c:pt>
                <c:pt idx="1332" c:formatCode="yyyy\-mm\-dd">
                  <c:v>43637</c:v>
                </c:pt>
                <c:pt idx="1333" c:formatCode="yyyy\-mm\-dd">
                  <c:v>43640</c:v>
                </c:pt>
                <c:pt idx="1334" c:formatCode="yyyy\-mm\-dd">
                  <c:v>43641</c:v>
                </c:pt>
                <c:pt idx="1335" c:formatCode="yyyy\-mm\-dd">
                  <c:v>43642</c:v>
                </c:pt>
                <c:pt idx="1336" c:formatCode="yyyy\-mm\-dd">
                  <c:v>43643</c:v>
                </c:pt>
                <c:pt idx="1337" c:formatCode="yyyy\-mm\-dd">
                  <c:v>43644</c:v>
                </c:pt>
                <c:pt idx="1338" c:formatCode="yyyy\-mm\-dd">
                  <c:v>43647</c:v>
                </c:pt>
                <c:pt idx="1339" c:formatCode="yyyy\-mm\-dd">
                  <c:v>43648</c:v>
                </c:pt>
                <c:pt idx="1340" c:formatCode="yyyy\-mm\-dd">
                  <c:v>43649</c:v>
                </c:pt>
                <c:pt idx="1341" c:formatCode="yyyy\-mm\-dd">
                  <c:v>43650</c:v>
                </c:pt>
                <c:pt idx="1342" c:formatCode="yyyy\-mm\-dd">
                  <c:v>43651</c:v>
                </c:pt>
                <c:pt idx="1343" c:formatCode="yyyy\-mm\-dd">
                  <c:v>43654</c:v>
                </c:pt>
                <c:pt idx="1344" c:formatCode="yyyy\-mm\-dd">
                  <c:v>43655</c:v>
                </c:pt>
                <c:pt idx="1345" c:formatCode="yyyy\-mm\-dd">
                  <c:v>43656</c:v>
                </c:pt>
                <c:pt idx="1346" c:formatCode="yyyy\-mm\-dd">
                  <c:v>43657</c:v>
                </c:pt>
                <c:pt idx="1347" c:formatCode="yyyy\-mm\-dd">
                  <c:v>43658</c:v>
                </c:pt>
                <c:pt idx="1348" c:formatCode="yyyy\-mm\-dd">
                  <c:v>43661</c:v>
                </c:pt>
                <c:pt idx="1349" c:formatCode="yyyy\-mm\-dd">
                  <c:v>43662</c:v>
                </c:pt>
                <c:pt idx="1350" c:formatCode="yyyy\-mm\-dd">
                  <c:v>43663</c:v>
                </c:pt>
                <c:pt idx="1351" c:formatCode="yyyy\-mm\-dd">
                  <c:v>43664</c:v>
                </c:pt>
                <c:pt idx="1352" c:formatCode="yyyy\-mm\-dd">
                  <c:v>43665</c:v>
                </c:pt>
                <c:pt idx="1353" c:formatCode="yyyy\-mm\-dd">
                  <c:v>43668</c:v>
                </c:pt>
                <c:pt idx="1354" c:formatCode="yyyy\-mm\-dd">
                  <c:v>43669</c:v>
                </c:pt>
                <c:pt idx="1355" c:formatCode="yyyy\-mm\-dd">
                  <c:v>43670</c:v>
                </c:pt>
                <c:pt idx="1356" c:formatCode="yyyy\-mm\-dd">
                  <c:v>43671</c:v>
                </c:pt>
                <c:pt idx="1357" c:formatCode="yyyy\-mm\-dd">
                  <c:v>43672</c:v>
                </c:pt>
                <c:pt idx="1358" c:formatCode="yyyy\-mm\-dd">
                  <c:v>43675</c:v>
                </c:pt>
                <c:pt idx="1359" c:formatCode="yyyy\-mm\-dd">
                  <c:v>43676</c:v>
                </c:pt>
                <c:pt idx="1360" c:formatCode="yyyy\-mm\-dd">
                  <c:v>43677</c:v>
                </c:pt>
                <c:pt idx="1361" c:formatCode="yyyy\-mm\-dd">
                  <c:v>43678</c:v>
                </c:pt>
                <c:pt idx="1362" c:formatCode="yyyy\-mm\-dd">
                  <c:v>43679</c:v>
                </c:pt>
                <c:pt idx="1363" c:formatCode="yyyy\-mm\-dd">
                  <c:v>43682</c:v>
                </c:pt>
                <c:pt idx="1364" c:formatCode="yyyy\-mm\-dd">
                  <c:v>43683</c:v>
                </c:pt>
                <c:pt idx="1365" c:formatCode="yyyy\-mm\-dd">
                  <c:v>43684</c:v>
                </c:pt>
                <c:pt idx="1366" c:formatCode="yyyy\-mm\-dd">
                  <c:v>43685</c:v>
                </c:pt>
                <c:pt idx="1367" c:formatCode="yyyy\-mm\-dd">
                  <c:v>43686</c:v>
                </c:pt>
                <c:pt idx="1368" c:formatCode="yyyy\-mm\-dd">
                  <c:v>43689</c:v>
                </c:pt>
                <c:pt idx="1369" c:formatCode="yyyy\-mm\-dd">
                  <c:v>43690</c:v>
                </c:pt>
                <c:pt idx="1370" c:formatCode="yyyy\-mm\-dd">
                  <c:v>43691</c:v>
                </c:pt>
                <c:pt idx="1371" c:formatCode="yyyy\-mm\-dd">
                  <c:v>43692</c:v>
                </c:pt>
                <c:pt idx="1372" c:formatCode="yyyy\-mm\-dd">
                  <c:v>43693</c:v>
                </c:pt>
                <c:pt idx="1373" c:formatCode="yyyy\-mm\-dd">
                  <c:v>43696</c:v>
                </c:pt>
                <c:pt idx="1374" c:formatCode="yyyy\-mm\-dd">
                  <c:v>43697</c:v>
                </c:pt>
                <c:pt idx="1375" c:formatCode="yyyy\-mm\-dd">
                  <c:v>43698</c:v>
                </c:pt>
                <c:pt idx="1376" c:formatCode="yyyy\-mm\-dd">
                  <c:v>43699</c:v>
                </c:pt>
                <c:pt idx="1377" c:formatCode="yyyy\-mm\-dd">
                  <c:v>43700</c:v>
                </c:pt>
                <c:pt idx="1378" c:formatCode="yyyy\-mm\-dd">
                  <c:v>43703</c:v>
                </c:pt>
                <c:pt idx="1379" c:formatCode="yyyy\-mm\-dd">
                  <c:v>43704</c:v>
                </c:pt>
                <c:pt idx="1380" c:formatCode="yyyy\-mm\-dd">
                  <c:v>43705</c:v>
                </c:pt>
                <c:pt idx="1381" c:formatCode="yyyy\-mm\-dd">
                  <c:v>43706</c:v>
                </c:pt>
                <c:pt idx="1382" c:formatCode="yyyy\-mm\-dd">
                  <c:v>43707</c:v>
                </c:pt>
                <c:pt idx="1383" c:formatCode="yyyy\-mm\-dd">
                  <c:v>43710</c:v>
                </c:pt>
                <c:pt idx="1384" c:formatCode="yyyy\-mm\-dd">
                  <c:v>43711</c:v>
                </c:pt>
                <c:pt idx="1385" c:formatCode="yyyy\-mm\-dd">
                  <c:v>43712</c:v>
                </c:pt>
                <c:pt idx="1386" c:formatCode="yyyy\-mm\-dd">
                  <c:v>43713</c:v>
                </c:pt>
                <c:pt idx="1387" c:formatCode="yyyy\-mm\-dd">
                  <c:v>43714</c:v>
                </c:pt>
                <c:pt idx="1388" c:formatCode="yyyy\-mm\-dd">
                  <c:v>43717</c:v>
                </c:pt>
                <c:pt idx="1389" c:formatCode="yyyy\-mm\-dd">
                  <c:v>43718</c:v>
                </c:pt>
                <c:pt idx="1390" c:formatCode="yyyy\-mm\-dd">
                  <c:v>43719</c:v>
                </c:pt>
                <c:pt idx="1391" c:formatCode="yyyy\-mm\-dd">
                  <c:v>43720</c:v>
                </c:pt>
                <c:pt idx="1392" c:formatCode="yyyy\-mm\-dd">
                  <c:v>43724</c:v>
                </c:pt>
                <c:pt idx="1393" c:formatCode="yyyy\-mm\-dd">
                  <c:v>43725</c:v>
                </c:pt>
                <c:pt idx="1394" c:formatCode="yyyy\-mm\-dd">
                  <c:v>43726</c:v>
                </c:pt>
                <c:pt idx="1395" c:formatCode="yyyy\-mm\-dd">
                  <c:v>43727</c:v>
                </c:pt>
                <c:pt idx="1396" c:formatCode="yyyy\-mm\-dd">
                  <c:v>43728</c:v>
                </c:pt>
                <c:pt idx="1397" c:formatCode="yyyy\-mm\-dd">
                  <c:v>43731</c:v>
                </c:pt>
                <c:pt idx="1398" c:formatCode="yyyy\-mm\-dd">
                  <c:v>43732</c:v>
                </c:pt>
                <c:pt idx="1399" c:formatCode="yyyy\-mm\-dd">
                  <c:v>43733</c:v>
                </c:pt>
                <c:pt idx="1400" c:formatCode="yyyy\-mm\-dd">
                  <c:v>43734</c:v>
                </c:pt>
                <c:pt idx="1401" c:formatCode="yyyy\-mm\-dd">
                  <c:v>43735</c:v>
                </c:pt>
                <c:pt idx="1402" c:formatCode="yyyy\-mm\-dd">
                  <c:v>43738</c:v>
                </c:pt>
                <c:pt idx="1403" c:formatCode="yyyy\-mm\-dd">
                  <c:v>43746</c:v>
                </c:pt>
                <c:pt idx="1404" c:formatCode="yyyy\-mm\-dd">
                  <c:v>43747</c:v>
                </c:pt>
                <c:pt idx="1405" c:formatCode="yyyy\-mm\-dd">
                  <c:v>43748</c:v>
                </c:pt>
                <c:pt idx="1406" c:formatCode="yyyy\-mm\-dd">
                  <c:v>43749</c:v>
                </c:pt>
                <c:pt idx="1407" c:formatCode="yyyy\-mm\-dd">
                  <c:v>43752</c:v>
                </c:pt>
                <c:pt idx="1408" c:formatCode="yyyy\-mm\-dd">
                  <c:v>43753</c:v>
                </c:pt>
                <c:pt idx="1409" c:formatCode="yyyy\-mm\-dd">
                  <c:v>43754</c:v>
                </c:pt>
                <c:pt idx="1410" c:formatCode="yyyy\-mm\-dd">
                  <c:v>43755</c:v>
                </c:pt>
                <c:pt idx="1411" c:formatCode="yyyy\-mm\-dd">
                  <c:v>43756</c:v>
                </c:pt>
                <c:pt idx="1412" c:formatCode="yyyy\-mm\-dd">
                  <c:v>43759</c:v>
                </c:pt>
                <c:pt idx="1413" c:formatCode="yyyy\-mm\-dd">
                  <c:v>43760</c:v>
                </c:pt>
                <c:pt idx="1414" c:formatCode="yyyy\-mm\-dd">
                  <c:v>43761</c:v>
                </c:pt>
                <c:pt idx="1415" c:formatCode="yyyy\-mm\-dd">
                  <c:v>43762</c:v>
                </c:pt>
                <c:pt idx="1416" c:formatCode="yyyy\-mm\-dd">
                  <c:v>43763</c:v>
                </c:pt>
                <c:pt idx="1417" c:formatCode="yyyy\-mm\-dd">
                  <c:v>43766</c:v>
                </c:pt>
                <c:pt idx="1418" c:formatCode="yyyy\-mm\-dd">
                  <c:v>43767</c:v>
                </c:pt>
                <c:pt idx="1419" c:formatCode="yyyy\-mm\-dd">
                  <c:v>43768</c:v>
                </c:pt>
                <c:pt idx="1420" c:formatCode="yyyy\-mm\-dd">
                  <c:v>43769</c:v>
                </c:pt>
                <c:pt idx="1421" c:formatCode="yyyy\-mm\-dd">
                  <c:v>43770</c:v>
                </c:pt>
                <c:pt idx="1422" c:formatCode="yyyy\-mm\-dd">
                  <c:v>43773</c:v>
                </c:pt>
                <c:pt idx="1423" c:formatCode="yyyy\-mm\-dd">
                  <c:v>43774</c:v>
                </c:pt>
                <c:pt idx="1424" c:formatCode="yyyy\-mm\-dd">
                  <c:v>43775</c:v>
                </c:pt>
                <c:pt idx="1425" c:formatCode="yyyy\-mm\-dd">
                  <c:v>43776</c:v>
                </c:pt>
                <c:pt idx="1426" c:formatCode="yyyy\-mm\-dd">
                  <c:v>43777</c:v>
                </c:pt>
                <c:pt idx="1427" c:formatCode="yyyy\-mm\-dd">
                  <c:v>43780</c:v>
                </c:pt>
                <c:pt idx="1428" c:formatCode="yyyy\-mm\-dd">
                  <c:v>43781</c:v>
                </c:pt>
                <c:pt idx="1429" c:formatCode="yyyy\-mm\-dd">
                  <c:v>43782</c:v>
                </c:pt>
                <c:pt idx="1430" c:formatCode="yyyy\-mm\-dd">
                  <c:v>43783</c:v>
                </c:pt>
                <c:pt idx="1431" c:formatCode="yyyy\-mm\-dd">
                  <c:v>43784</c:v>
                </c:pt>
                <c:pt idx="1432" c:formatCode="yyyy\-mm\-dd">
                  <c:v>43787</c:v>
                </c:pt>
                <c:pt idx="1433" c:formatCode="yyyy\-mm\-dd">
                  <c:v>43788</c:v>
                </c:pt>
                <c:pt idx="1434" c:formatCode="yyyy\-mm\-dd">
                  <c:v>43789</c:v>
                </c:pt>
                <c:pt idx="1435" c:formatCode="yyyy\-mm\-dd">
                  <c:v>43790</c:v>
                </c:pt>
                <c:pt idx="1436" c:formatCode="yyyy\-mm\-dd">
                  <c:v>43791</c:v>
                </c:pt>
                <c:pt idx="1437" c:formatCode="yyyy\-mm\-dd">
                  <c:v>43794</c:v>
                </c:pt>
                <c:pt idx="1438" c:formatCode="yyyy\-mm\-dd">
                  <c:v>43795</c:v>
                </c:pt>
                <c:pt idx="1439" c:formatCode="yyyy\-mm\-dd">
                  <c:v>43796</c:v>
                </c:pt>
                <c:pt idx="1440" c:formatCode="yyyy\-mm\-dd">
                  <c:v>43797</c:v>
                </c:pt>
                <c:pt idx="1441" c:formatCode="yyyy\-mm\-dd">
                  <c:v>43798</c:v>
                </c:pt>
                <c:pt idx="1442" c:formatCode="yyyy\-mm\-dd">
                  <c:v>43801</c:v>
                </c:pt>
                <c:pt idx="1443" c:formatCode="yyyy\-mm\-dd">
                  <c:v>43802</c:v>
                </c:pt>
                <c:pt idx="1444" c:formatCode="yyyy\-mm\-dd">
                  <c:v>43803</c:v>
                </c:pt>
                <c:pt idx="1445" c:formatCode="yyyy\-mm\-dd">
                  <c:v>43804</c:v>
                </c:pt>
                <c:pt idx="1446" c:formatCode="yyyy\-mm\-dd">
                  <c:v>43805</c:v>
                </c:pt>
                <c:pt idx="1447" c:formatCode="yyyy\-mm\-dd">
                  <c:v>43808</c:v>
                </c:pt>
                <c:pt idx="1448" c:formatCode="yyyy\-mm\-dd">
                  <c:v>43809</c:v>
                </c:pt>
                <c:pt idx="1449" c:formatCode="yyyy\-mm\-dd">
                  <c:v>43810</c:v>
                </c:pt>
                <c:pt idx="1450" c:formatCode="yyyy\-mm\-dd">
                  <c:v>43811</c:v>
                </c:pt>
                <c:pt idx="1451" c:formatCode="yyyy\-mm\-dd">
                  <c:v>43812</c:v>
                </c:pt>
                <c:pt idx="1452" c:formatCode="yyyy\-mm\-dd">
                  <c:v>43815</c:v>
                </c:pt>
                <c:pt idx="1453" c:formatCode="yyyy\-mm\-dd">
                  <c:v>43816</c:v>
                </c:pt>
                <c:pt idx="1454" c:formatCode="yyyy\-mm\-dd">
                  <c:v>43817</c:v>
                </c:pt>
                <c:pt idx="1455" c:formatCode="yyyy\-mm\-dd">
                  <c:v>43818</c:v>
                </c:pt>
                <c:pt idx="1456" c:formatCode="yyyy\-mm\-dd">
                  <c:v>43819</c:v>
                </c:pt>
                <c:pt idx="1457" c:formatCode="yyyy\-mm\-dd">
                  <c:v>43822</c:v>
                </c:pt>
                <c:pt idx="1458" c:formatCode="yyyy\-mm\-dd">
                  <c:v>43823</c:v>
                </c:pt>
                <c:pt idx="1459" c:formatCode="yyyy\-mm\-dd">
                  <c:v>43824</c:v>
                </c:pt>
                <c:pt idx="1460" c:formatCode="yyyy\-mm\-dd">
                  <c:v>43825</c:v>
                </c:pt>
                <c:pt idx="1461" c:formatCode="yyyy\-mm\-dd">
                  <c:v>43826</c:v>
                </c:pt>
                <c:pt idx="1462" c:formatCode="yyyy\-mm\-dd">
                  <c:v>43829</c:v>
                </c:pt>
                <c:pt idx="1463" c:formatCode="yyyy\-mm\-dd">
                  <c:v>43830</c:v>
                </c:pt>
                <c:pt idx="1464" c:formatCode="yyyy\-mm\-dd">
                  <c:v>43832</c:v>
                </c:pt>
                <c:pt idx="1465" c:formatCode="yyyy\-mm\-dd">
                  <c:v>43833</c:v>
                </c:pt>
                <c:pt idx="1466" c:formatCode="yyyy\-mm\-dd">
                  <c:v>43836</c:v>
                </c:pt>
                <c:pt idx="1467" c:formatCode="yyyy\-mm\-dd">
                  <c:v>43837</c:v>
                </c:pt>
                <c:pt idx="1468" c:formatCode="yyyy\-mm\-dd">
                  <c:v>43838</c:v>
                </c:pt>
                <c:pt idx="1469" c:formatCode="yyyy\-mm\-dd">
                  <c:v>43839</c:v>
                </c:pt>
                <c:pt idx="1470" c:formatCode="yyyy\-mm\-dd">
                  <c:v>43840</c:v>
                </c:pt>
                <c:pt idx="1471" c:formatCode="yyyy\-mm\-dd">
                  <c:v>43843</c:v>
                </c:pt>
                <c:pt idx="1472" c:formatCode="yyyy\-mm\-dd">
                  <c:v>43844</c:v>
                </c:pt>
                <c:pt idx="1473" c:formatCode="yyyy\-mm\-dd">
                  <c:v>43845</c:v>
                </c:pt>
                <c:pt idx="1474" c:formatCode="yyyy\-mm\-dd">
                  <c:v>43846</c:v>
                </c:pt>
                <c:pt idx="1475" c:formatCode="yyyy\-mm\-dd">
                  <c:v>43847</c:v>
                </c:pt>
                <c:pt idx="1476" c:formatCode="yyyy\-mm\-dd">
                  <c:v>43850</c:v>
                </c:pt>
                <c:pt idx="1477" c:formatCode="yyyy\-mm\-dd">
                  <c:v>43851</c:v>
                </c:pt>
                <c:pt idx="1478" c:formatCode="yyyy\-mm\-dd">
                  <c:v>43852</c:v>
                </c:pt>
                <c:pt idx="1479" c:formatCode="yyyy\-mm\-dd">
                  <c:v>43853</c:v>
                </c:pt>
                <c:pt idx="1480" c:formatCode="yyyy\-mm\-dd">
                  <c:v>43864</c:v>
                </c:pt>
                <c:pt idx="1481" c:formatCode="yyyy\-mm\-dd">
                  <c:v>43865</c:v>
                </c:pt>
                <c:pt idx="1482" c:formatCode="yyyy\-mm\-dd">
                  <c:v>43866</c:v>
                </c:pt>
                <c:pt idx="1483" c:formatCode="yyyy\-mm\-dd">
                  <c:v>43867</c:v>
                </c:pt>
                <c:pt idx="1484" c:formatCode="yyyy\-mm\-dd">
                  <c:v>43868</c:v>
                </c:pt>
                <c:pt idx="1485" c:formatCode="yyyy\-mm\-dd">
                  <c:v>43871</c:v>
                </c:pt>
                <c:pt idx="1486" c:formatCode="yyyy\-mm\-dd">
                  <c:v>43872</c:v>
                </c:pt>
                <c:pt idx="1487" c:formatCode="yyyy\-mm\-dd">
                  <c:v>43873</c:v>
                </c:pt>
                <c:pt idx="1488" c:formatCode="yyyy\-mm\-dd">
                  <c:v>43874</c:v>
                </c:pt>
                <c:pt idx="1489" c:formatCode="yyyy\-mm\-dd">
                  <c:v>43875</c:v>
                </c:pt>
                <c:pt idx="1490" c:formatCode="yyyy\-mm\-dd">
                  <c:v>43878</c:v>
                </c:pt>
                <c:pt idx="1491" c:formatCode="yyyy\-mm\-dd">
                  <c:v>43879</c:v>
                </c:pt>
                <c:pt idx="1492" c:formatCode="yyyy\-mm\-dd">
                  <c:v>43880</c:v>
                </c:pt>
                <c:pt idx="1493" c:formatCode="yyyy\-mm\-dd">
                  <c:v>43881</c:v>
                </c:pt>
                <c:pt idx="1494" c:formatCode="yyyy\-mm\-dd">
                  <c:v>43882</c:v>
                </c:pt>
                <c:pt idx="1495" c:formatCode="yyyy\-mm\-dd">
                  <c:v>43885</c:v>
                </c:pt>
                <c:pt idx="1496" c:formatCode="yyyy\-mm\-dd">
                  <c:v>43886</c:v>
                </c:pt>
                <c:pt idx="1497" c:formatCode="yyyy\-mm\-dd">
                  <c:v>43887</c:v>
                </c:pt>
                <c:pt idx="1498" c:formatCode="yyyy\-mm\-dd">
                  <c:v>43888</c:v>
                </c:pt>
                <c:pt idx="1499" c:formatCode="yyyy\-mm\-dd">
                  <c:v>43889</c:v>
                </c:pt>
                <c:pt idx="1500" c:formatCode="yyyy\-mm\-dd">
                  <c:v>43892</c:v>
                </c:pt>
                <c:pt idx="1501" c:formatCode="yyyy\-mm\-dd">
                  <c:v>43893</c:v>
                </c:pt>
                <c:pt idx="1502" c:formatCode="yyyy\-mm\-dd">
                  <c:v>43894</c:v>
                </c:pt>
                <c:pt idx="1503" c:formatCode="yyyy\-mm\-dd">
                  <c:v>43895</c:v>
                </c:pt>
                <c:pt idx="1504" c:formatCode="yyyy\-mm\-dd">
                  <c:v>43896</c:v>
                </c:pt>
                <c:pt idx="1505" c:formatCode="yyyy\-mm\-dd">
                  <c:v>43899</c:v>
                </c:pt>
                <c:pt idx="1506" c:formatCode="yyyy\-mm\-dd">
                  <c:v>43900</c:v>
                </c:pt>
                <c:pt idx="1507" c:formatCode="yyyy\-mm\-dd">
                  <c:v>43901</c:v>
                </c:pt>
                <c:pt idx="1508" c:formatCode="yyyy\-mm\-dd">
                  <c:v>43902</c:v>
                </c:pt>
                <c:pt idx="1509" c:formatCode="yyyy\-mm\-dd">
                  <c:v>43903</c:v>
                </c:pt>
                <c:pt idx="1510" c:formatCode="yyyy\-mm\-dd">
                  <c:v>43906</c:v>
                </c:pt>
                <c:pt idx="1511" c:formatCode="yyyy\-mm\-dd">
                  <c:v>43907</c:v>
                </c:pt>
                <c:pt idx="1512" c:formatCode="yyyy\-mm\-dd">
                  <c:v>43908</c:v>
                </c:pt>
                <c:pt idx="1513" c:formatCode="yyyy\-mm\-dd">
                  <c:v>43909</c:v>
                </c:pt>
                <c:pt idx="1514" c:formatCode="yyyy\-mm\-dd">
                  <c:v>43910</c:v>
                </c:pt>
                <c:pt idx="1515" c:formatCode="yyyy\-mm\-dd">
                  <c:v>43913</c:v>
                </c:pt>
                <c:pt idx="1516" c:formatCode="yyyy\-mm\-dd">
                  <c:v>43914</c:v>
                </c:pt>
                <c:pt idx="1517" c:formatCode="yyyy\-mm\-dd">
                  <c:v>43915</c:v>
                </c:pt>
                <c:pt idx="1518" c:formatCode="yyyy\-mm\-dd">
                  <c:v>43916</c:v>
                </c:pt>
                <c:pt idx="1519" c:formatCode="yyyy\-mm\-dd">
                  <c:v>43917</c:v>
                </c:pt>
                <c:pt idx="1520" c:formatCode="yyyy\-mm\-dd">
                  <c:v>43920</c:v>
                </c:pt>
                <c:pt idx="1521" c:formatCode="yyyy\-mm\-dd">
                  <c:v>43921</c:v>
                </c:pt>
                <c:pt idx="1522" c:formatCode="yyyy\-mm\-dd">
                  <c:v>43922</c:v>
                </c:pt>
                <c:pt idx="1523" c:formatCode="yyyy\-mm\-dd">
                  <c:v>43923</c:v>
                </c:pt>
                <c:pt idx="1524" c:formatCode="yyyy\-mm\-dd">
                  <c:v>43924</c:v>
                </c:pt>
                <c:pt idx="1525" c:formatCode="yyyy\-mm\-dd">
                  <c:v>43928</c:v>
                </c:pt>
                <c:pt idx="1526" c:formatCode="yyyy\-mm\-dd">
                  <c:v>43929</c:v>
                </c:pt>
                <c:pt idx="1527" c:formatCode="yyyy\-mm\-dd">
                  <c:v>43930</c:v>
                </c:pt>
                <c:pt idx="1528" c:formatCode="yyyy\-mm\-dd">
                  <c:v>43931</c:v>
                </c:pt>
                <c:pt idx="1529" c:formatCode="yyyy\-mm\-dd">
                  <c:v>43934</c:v>
                </c:pt>
                <c:pt idx="1530" c:formatCode="yyyy\-mm\-dd">
                  <c:v>43935</c:v>
                </c:pt>
                <c:pt idx="1531" c:formatCode="yyyy\-mm\-dd">
                  <c:v>43936</c:v>
                </c:pt>
                <c:pt idx="1532" c:formatCode="yyyy\-mm\-dd">
                  <c:v>43937</c:v>
                </c:pt>
                <c:pt idx="1533" c:formatCode="yyyy\-mm\-dd">
                  <c:v>43938</c:v>
                </c:pt>
                <c:pt idx="1534" c:formatCode="yyyy\-mm\-dd">
                  <c:v>43941</c:v>
                </c:pt>
                <c:pt idx="1535" c:formatCode="yyyy\-mm\-dd">
                  <c:v>43942</c:v>
                </c:pt>
                <c:pt idx="1536" c:formatCode="yyyy\-mm\-dd">
                  <c:v>43943</c:v>
                </c:pt>
                <c:pt idx="1537" c:formatCode="yyyy\-mm\-dd">
                  <c:v>43944</c:v>
                </c:pt>
                <c:pt idx="1538" c:formatCode="yyyy\-mm\-dd">
                  <c:v>43945</c:v>
                </c:pt>
                <c:pt idx="1539" c:formatCode="yyyy\-mm\-dd">
                  <c:v>43948</c:v>
                </c:pt>
                <c:pt idx="1540" c:formatCode="yyyy\-mm\-dd">
                  <c:v>43949</c:v>
                </c:pt>
                <c:pt idx="1541" c:formatCode="yyyy\-mm\-dd">
                  <c:v>43950</c:v>
                </c:pt>
                <c:pt idx="1542" c:formatCode="yyyy\-mm\-dd">
                  <c:v>43951</c:v>
                </c:pt>
                <c:pt idx="1543" c:formatCode="yyyy\-mm\-dd">
                  <c:v>43957</c:v>
                </c:pt>
                <c:pt idx="1544" c:formatCode="yyyy\-mm\-dd">
                  <c:v>43958</c:v>
                </c:pt>
                <c:pt idx="1545" c:formatCode="yyyy\-mm\-dd">
                  <c:v>43959</c:v>
                </c:pt>
                <c:pt idx="1546" c:formatCode="yyyy\-mm\-dd">
                  <c:v>43962</c:v>
                </c:pt>
                <c:pt idx="1547" c:formatCode="yyyy\-mm\-dd">
                  <c:v>43963</c:v>
                </c:pt>
                <c:pt idx="1548" c:formatCode="yyyy\-mm\-dd">
                  <c:v>43964</c:v>
                </c:pt>
                <c:pt idx="1549" c:formatCode="yyyy\-mm\-dd">
                  <c:v>43965</c:v>
                </c:pt>
                <c:pt idx="1550" c:formatCode="yyyy\-mm\-dd">
                  <c:v>43966</c:v>
                </c:pt>
                <c:pt idx="1551" c:formatCode="yyyy\-mm\-dd">
                  <c:v>43969</c:v>
                </c:pt>
                <c:pt idx="1552" c:formatCode="yyyy\-mm\-dd">
                  <c:v>43970</c:v>
                </c:pt>
                <c:pt idx="1553" c:formatCode="yyyy\-mm\-dd">
                  <c:v>43971</c:v>
                </c:pt>
                <c:pt idx="1554" c:formatCode="yyyy\-mm\-dd">
                  <c:v>43972</c:v>
                </c:pt>
                <c:pt idx="1555" c:formatCode="yyyy\-mm\-dd">
                  <c:v>43973</c:v>
                </c:pt>
                <c:pt idx="1556" c:formatCode="yyyy\-mm\-dd">
                  <c:v>43976</c:v>
                </c:pt>
                <c:pt idx="1557" c:formatCode="yyyy\-mm\-dd">
                  <c:v>43977</c:v>
                </c:pt>
                <c:pt idx="1558" c:formatCode="yyyy\-mm\-dd">
                  <c:v>43978</c:v>
                </c:pt>
                <c:pt idx="1559" c:formatCode="yyyy\-mm\-dd">
                  <c:v>43979</c:v>
                </c:pt>
                <c:pt idx="1560" c:formatCode="yyyy\-mm\-dd">
                  <c:v>43980</c:v>
                </c:pt>
                <c:pt idx="1561" c:formatCode="yyyy\-mm\-dd">
                  <c:v>43983</c:v>
                </c:pt>
                <c:pt idx="1562" c:formatCode="yyyy\-mm\-dd">
                  <c:v>43984</c:v>
                </c:pt>
                <c:pt idx="1563" c:formatCode="yyyy\-mm\-dd">
                  <c:v>43985</c:v>
                </c:pt>
                <c:pt idx="1564" c:formatCode="yyyy\-mm\-dd">
                  <c:v>43986</c:v>
                </c:pt>
                <c:pt idx="1565" c:formatCode="yyyy\-mm\-dd">
                  <c:v>43987</c:v>
                </c:pt>
                <c:pt idx="1566" c:formatCode="yyyy\-mm\-dd">
                  <c:v>43990</c:v>
                </c:pt>
                <c:pt idx="1567" c:formatCode="yyyy\-mm\-dd">
                  <c:v>43991</c:v>
                </c:pt>
                <c:pt idx="1568" c:formatCode="yyyy\-mm\-dd">
                  <c:v>43992</c:v>
                </c:pt>
                <c:pt idx="1569" c:formatCode="yyyy\-mm\-dd">
                  <c:v>43993</c:v>
                </c:pt>
                <c:pt idx="1570" c:formatCode="yyyy\-mm\-dd">
                  <c:v>43994</c:v>
                </c:pt>
                <c:pt idx="1571" c:formatCode="yyyy\-mm\-dd">
                  <c:v>43997</c:v>
                </c:pt>
                <c:pt idx="1572" c:formatCode="yyyy\-mm\-dd">
                  <c:v>43998</c:v>
                </c:pt>
                <c:pt idx="1573" c:formatCode="yyyy\-mm\-dd">
                  <c:v>43999</c:v>
                </c:pt>
                <c:pt idx="1574" c:formatCode="yyyy\-mm\-dd">
                  <c:v>44000</c:v>
                </c:pt>
                <c:pt idx="1575" c:formatCode="yyyy\-mm\-dd">
                  <c:v>44001</c:v>
                </c:pt>
                <c:pt idx="1576" c:formatCode="yyyy\-mm\-dd">
                  <c:v>44004</c:v>
                </c:pt>
                <c:pt idx="1577" c:formatCode="yyyy\-mm\-dd">
                  <c:v>44005</c:v>
                </c:pt>
                <c:pt idx="1578" c:formatCode="yyyy\-mm\-dd">
                  <c:v>44006</c:v>
                </c:pt>
                <c:pt idx="1579" c:formatCode="yyyy\-mm\-dd">
                  <c:v>44011</c:v>
                </c:pt>
                <c:pt idx="1580" c:formatCode="yyyy\-mm\-dd">
                  <c:v>44012</c:v>
                </c:pt>
                <c:pt idx="1581" c:formatCode="yyyy\-mm\-dd">
                  <c:v>44013</c:v>
                </c:pt>
                <c:pt idx="1582" c:formatCode="yyyy\-mm\-dd">
                  <c:v>44014</c:v>
                </c:pt>
                <c:pt idx="1583" c:formatCode="yyyy\-mm\-dd">
                  <c:v>44015</c:v>
                </c:pt>
                <c:pt idx="1584" c:formatCode="yyyy\-mm\-dd">
                  <c:v>44018</c:v>
                </c:pt>
                <c:pt idx="1585" c:formatCode="yyyy\-mm\-dd">
                  <c:v>44019</c:v>
                </c:pt>
                <c:pt idx="1586" c:formatCode="yyyy\-mm\-dd">
                  <c:v>44020</c:v>
                </c:pt>
                <c:pt idx="1587" c:formatCode="yyyy\-mm\-dd">
                  <c:v>44021</c:v>
                </c:pt>
                <c:pt idx="1588" c:formatCode="yyyy\-mm\-dd">
                  <c:v>44022</c:v>
                </c:pt>
                <c:pt idx="1589" c:formatCode="yyyy\-mm\-dd">
                  <c:v>44025</c:v>
                </c:pt>
                <c:pt idx="1590" c:formatCode="yyyy\-mm\-dd">
                  <c:v>44026</c:v>
                </c:pt>
                <c:pt idx="1591" c:formatCode="yyyy\-mm\-dd">
                  <c:v>44027</c:v>
                </c:pt>
                <c:pt idx="1592" c:formatCode="yyyy\-mm\-dd">
                  <c:v>44028</c:v>
                </c:pt>
                <c:pt idx="1593" c:formatCode="yyyy\-mm\-dd">
                  <c:v>44029</c:v>
                </c:pt>
                <c:pt idx="1594" c:formatCode="yyyy\-mm\-dd">
                  <c:v>44032</c:v>
                </c:pt>
                <c:pt idx="1595" c:formatCode="yyyy\-mm\-dd">
                  <c:v>44033</c:v>
                </c:pt>
                <c:pt idx="1596" c:formatCode="yyyy\-mm\-dd">
                  <c:v>44034</c:v>
                </c:pt>
                <c:pt idx="1597" c:formatCode="yyyy\-mm\-dd">
                  <c:v>44035</c:v>
                </c:pt>
                <c:pt idx="1598" c:formatCode="yyyy\-mm\-dd">
                  <c:v>44036</c:v>
                </c:pt>
                <c:pt idx="1599" c:formatCode="yyyy\-mm\-dd">
                  <c:v>44039</c:v>
                </c:pt>
                <c:pt idx="1600" c:formatCode="yyyy\-mm\-dd">
                  <c:v>44040</c:v>
                </c:pt>
                <c:pt idx="1601" c:formatCode="yyyy\-mm\-dd">
                  <c:v>44041</c:v>
                </c:pt>
                <c:pt idx="1602" c:formatCode="yyyy\-mm\-dd">
                  <c:v>44042</c:v>
                </c:pt>
                <c:pt idx="1603" c:formatCode="yyyy\-mm\-dd">
                  <c:v>44043</c:v>
                </c:pt>
                <c:pt idx="1604" c:formatCode="yyyy\-mm\-dd">
                  <c:v>44046</c:v>
                </c:pt>
                <c:pt idx="1605" c:formatCode="yyyy\-mm\-dd">
                  <c:v>44047</c:v>
                </c:pt>
                <c:pt idx="1606" c:formatCode="yyyy\-mm\-dd">
                  <c:v>44048</c:v>
                </c:pt>
                <c:pt idx="1607" c:formatCode="yyyy\-mm\-dd">
                  <c:v>44049</c:v>
                </c:pt>
                <c:pt idx="1608" c:formatCode="yyyy\-mm\-dd">
                  <c:v>44050</c:v>
                </c:pt>
                <c:pt idx="1609" c:formatCode="yyyy\-mm\-dd">
                  <c:v>44053</c:v>
                </c:pt>
                <c:pt idx="1610" c:formatCode="yyyy\-mm\-dd">
                  <c:v>44054</c:v>
                </c:pt>
                <c:pt idx="1611" c:formatCode="yyyy\-mm\-dd">
                  <c:v>44055</c:v>
                </c:pt>
                <c:pt idx="1612" c:formatCode="yyyy\-mm\-dd">
                  <c:v>44056</c:v>
                </c:pt>
                <c:pt idx="1613" c:formatCode="yyyy\-mm\-dd">
                  <c:v>44057</c:v>
                </c:pt>
                <c:pt idx="1614" c:formatCode="yyyy\-mm\-dd">
                  <c:v>44060</c:v>
                </c:pt>
                <c:pt idx="1615" c:formatCode="yyyy\-mm\-dd">
                  <c:v>44061</c:v>
                </c:pt>
                <c:pt idx="1616" c:formatCode="yyyy\-mm\-dd">
                  <c:v>44062</c:v>
                </c:pt>
                <c:pt idx="1617" c:formatCode="yyyy\-mm\-dd">
                  <c:v>44063</c:v>
                </c:pt>
                <c:pt idx="1618" c:formatCode="yyyy\-mm\-dd">
                  <c:v>44064</c:v>
                </c:pt>
                <c:pt idx="1619" c:formatCode="yyyy\-mm\-dd">
                  <c:v>44067</c:v>
                </c:pt>
                <c:pt idx="1620" c:formatCode="yyyy\-mm\-dd">
                  <c:v>44068</c:v>
                </c:pt>
                <c:pt idx="1621" c:formatCode="yyyy\-mm\-dd">
                  <c:v>44069</c:v>
                </c:pt>
                <c:pt idx="1622" c:formatCode="yyyy\-mm\-dd">
                  <c:v>44070</c:v>
                </c:pt>
                <c:pt idx="1623" c:formatCode="yyyy\-mm\-dd">
                  <c:v>44071</c:v>
                </c:pt>
                <c:pt idx="1624" c:formatCode="yyyy\-mm\-dd">
                  <c:v>44074</c:v>
                </c:pt>
                <c:pt idx="1625" c:formatCode="yyyy\-mm\-dd">
                  <c:v>44075</c:v>
                </c:pt>
                <c:pt idx="1626" c:formatCode="yyyy\-mm\-dd">
                  <c:v>44076</c:v>
                </c:pt>
                <c:pt idx="1627" c:formatCode="yyyy\-mm\-dd">
                  <c:v>44077</c:v>
                </c:pt>
                <c:pt idx="1628" c:formatCode="yyyy\-mm\-dd">
                  <c:v>44078</c:v>
                </c:pt>
                <c:pt idx="1629" c:formatCode="yyyy\-mm\-dd">
                  <c:v>44081</c:v>
                </c:pt>
                <c:pt idx="1630" c:formatCode="yyyy\-mm\-dd">
                  <c:v>44082</c:v>
                </c:pt>
                <c:pt idx="1631" c:formatCode="yyyy\-mm\-dd">
                  <c:v>44083</c:v>
                </c:pt>
                <c:pt idx="1632" c:formatCode="yyyy\-mm\-dd">
                  <c:v>44084</c:v>
                </c:pt>
                <c:pt idx="1633" c:formatCode="yyyy\-mm\-dd">
                  <c:v>44085</c:v>
                </c:pt>
                <c:pt idx="1634" c:formatCode="yyyy\-mm\-dd">
                  <c:v>44088</c:v>
                </c:pt>
                <c:pt idx="1635" c:formatCode="yyyy\-mm\-dd">
                  <c:v>44089</c:v>
                </c:pt>
                <c:pt idx="1636" c:formatCode="yyyy\-mm\-dd">
                  <c:v>44090</c:v>
                </c:pt>
                <c:pt idx="1637" c:formatCode="yyyy\-mm\-dd">
                  <c:v>44091</c:v>
                </c:pt>
                <c:pt idx="1638" c:formatCode="yyyy\-mm\-dd">
                  <c:v>44092</c:v>
                </c:pt>
                <c:pt idx="1639" c:formatCode="yyyy\-mm\-dd">
                  <c:v>44095</c:v>
                </c:pt>
                <c:pt idx="1640" c:formatCode="yyyy\-mm\-dd">
                  <c:v>44096</c:v>
                </c:pt>
                <c:pt idx="1641" c:formatCode="yyyy\-mm\-dd">
                  <c:v>44097</c:v>
                </c:pt>
                <c:pt idx="1642" c:formatCode="yyyy\-mm\-dd">
                  <c:v>44098</c:v>
                </c:pt>
                <c:pt idx="1643" c:formatCode="yyyy\-mm\-dd">
                  <c:v>44099</c:v>
                </c:pt>
                <c:pt idx="1644" c:formatCode="yyyy\-mm\-dd">
                  <c:v>44102</c:v>
                </c:pt>
                <c:pt idx="1645" c:formatCode="yyyy\-mm\-dd">
                  <c:v>44103</c:v>
                </c:pt>
                <c:pt idx="1646" c:formatCode="yyyy\-mm\-dd">
                  <c:v>44104</c:v>
                </c:pt>
                <c:pt idx="1647" c:formatCode="yyyy\-mm\-dd">
                  <c:v>44113</c:v>
                </c:pt>
                <c:pt idx="1648" c:formatCode="yyyy\-mm\-dd">
                  <c:v>44116</c:v>
                </c:pt>
                <c:pt idx="1649" c:formatCode="yyyy\-mm\-dd">
                  <c:v>44117</c:v>
                </c:pt>
                <c:pt idx="1650" c:formatCode="yyyy\-mm\-dd">
                  <c:v>44118</c:v>
                </c:pt>
                <c:pt idx="1651" c:formatCode="yyyy\-mm\-dd">
                  <c:v>44119</c:v>
                </c:pt>
                <c:pt idx="1652" c:formatCode="yyyy\-mm\-dd">
                  <c:v>44120</c:v>
                </c:pt>
                <c:pt idx="1653" c:formatCode="yyyy\-mm\-dd">
                  <c:v>44123</c:v>
                </c:pt>
                <c:pt idx="1654" c:formatCode="yyyy\-mm\-dd">
                  <c:v>44124</c:v>
                </c:pt>
                <c:pt idx="1655" c:formatCode="yyyy\-mm\-dd">
                  <c:v>44125</c:v>
                </c:pt>
                <c:pt idx="1656" c:formatCode="yyyy\-mm\-dd">
                  <c:v>44126</c:v>
                </c:pt>
                <c:pt idx="1657" c:formatCode="yyyy\-mm\-dd">
                  <c:v>44127</c:v>
                </c:pt>
                <c:pt idx="1658" c:formatCode="yyyy\-mm\-dd">
                  <c:v>44130</c:v>
                </c:pt>
                <c:pt idx="1659" c:formatCode="yyyy\-mm\-dd">
                  <c:v>44131</c:v>
                </c:pt>
                <c:pt idx="1660" c:formatCode="yyyy\-mm\-dd">
                  <c:v>44132</c:v>
                </c:pt>
                <c:pt idx="1661" c:formatCode="yyyy\-mm\-dd">
                  <c:v>44133</c:v>
                </c:pt>
                <c:pt idx="1662" c:formatCode="yyyy\-mm\-dd">
                  <c:v>44134</c:v>
                </c:pt>
                <c:pt idx="1663" c:formatCode="yyyy\-mm\-dd">
                  <c:v>44137</c:v>
                </c:pt>
                <c:pt idx="1664" c:formatCode="yyyy\-mm\-dd">
                  <c:v>44138</c:v>
                </c:pt>
                <c:pt idx="1665" c:formatCode="yyyy\-mm\-dd">
                  <c:v>44139</c:v>
                </c:pt>
                <c:pt idx="1666" c:formatCode="yyyy\-mm\-dd">
                  <c:v>44140</c:v>
                </c:pt>
                <c:pt idx="1667" c:formatCode="yyyy\-mm\-dd">
                  <c:v>44141</c:v>
                </c:pt>
                <c:pt idx="1668" c:formatCode="yyyy\-mm\-dd">
                  <c:v>44144</c:v>
                </c:pt>
                <c:pt idx="1669" c:formatCode="yyyy\-mm\-dd">
                  <c:v>44145</c:v>
                </c:pt>
                <c:pt idx="1670" c:formatCode="yyyy\-mm\-dd">
                  <c:v>44146</c:v>
                </c:pt>
                <c:pt idx="1671" c:formatCode="yyyy\-mm\-dd">
                  <c:v>44147</c:v>
                </c:pt>
                <c:pt idx="1672" c:formatCode="yyyy\-mm\-dd">
                  <c:v>44148</c:v>
                </c:pt>
                <c:pt idx="1673" c:formatCode="yyyy\-mm\-dd">
                  <c:v>44151</c:v>
                </c:pt>
                <c:pt idx="1674" c:formatCode="yyyy\-mm\-dd">
                  <c:v>44152</c:v>
                </c:pt>
                <c:pt idx="1675" c:formatCode="yyyy\-mm\-dd">
                  <c:v>44153</c:v>
                </c:pt>
                <c:pt idx="1676" c:formatCode="yyyy\-mm\-dd">
                  <c:v>44154</c:v>
                </c:pt>
                <c:pt idx="1677" c:formatCode="yyyy\-mm\-dd">
                  <c:v>44155</c:v>
                </c:pt>
                <c:pt idx="1678" c:formatCode="yyyy\-mm\-dd">
                  <c:v>44158</c:v>
                </c:pt>
                <c:pt idx="1679" c:formatCode="yyyy\-mm\-dd">
                  <c:v>44159</c:v>
                </c:pt>
                <c:pt idx="1680" c:formatCode="yyyy\-mm\-dd">
                  <c:v>44160</c:v>
                </c:pt>
                <c:pt idx="1681" c:formatCode="yyyy\-mm\-dd">
                  <c:v>44161</c:v>
                </c:pt>
                <c:pt idx="1682" c:formatCode="yyyy\-mm\-dd">
                  <c:v>44162</c:v>
                </c:pt>
                <c:pt idx="1683" c:formatCode="yyyy\-mm\-dd">
                  <c:v>44165</c:v>
                </c:pt>
                <c:pt idx="1684" c:formatCode="yyyy\-mm\-dd">
                  <c:v>44166</c:v>
                </c:pt>
                <c:pt idx="1685" c:formatCode="yyyy\-mm\-dd">
                  <c:v>44167</c:v>
                </c:pt>
                <c:pt idx="1686" c:formatCode="yyyy\-mm\-dd">
                  <c:v>44168</c:v>
                </c:pt>
                <c:pt idx="1687" c:formatCode="yyyy\-mm\-dd">
                  <c:v>44169</c:v>
                </c:pt>
                <c:pt idx="1688" c:formatCode="yyyy\-mm\-dd">
                  <c:v>44172</c:v>
                </c:pt>
                <c:pt idx="1689" c:formatCode="yyyy\-mm\-dd">
                  <c:v>44173</c:v>
                </c:pt>
                <c:pt idx="1690" c:formatCode="yyyy\-mm\-dd">
                  <c:v>44174</c:v>
                </c:pt>
                <c:pt idx="1691" c:formatCode="yyyy\-mm\-dd">
                  <c:v>44175</c:v>
                </c:pt>
                <c:pt idx="1692" c:formatCode="yyyy\-mm\-dd">
                  <c:v>44176</c:v>
                </c:pt>
                <c:pt idx="1693" c:formatCode="yyyy\-mm\-dd">
                  <c:v>44179</c:v>
                </c:pt>
                <c:pt idx="1694" c:formatCode="yyyy\-mm\-dd">
                  <c:v>44180</c:v>
                </c:pt>
                <c:pt idx="1695" c:formatCode="yyyy\-mm\-dd">
                  <c:v>44181</c:v>
                </c:pt>
                <c:pt idx="1696" c:formatCode="yyyy\-mm\-dd">
                  <c:v>44182</c:v>
                </c:pt>
                <c:pt idx="1697" c:formatCode="yyyy\-mm\-dd">
                  <c:v>44183</c:v>
                </c:pt>
                <c:pt idx="1698" c:formatCode="yyyy\-mm\-dd">
                  <c:v>44186</c:v>
                </c:pt>
                <c:pt idx="1699" c:formatCode="yyyy\-mm\-dd">
                  <c:v>44187</c:v>
                </c:pt>
                <c:pt idx="1700" c:formatCode="yyyy\-mm\-dd">
                  <c:v>44188</c:v>
                </c:pt>
                <c:pt idx="1701" c:formatCode="yyyy\-mm\-dd">
                  <c:v>44189</c:v>
                </c:pt>
                <c:pt idx="1702" c:formatCode="yyyy\-mm\-dd">
                  <c:v>44190</c:v>
                </c:pt>
                <c:pt idx="1703" c:formatCode="yyyy\-mm\-dd">
                  <c:v>44193</c:v>
                </c:pt>
                <c:pt idx="1704" c:formatCode="yyyy\-mm\-dd">
                  <c:v>44194</c:v>
                </c:pt>
                <c:pt idx="1705" c:formatCode="yyyy\-mm\-dd">
                  <c:v>44195</c:v>
                </c:pt>
                <c:pt idx="1706" c:formatCode="yyyy\-mm\-dd">
                  <c:v>44196</c:v>
                </c:pt>
                <c:pt idx="1707" c:formatCode="yyyy\-mm\-dd">
                  <c:v>44200</c:v>
                </c:pt>
                <c:pt idx="1708" c:formatCode="yyyy\-mm\-dd">
                  <c:v>44201</c:v>
                </c:pt>
                <c:pt idx="1709" c:formatCode="yyyy\-mm\-dd">
                  <c:v>44202</c:v>
                </c:pt>
                <c:pt idx="1710" c:formatCode="yyyy\-mm\-dd">
                  <c:v>44203</c:v>
                </c:pt>
                <c:pt idx="1711" c:formatCode="yyyy\-mm\-dd">
                  <c:v>44204</c:v>
                </c:pt>
                <c:pt idx="1712" c:formatCode="yyyy\-mm\-dd">
                  <c:v>44207</c:v>
                </c:pt>
                <c:pt idx="1713" c:formatCode="yyyy\-mm\-dd">
                  <c:v>44208</c:v>
                </c:pt>
                <c:pt idx="1714" c:formatCode="yyyy\-mm\-dd">
                  <c:v>44209</c:v>
                </c:pt>
                <c:pt idx="1715" c:formatCode="yyyy\-mm\-dd">
                  <c:v>44210</c:v>
                </c:pt>
                <c:pt idx="1716" c:formatCode="yyyy\-mm\-dd">
                  <c:v>44211</c:v>
                </c:pt>
                <c:pt idx="1717" c:formatCode="yyyy\-mm\-dd">
                  <c:v>44214</c:v>
                </c:pt>
                <c:pt idx="1718" c:formatCode="yyyy\-mm\-dd">
                  <c:v>44215</c:v>
                </c:pt>
                <c:pt idx="1719" c:formatCode="yyyy\-mm\-dd">
                  <c:v>44216</c:v>
                </c:pt>
                <c:pt idx="1720" c:formatCode="yyyy\-mm\-dd">
                  <c:v>44217</c:v>
                </c:pt>
                <c:pt idx="1721" c:formatCode="yyyy\-mm\-dd">
                  <c:v>44218</c:v>
                </c:pt>
                <c:pt idx="1722" c:formatCode="yyyy\-mm\-dd">
                  <c:v>44221</c:v>
                </c:pt>
                <c:pt idx="1723" c:formatCode="yyyy\-mm\-dd">
                  <c:v>44222</c:v>
                </c:pt>
                <c:pt idx="1724" c:formatCode="yyyy\-mm\-dd">
                  <c:v>44223</c:v>
                </c:pt>
                <c:pt idx="1725" c:formatCode="yyyy\-mm\-dd">
                  <c:v>44224</c:v>
                </c:pt>
                <c:pt idx="1726" c:formatCode="yyyy\-mm\-dd">
                  <c:v>44225</c:v>
                </c:pt>
                <c:pt idx="1727" c:formatCode="yyyy\-mm\-dd">
                  <c:v>44228</c:v>
                </c:pt>
                <c:pt idx="1728" c:formatCode="yyyy\-mm\-dd">
                  <c:v>44229</c:v>
                </c:pt>
                <c:pt idx="1729" c:formatCode="yyyy\-mm\-dd">
                  <c:v>44230</c:v>
                </c:pt>
                <c:pt idx="1730" c:formatCode="yyyy\-mm\-dd">
                  <c:v>44231</c:v>
                </c:pt>
                <c:pt idx="1731" c:formatCode="yyyy\-mm\-dd">
                  <c:v>44232</c:v>
                </c:pt>
                <c:pt idx="1732" c:formatCode="yyyy\-mm\-dd">
                  <c:v>44235</c:v>
                </c:pt>
                <c:pt idx="1733" c:formatCode="yyyy\-mm\-dd">
                  <c:v>44236</c:v>
                </c:pt>
                <c:pt idx="1734" c:formatCode="yyyy\-mm\-dd">
                  <c:v>44237</c:v>
                </c:pt>
                <c:pt idx="1735" c:formatCode="yyyy\-mm\-dd">
                  <c:v>44245</c:v>
                </c:pt>
                <c:pt idx="1736" c:formatCode="yyyy\-mm\-dd">
                  <c:v>44246</c:v>
                </c:pt>
                <c:pt idx="1737" c:formatCode="yyyy\-mm\-dd">
                  <c:v>44249</c:v>
                </c:pt>
                <c:pt idx="1738" c:formatCode="yyyy\-mm\-dd">
                  <c:v>44250</c:v>
                </c:pt>
                <c:pt idx="1739" c:formatCode="yyyy\-mm\-dd">
                  <c:v>44251</c:v>
                </c:pt>
                <c:pt idx="1740" c:formatCode="yyyy\-mm\-dd">
                  <c:v>44252</c:v>
                </c:pt>
                <c:pt idx="1741" c:formatCode="yyyy\-mm\-dd">
                  <c:v>44253</c:v>
                </c:pt>
                <c:pt idx="1742" c:formatCode="yyyy\-mm\-dd">
                  <c:v>44256</c:v>
                </c:pt>
                <c:pt idx="1743" c:formatCode="yyyy\-mm\-dd">
                  <c:v>44257</c:v>
                </c:pt>
                <c:pt idx="1744" c:formatCode="yyyy\-mm\-dd">
                  <c:v>44258</c:v>
                </c:pt>
                <c:pt idx="1745" c:formatCode="yyyy\-mm\-dd">
                  <c:v>44259</c:v>
                </c:pt>
                <c:pt idx="1746" c:formatCode="yyyy\-mm\-dd">
                  <c:v>44260</c:v>
                </c:pt>
                <c:pt idx="1747" c:formatCode="yyyy\-mm\-dd">
                  <c:v>44263</c:v>
                </c:pt>
                <c:pt idx="1748" c:formatCode="yyyy\-mm\-dd">
                  <c:v>44264</c:v>
                </c:pt>
                <c:pt idx="1749" c:formatCode="yyyy\-mm\-dd">
                  <c:v>44265</c:v>
                </c:pt>
                <c:pt idx="1750" c:formatCode="yyyy\-mm\-dd">
                  <c:v>44266</c:v>
                </c:pt>
                <c:pt idx="1751" c:formatCode="yyyy\-mm\-dd">
                  <c:v>44267</c:v>
                </c:pt>
                <c:pt idx="1752" c:formatCode="yyyy\-mm\-dd">
                  <c:v>44270</c:v>
                </c:pt>
                <c:pt idx="1753" c:formatCode="yyyy\-mm\-dd">
                  <c:v>44271</c:v>
                </c:pt>
                <c:pt idx="1754" c:formatCode="yyyy\-mm\-dd">
                  <c:v>44272</c:v>
                </c:pt>
                <c:pt idx="1755" c:formatCode="yyyy\-mm\-dd">
                  <c:v>44273</c:v>
                </c:pt>
                <c:pt idx="1756" c:formatCode="yyyy\-mm\-dd">
                  <c:v>44274</c:v>
                </c:pt>
                <c:pt idx="1757" c:formatCode="yyyy\-mm\-dd">
                  <c:v>44277</c:v>
                </c:pt>
                <c:pt idx="1758" c:formatCode="yyyy\-mm\-dd">
                  <c:v>44278</c:v>
                </c:pt>
                <c:pt idx="1759" c:formatCode="yyyy\-mm\-dd">
                  <c:v>44279</c:v>
                </c:pt>
                <c:pt idx="1760" c:formatCode="yyyy\-mm\-dd">
                  <c:v>44280</c:v>
                </c:pt>
                <c:pt idx="1761" c:formatCode="yyyy\-mm\-dd">
                  <c:v>44281</c:v>
                </c:pt>
                <c:pt idx="1762" c:formatCode="yyyy\-mm\-dd">
                  <c:v>44284</c:v>
                </c:pt>
                <c:pt idx="1763" c:formatCode="yyyy\-mm\-dd">
                  <c:v>44285</c:v>
                </c:pt>
                <c:pt idx="1764" c:formatCode="yyyy\-mm\-dd">
                  <c:v>44286</c:v>
                </c:pt>
                <c:pt idx="1765" c:formatCode="yyyy\-mm\-dd">
                  <c:v>44287</c:v>
                </c:pt>
                <c:pt idx="1766" c:formatCode="yyyy\-mm\-dd">
                  <c:v>44288</c:v>
                </c:pt>
                <c:pt idx="1767" c:formatCode="yyyy\-mm\-dd">
                  <c:v>44292</c:v>
                </c:pt>
                <c:pt idx="1768" c:formatCode="yyyy\-mm\-dd">
                  <c:v>44293</c:v>
                </c:pt>
                <c:pt idx="1769" c:formatCode="yyyy\-mm\-dd">
                  <c:v>44294</c:v>
                </c:pt>
                <c:pt idx="1770" c:formatCode="yyyy\-mm\-dd">
                  <c:v>44295</c:v>
                </c:pt>
                <c:pt idx="1771" c:formatCode="yyyy\-mm\-dd">
                  <c:v>44298</c:v>
                </c:pt>
                <c:pt idx="1772" c:formatCode="yyyy\-mm\-dd">
                  <c:v>44299</c:v>
                </c:pt>
                <c:pt idx="1773" c:formatCode="yyyy\-mm\-dd">
                  <c:v>44300</c:v>
                </c:pt>
                <c:pt idx="1774" c:formatCode="yyyy\-mm\-dd">
                  <c:v>44301</c:v>
                </c:pt>
                <c:pt idx="1775" c:formatCode="yyyy\-mm\-dd">
                  <c:v>44302</c:v>
                </c:pt>
                <c:pt idx="1776" c:formatCode="yyyy\-mm\-dd">
                  <c:v>44305</c:v>
                </c:pt>
                <c:pt idx="1777" c:formatCode="yyyy\-mm\-dd">
                  <c:v>44306</c:v>
                </c:pt>
                <c:pt idx="1778" c:formatCode="yyyy\-mm\-dd">
                  <c:v>44307</c:v>
                </c:pt>
                <c:pt idx="1779" c:formatCode="yyyy\-mm\-dd">
                  <c:v>44308</c:v>
                </c:pt>
                <c:pt idx="1780" c:formatCode="yyyy\-mm\-dd">
                  <c:v>44309</c:v>
                </c:pt>
                <c:pt idx="1781" c:formatCode="yyyy\-mm\-dd">
                  <c:v>44312</c:v>
                </c:pt>
                <c:pt idx="1782" c:formatCode="yyyy\-mm\-dd">
                  <c:v>44313</c:v>
                </c:pt>
                <c:pt idx="1783" c:formatCode="yyyy\-mm\-dd">
                  <c:v>44314</c:v>
                </c:pt>
                <c:pt idx="1784" c:formatCode="yyyy\-mm\-dd">
                  <c:v>44315</c:v>
                </c:pt>
                <c:pt idx="1785" c:formatCode="yyyy\-mm\-dd">
                  <c:v>44316</c:v>
                </c:pt>
                <c:pt idx="1786" c:formatCode="yyyy\-mm\-dd">
                  <c:v>44322</c:v>
                </c:pt>
                <c:pt idx="1787" c:formatCode="yyyy\-mm\-dd">
                  <c:v>44323</c:v>
                </c:pt>
                <c:pt idx="1788" c:formatCode="yyyy\-mm\-dd">
                  <c:v>44326</c:v>
                </c:pt>
                <c:pt idx="1789" c:formatCode="yyyy\-mm\-dd">
                  <c:v>44327</c:v>
                </c:pt>
                <c:pt idx="1790" c:formatCode="yyyy\-mm\-dd">
                  <c:v>44328</c:v>
                </c:pt>
                <c:pt idx="1791" c:formatCode="yyyy\-mm\-dd">
                  <c:v>44329</c:v>
                </c:pt>
                <c:pt idx="1792" c:formatCode="yyyy\-mm\-dd">
                  <c:v>44330</c:v>
                </c:pt>
                <c:pt idx="1793" c:formatCode="yyyy\-mm\-dd">
                  <c:v>44333</c:v>
                </c:pt>
                <c:pt idx="1794" c:formatCode="yyyy\-mm\-dd">
                  <c:v>44334</c:v>
                </c:pt>
                <c:pt idx="1795" c:formatCode="yyyy\-mm\-dd">
                  <c:v>44335</c:v>
                </c:pt>
                <c:pt idx="1796" c:formatCode="yyyy\-mm\-dd">
                  <c:v>44336</c:v>
                </c:pt>
                <c:pt idx="1797" c:formatCode="yyyy\-mm\-dd">
                  <c:v>44337</c:v>
                </c:pt>
                <c:pt idx="1798" c:formatCode="yyyy\-mm\-dd">
                  <c:v>44340</c:v>
                </c:pt>
                <c:pt idx="1799" c:formatCode="yyyy\-mm\-dd">
                  <c:v>44341</c:v>
                </c:pt>
                <c:pt idx="1800" c:formatCode="yyyy\-mm\-dd">
                  <c:v>44342</c:v>
                </c:pt>
                <c:pt idx="1801" c:formatCode="yyyy\-mm\-dd">
                  <c:v>44343</c:v>
                </c:pt>
                <c:pt idx="1802" c:formatCode="yyyy\-mm\-dd">
                  <c:v>44344</c:v>
                </c:pt>
                <c:pt idx="1803" c:formatCode="yyyy\-mm\-dd">
                  <c:v>44347</c:v>
                </c:pt>
                <c:pt idx="1804" c:formatCode="yyyy\-mm\-dd">
                  <c:v>44348</c:v>
                </c:pt>
                <c:pt idx="1805" c:formatCode="yyyy\-mm\-dd">
                  <c:v>44349</c:v>
                </c:pt>
                <c:pt idx="1806" c:formatCode="yyyy\-mm\-dd">
                  <c:v>44350</c:v>
                </c:pt>
                <c:pt idx="1807" c:formatCode="yyyy\-mm\-dd">
                  <c:v>44351</c:v>
                </c:pt>
                <c:pt idx="1808" c:formatCode="yyyy\-mm\-dd">
                  <c:v>44354</c:v>
                </c:pt>
                <c:pt idx="1809" c:formatCode="yyyy\-mm\-dd">
                  <c:v>44355</c:v>
                </c:pt>
                <c:pt idx="1810" c:formatCode="yyyy\-mm\-dd">
                  <c:v>44356</c:v>
                </c:pt>
                <c:pt idx="1811" c:formatCode="yyyy\-mm\-dd">
                  <c:v>44357</c:v>
                </c:pt>
                <c:pt idx="1812" c:formatCode="yyyy\-mm\-dd">
                  <c:v>44358</c:v>
                </c:pt>
                <c:pt idx="1813" c:formatCode="yyyy\-mm\-dd">
                  <c:v>44362</c:v>
                </c:pt>
                <c:pt idx="1814" c:formatCode="yyyy\-mm\-dd">
                  <c:v>44363</c:v>
                </c:pt>
                <c:pt idx="1815" c:formatCode="yyyy\-mm\-dd">
                  <c:v>44364</c:v>
                </c:pt>
                <c:pt idx="1816" c:formatCode="yyyy\-mm\-dd">
                  <c:v>44365</c:v>
                </c:pt>
                <c:pt idx="1817" c:formatCode="yyyy\-mm\-dd">
                  <c:v>44368</c:v>
                </c:pt>
                <c:pt idx="1818" c:formatCode="yyyy\-mm\-dd">
                  <c:v>44369</c:v>
                </c:pt>
                <c:pt idx="1819" c:formatCode="yyyy\-mm\-dd">
                  <c:v>44370</c:v>
                </c:pt>
                <c:pt idx="1820" c:formatCode="yyyy\-mm\-dd">
                  <c:v>44371</c:v>
                </c:pt>
                <c:pt idx="1821" c:formatCode="yyyy\-mm\-dd">
                  <c:v>44372</c:v>
                </c:pt>
                <c:pt idx="1822" c:formatCode="yyyy\-mm\-dd">
                  <c:v>44375</c:v>
                </c:pt>
                <c:pt idx="1823" c:formatCode="yyyy\-mm\-dd">
                  <c:v>44376</c:v>
                </c:pt>
                <c:pt idx="1824" c:formatCode="yyyy\-mm\-dd">
                  <c:v>44377</c:v>
                </c:pt>
                <c:pt idx="1825" c:formatCode="yyyy\-mm\-dd">
                  <c:v>44378</c:v>
                </c:pt>
                <c:pt idx="1826" c:formatCode="yyyy\-mm\-dd">
                  <c:v>44379</c:v>
                </c:pt>
                <c:pt idx="1827" c:formatCode="yyyy\-mm\-dd">
                  <c:v>44382</c:v>
                </c:pt>
                <c:pt idx="1828" c:formatCode="yyyy\-mm\-dd">
                  <c:v>44383</c:v>
                </c:pt>
                <c:pt idx="1829" c:formatCode="yyyy\-mm\-dd">
                  <c:v>44384</c:v>
                </c:pt>
                <c:pt idx="1830" c:formatCode="yyyy\-mm\-dd">
                  <c:v>44385</c:v>
                </c:pt>
                <c:pt idx="1831" c:formatCode="yyyy\-mm\-dd">
                  <c:v>44386</c:v>
                </c:pt>
                <c:pt idx="1832" c:formatCode="yyyy\-mm\-dd">
                  <c:v>44389</c:v>
                </c:pt>
                <c:pt idx="1833" c:formatCode="yyyy\-mm\-dd">
                  <c:v>44390</c:v>
                </c:pt>
                <c:pt idx="1834" c:formatCode="yyyy\-mm\-dd">
                  <c:v>44391</c:v>
                </c:pt>
                <c:pt idx="1835" c:formatCode="yyyy\-mm\-dd">
                  <c:v>44392</c:v>
                </c:pt>
                <c:pt idx="1836" c:formatCode="yyyy\-mm\-dd">
                  <c:v>44393</c:v>
                </c:pt>
                <c:pt idx="1837" c:formatCode="yyyy\-mm\-dd">
                  <c:v>44396</c:v>
                </c:pt>
                <c:pt idx="1838" c:formatCode="yyyy\-mm\-dd">
                  <c:v>44397</c:v>
                </c:pt>
                <c:pt idx="1839" c:formatCode="yyyy\-mm\-dd">
                  <c:v>44398</c:v>
                </c:pt>
                <c:pt idx="1840" c:formatCode="yyyy\-mm\-dd">
                  <c:v>44399</c:v>
                </c:pt>
                <c:pt idx="1841" c:formatCode="yyyy\-mm\-dd">
                  <c:v>44400</c:v>
                </c:pt>
                <c:pt idx="1842" c:formatCode="yyyy\-mm\-dd">
                  <c:v>44403</c:v>
                </c:pt>
                <c:pt idx="1843" c:formatCode="yyyy\-mm\-dd">
                  <c:v>44404</c:v>
                </c:pt>
                <c:pt idx="1844" c:formatCode="yyyy\-mm\-dd">
                  <c:v>44405</c:v>
                </c:pt>
                <c:pt idx="1845" c:formatCode="yyyy\-mm\-dd">
                  <c:v>44406</c:v>
                </c:pt>
                <c:pt idx="1846" c:formatCode="yyyy\-mm\-dd">
                  <c:v>44407</c:v>
                </c:pt>
                <c:pt idx="1847" c:formatCode="yyyy\-mm\-dd">
                  <c:v>44410</c:v>
                </c:pt>
                <c:pt idx="1848" c:formatCode="yyyy\-mm\-dd">
                  <c:v>44411</c:v>
                </c:pt>
                <c:pt idx="1849" c:formatCode="yyyy\-mm\-dd">
                  <c:v>44412</c:v>
                </c:pt>
                <c:pt idx="1850" c:formatCode="yyyy\-mm\-dd">
                  <c:v>44413</c:v>
                </c:pt>
                <c:pt idx="1851" c:formatCode="yyyy\-mm\-dd">
                  <c:v>44414</c:v>
                </c:pt>
                <c:pt idx="1852" c:formatCode="yyyy\-mm\-dd">
                  <c:v>44417</c:v>
                </c:pt>
                <c:pt idx="1853" c:formatCode="yyyy\-mm\-dd">
                  <c:v>44418</c:v>
                </c:pt>
                <c:pt idx="1854" c:formatCode="yyyy\-mm\-dd">
                  <c:v>44419</c:v>
                </c:pt>
                <c:pt idx="1855" c:formatCode="yyyy\-mm\-dd">
                  <c:v>44420</c:v>
                </c:pt>
                <c:pt idx="1856" c:formatCode="yyyy\-mm\-dd">
                  <c:v>44421</c:v>
                </c:pt>
                <c:pt idx="1857" c:formatCode="yyyy\-mm\-dd">
                  <c:v>44424</c:v>
                </c:pt>
                <c:pt idx="1858" c:formatCode="yyyy\-mm\-dd">
                  <c:v>44425</c:v>
                </c:pt>
                <c:pt idx="1859" c:formatCode="yyyy\-mm\-dd">
                  <c:v>44426</c:v>
                </c:pt>
                <c:pt idx="1860" c:formatCode="yyyy\-mm\-dd">
                  <c:v>44427</c:v>
                </c:pt>
                <c:pt idx="1861" c:formatCode="yyyy\-mm\-dd">
                  <c:v>44428</c:v>
                </c:pt>
                <c:pt idx="1862" c:formatCode="yyyy\-mm\-dd">
                  <c:v>44431</c:v>
                </c:pt>
                <c:pt idx="1863" c:formatCode="yyyy\-mm\-dd">
                  <c:v>44432</c:v>
                </c:pt>
                <c:pt idx="1864" c:formatCode="yyyy\-mm\-dd">
                  <c:v>44433</c:v>
                </c:pt>
                <c:pt idx="1865" c:formatCode="yyyy\-mm\-dd">
                  <c:v>44434</c:v>
                </c:pt>
                <c:pt idx="1866" c:formatCode="yyyy\-mm\-dd">
                  <c:v>44435</c:v>
                </c:pt>
                <c:pt idx="1867" c:formatCode="yyyy\-mm\-dd">
                  <c:v>44438</c:v>
                </c:pt>
                <c:pt idx="1868" c:formatCode="yyyy\-mm\-dd">
                  <c:v>44439</c:v>
                </c:pt>
                <c:pt idx="1869" c:formatCode="yyyy\-mm\-dd">
                  <c:v>44440</c:v>
                </c:pt>
                <c:pt idx="1870" c:formatCode="yyyy\-mm\-dd">
                  <c:v>44441</c:v>
                </c:pt>
                <c:pt idx="1871" c:formatCode="yyyy\-mm\-dd">
                  <c:v>44442</c:v>
                </c:pt>
                <c:pt idx="1872" c:formatCode="yyyy\-mm\-dd">
                  <c:v>44445</c:v>
                </c:pt>
                <c:pt idx="1873" c:formatCode="yyyy\-mm\-dd">
                  <c:v>44446</c:v>
                </c:pt>
                <c:pt idx="1874" c:formatCode="yyyy\-mm\-dd">
                  <c:v>44447</c:v>
                </c:pt>
                <c:pt idx="1875" c:formatCode="yyyy\-mm\-dd">
                  <c:v>44448</c:v>
                </c:pt>
                <c:pt idx="1876" c:formatCode="yyyy\-mm\-dd">
                  <c:v>44449</c:v>
                </c:pt>
                <c:pt idx="1877" c:formatCode="yyyy\-mm\-dd">
                  <c:v>44452</c:v>
                </c:pt>
                <c:pt idx="1878" c:formatCode="yyyy\-mm\-dd">
                  <c:v>44453</c:v>
                </c:pt>
                <c:pt idx="1879" c:formatCode="yyyy\-mm\-dd">
                  <c:v>44454</c:v>
                </c:pt>
                <c:pt idx="1880" c:formatCode="yyyy\-mm\-dd">
                  <c:v>44455</c:v>
                </c:pt>
                <c:pt idx="1881" c:formatCode="yyyy\-mm\-dd">
                  <c:v>44456</c:v>
                </c:pt>
                <c:pt idx="1882" c:formatCode="yyyy\-mm\-dd">
                  <c:v>44461</c:v>
                </c:pt>
                <c:pt idx="1883" c:formatCode="yyyy\-mm\-dd">
                  <c:v>44462</c:v>
                </c:pt>
                <c:pt idx="1884" c:formatCode="yyyy\-mm\-dd">
                  <c:v>44463</c:v>
                </c:pt>
                <c:pt idx="1885" c:formatCode="yyyy\-mm\-dd">
                  <c:v>44466</c:v>
                </c:pt>
                <c:pt idx="1886" c:formatCode="yyyy\-mm\-dd">
                  <c:v>44467</c:v>
                </c:pt>
                <c:pt idx="1887" c:formatCode="yyyy\-mm\-dd">
                  <c:v>44468</c:v>
                </c:pt>
                <c:pt idx="1888" c:formatCode="yyyy\-mm\-dd">
                  <c:v>44469</c:v>
                </c:pt>
                <c:pt idx="1889" c:formatCode="yyyy\-mm\-dd">
                  <c:v>44477</c:v>
                </c:pt>
                <c:pt idx="1890" c:formatCode="yyyy\-mm\-dd">
                  <c:v>44480</c:v>
                </c:pt>
                <c:pt idx="1891" c:formatCode="yyyy\-mm\-dd">
                  <c:v>44481</c:v>
                </c:pt>
                <c:pt idx="1892" c:formatCode="yyyy\-mm\-dd">
                  <c:v>44482</c:v>
                </c:pt>
                <c:pt idx="1893" c:formatCode="yyyy\-mm\-dd">
                  <c:v>44483</c:v>
                </c:pt>
                <c:pt idx="1894" c:formatCode="yyyy\-mm\-dd">
                  <c:v>44484</c:v>
                </c:pt>
                <c:pt idx="1895" c:formatCode="yyyy\-mm\-dd">
                  <c:v>44487</c:v>
                </c:pt>
                <c:pt idx="1896" c:formatCode="yyyy\-mm\-dd">
                  <c:v>44488</c:v>
                </c:pt>
                <c:pt idx="1897" c:formatCode="yyyy\-mm\-dd">
                  <c:v>44489</c:v>
                </c:pt>
                <c:pt idx="1898" c:formatCode="yyyy\-mm\-dd">
                  <c:v>44490</c:v>
                </c:pt>
                <c:pt idx="1899" c:formatCode="yyyy\-mm\-dd">
                  <c:v>44491</c:v>
                </c:pt>
                <c:pt idx="1900" c:formatCode="yyyy\-mm\-dd">
                  <c:v>44494</c:v>
                </c:pt>
                <c:pt idx="1901" c:formatCode="yyyy\-mm\-dd">
                  <c:v>44495</c:v>
                </c:pt>
                <c:pt idx="1902" c:formatCode="yyyy\-mm\-dd">
                  <c:v>44496</c:v>
                </c:pt>
                <c:pt idx="1903" c:formatCode="yyyy\-mm\-dd">
                  <c:v>44497</c:v>
                </c:pt>
                <c:pt idx="1904" c:formatCode="yyyy\-mm\-dd">
                  <c:v>44498</c:v>
                </c:pt>
                <c:pt idx="1905" c:formatCode="yyyy\-mm\-dd">
                  <c:v>44501</c:v>
                </c:pt>
                <c:pt idx="1906" c:formatCode="yyyy\-mm\-dd">
                  <c:v>44502</c:v>
                </c:pt>
                <c:pt idx="1907" c:formatCode="yyyy\-mm\-dd">
                  <c:v>44503</c:v>
                </c:pt>
                <c:pt idx="1908" c:formatCode="yyyy\-mm\-dd">
                  <c:v>44504</c:v>
                </c:pt>
                <c:pt idx="1909" c:formatCode="yyyy\-mm\-dd">
                  <c:v>44505</c:v>
                </c:pt>
                <c:pt idx="1910" c:formatCode="yyyy\-mm\-dd">
                  <c:v>44508</c:v>
                </c:pt>
                <c:pt idx="1911" c:formatCode="yyyy\-mm\-dd">
                  <c:v>44509</c:v>
                </c:pt>
                <c:pt idx="1912" c:formatCode="yyyy\-mm\-dd">
                  <c:v>44510</c:v>
                </c:pt>
                <c:pt idx="1913" c:formatCode="yyyy\-mm\-dd">
                  <c:v>44511</c:v>
                </c:pt>
                <c:pt idx="1914" c:formatCode="yyyy\-mm\-dd">
                  <c:v>44512</c:v>
                </c:pt>
                <c:pt idx="1915" c:formatCode="yyyy\-mm\-dd">
                  <c:v>44515</c:v>
                </c:pt>
                <c:pt idx="1916" c:formatCode="yyyy\-mm\-dd">
                  <c:v>44516</c:v>
                </c:pt>
                <c:pt idx="1917" c:formatCode="yyyy\-mm\-dd">
                  <c:v>44517</c:v>
                </c:pt>
                <c:pt idx="1918" c:formatCode="yyyy\-mm\-dd">
                  <c:v>44518</c:v>
                </c:pt>
                <c:pt idx="1919" c:formatCode="yyyy\-mm\-dd">
                  <c:v>44519</c:v>
                </c:pt>
                <c:pt idx="1920" c:formatCode="yyyy\-mm\-dd">
                  <c:v>44522</c:v>
                </c:pt>
                <c:pt idx="1921" c:formatCode="yyyy\-mm\-dd">
                  <c:v>44523</c:v>
                </c:pt>
                <c:pt idx="1922" c:formatCode="yyyy\-mm\-dd">
                  <c:v>44524</c:v>
                </c:pt>
                <c:pt idx="1923" c:formatCode="yyyy\-mm\-dd">
                  <c:v>44525</c:v>
                </c:pt>
                <c:pt idx="1924" c:formatCode="yyyy\-mm\-dd">
                  <c:v>44526</c:v>
                </c:pt>
                <c:pt idx="1925" c:formatCode="yyyy\-mm\-dd">
                  <c:v>44529</c:v>
                </c:pt>
                <c:pt idx="1926" c:formatCode="yyyy\-mm\-dd">
                  <c:v>44530</c:v>
                </c:pt>
                <c:pt idx="1927" c:formatCode="yyyy\-mm\-dd">
                  <c:v>44531</c:v>
                </c:pt>
                <c:pt idx="1928" c:formatCode="yyyy\-mm\-dd">
                  <c:v>44532</c:v>
                </c:pt>
                <c:pt idx="1929" c:formatCode="yyyy\-mm\-dd">
                  <c:v>44533</c:v>
                </c:pt>
                <c:pt idx="1930" c:formatCode="yyyy\-mm\-dd">
                  <c:v>44536</c:v>
                </c:pt>
                <c:pt idx="1931" c:formatCode="yyyy\-mm\-dd">
                  <c:v>44537</c:v>
                </c:pt>
                <c:pt idx="1932" c:formatCode="yyyy\-mm\-dd">
                  <c:v>44538</c:v>
                </c:pt>
                <c:pt idx="1933" c:formatCode="yyyy\-mm\-dd">
                  <c:v>44539</c:v>
                </c:pt>
                <c:pt idx="1934" c:formatCode="yyyy\-mm\-dd">
                  <c:v>44540</c:v>
                </c:pt>
                <c:pt idx="1935" c:formatCode="yyyy\-mm\-dd">
                  <c:v>44543</c:v>
                </c:pt>
                <c:pt idx="1936" c:formatCode="yyyy\-mm\-dd">
                  <c:v>44544</c:v>
                </c:pt>
                <c:pt idx="1937" c:formatCode="yyyy\-mm\-dd">
                  <c:v>44545</c:v>
                </c:pt>
                <c:pt idx="1938" c:formatCode="yyyy\-mm\-dd">
                  <c:v>44546</c:v>
                </c:pt>
                <c:pt idx="1939" c:formatCode="yyyy\-mm\-dd">
                  <c:v>44547</c:v>
                </c:pt>
                <c:pt idx="1940" c:formatCode="yyyy\-mm\-dd">
                  <c:v>44550</c:v>
                </c:pt>
                <c:pt idx="1941" c:formatCode="yyyy\-mm\-dd">
                  <c:v>44551</c:v>
                </c:pt>
                <c:pt idx="1942" c:formatCode="yyyy\-mm\-dd">
                  <c:v>44552</c:v>
                </c:pt>
                <c:pt idx="1943" c:formatCode="yyyy\-mm\-dd">
                  <c:v>44553</c:v>
                </c:pt>
                <c:pt idx="1944" c:formatCode="yyyy\-mm\-dd">
                  <c:v>44554</c:v>
                </c:pt>
                <c:pt idx="1945" c:formatCode="yyyy\-mm\-dd">
                  <c:v>44557</c:v>
                </c:pt>
                <c:pt idx="1946" c:formatCode="yyyy\-mm\-dd">
                  <c:v>44558</c:v>
                </c:pt>
                <c:pt idx="1947" c:formatCode="yyyy\-mm\-dd">
                  <c:v>44559</c:v>
                </c:pt>
                <c:pt idx="1948" c:formatCode="yyyy\-mm\-dd">
                  <c:v>44560</c:v>
                </c:pt>
                <c:pt idx="1949" c:formatCode="yyyy\-mm\-dd">
                  <c:v>44561</c:v>
                </c:pt>
                <c:pt idx="1950" c:formatCode="yyyy\-mm\-dd">
                  <c:v>44565</c:v>
                </c:pt>
                <c:pt idx="1951" c:formatCode="yyyy\-mm\-dd">
                  <c:v>44566</c:v>
                </c:pt>
                <c:pt idx="1952" c:formatCode="yyyy\-mm\-dd">
                  <c:v>44567</c:v>
                </c:pt>
                <c:pt idx="1953" c:formatCode="yyyy\-mm\-dd">
                  <c:v>44568</c:v>
                </c:pt>
                <c:pt idx="1954" c:formatCode="yyyy\-mm\-dd">
                  <c:v>44571</c:v>
                </c:pt>
                <c:pt idx="1955" c:formatCode="yyyy\-mm\-dd">
                  <c:v>44572</c:v>
                </c:pt>
                <c:pt idx="1956" c:formatCode="yyyy\-mm\-dd">
                  <c:v>44573</c:v>
                </c:pt>
                <c:pt idx="1957" c:formatCode="yyyy\-mm\-dd">
                  <c:v>44574</c:v>
                </c:pt>
                <c:pt idx="1958" c:formatCode="yyyy\-mm\-dd">
                  <c:v>44575</c:v>
                </c:pt>
                <c:pt idx="1959" c:formatCode="yyyy\-mm\-dd">
                  <c:v>44578</c:v>
                </c:pt>
                <c:pt idx="1960" c:formatCode="yyyy\-mm\-dd">
                  <c:v>44579</c:v>
                </c:pt>
                <c:pt idx="1961" c:formatCode="yyyy\-mm\-dd">
                  <c:v>44580</c:v>
                </c:pt>
                <c:pt idx="1962" c:formatCode="yyyy\-mm\-dd">
                  <c:v>44581</c:v>
                </c:pt>
                <c:pt idx="1963" c:formatCode="yyyy\-mm\-dd">
                  <c:v>44582</c:v>
                </c:pt>
                <c:pt idx="1964" c:formatCode="yyyy\-mm\-dd">
                  <c:v>44585</c:v>
                </c:pt>
                <c:pt idx="1965" c:formatCode="yyyy\-mm\-dd">
                  <c:v>44586</c:v>
                </c:pt>
                <c:pt idx="1966" c:formatCode="yyyy\-mm\-dd">
                  <c:v>44587</c:v>
                </c:pt>
                <c:pt idx="1967" c:formatCode="yyyy\-mm\-dd">
                  <c:v>44588</c:v>
                </c:pt>
                <c:pt idx="1968" c:formatCode="yyyy\-mm\-dd">
                  <c:v>44589</c:v>
                </c:pt>
                <c:pt idx="1969" c:formatCode="yyyy\-mm\-dd">
                  <c:v>44599</c:v>
                </c:pt>
                <c:pt idx="1970" c:formatCode="yyyy\-mm\-dd">
                  <c:v>44600</c:v>
                </c:pt>
                <c:pt idx="1971" c:formatCode="yyyy\-mm\-dd">
                  <c:v>44601</c:v>
                </c:pt>
                <c:pt idx="1972" c:formatCode="yyyy\-mm\-dd">
                  <c:v>44602</c:v>
                </c:pt>
                <c:pt idx="1973" c:formatCode="yyyy\-mm\-dd">
                  <c:v>44603</c:v>
                </c:pt>
                <c:pt idx="1974" c:formatCode="yyyy\-mm\-dd">
                  <c:v>44606</c:v>
                </c:pt>
                <c:pt idx="1975" c:formatCode="yyyy\-mm\-dd">
                  <c:v>44607</c:v>
                </c:pt>
                <c:pt idx="1976" c:formatCode="yyyy\-mm\-dd">
                  <c:v>44608</c:v>
                </c:pt>
                <c:pt idx="1977" c:formatCode="yyyy\-mm\-dd">
                  <c:v>44609</c:v>
                </c:pt>
                <c:pt idx="1978" c:formatCode="yyyy\-mm\-dd">
                  <c:v>44610</c:v>
                </c:pt>
                <c:pt idx="1979" c:formatCode="yyyy\-mm\-dd">
                  <c:v>44613</c:v>
                </c:pt>
                <c:pt idx="1980" c:formatCode="yyyy\-mm\-dd">
                  <c:v>44614</c:v>
                </c:pt>
                <c:pt idx="1981" c:formatCode="yyyy\-mm\-dd">
                  <c:v>44615</c:v>
                </c:pt>
                <c:pt idx="1982" c:formatCode="yyyy\-mm\-dd">
                  <c:v>44616</c:v>
                </c:pt>
                <c:pt idx="1983" c:formatCode="yyyy\-mm\-dd">
                  <c:v>44617</c:v>
                </c:pt>
                <c:pt idx="1984" c:formatCode="yyyy\-mm\-dd">
                  <c:v>44620</c:v>
                </c:pt>
                <c:pt idx="1985" c:formatCode="yyyy\-mm\-dd">
                  <c:v>44621</c:v>
                </c:pt>
                <c:pt idx="1986" c:formatCode="yyyy\-mm\-dd">
                  <c:v>44622</c:v>
                </c:pt>
                <c:pt idx="1987" c:formatCode="yyyy\-mm\-dd">
                  <c:v>44623</c:v>
                </c:pt>
                <c:pt idx="1988" c:formatCode="yyyy\-mm\-dd">
                  <c:v>44624</c:v>
                </c:pt>
                <c:pt idx="1989" c:formatCode="yyyy\-mm\-dd">
                  <c:v>44627</c:v>
                </c:pt>
                <c:pt idx="1990" c:formatCode="yyyy\-mm\-dd">
                  <c:v>44628</c:v>
                </c:pt>
                <c:pt idx="1991" c:formatCode="yyyy\-mm\-dd">
                  <c:v>44629</c:v>
                </c:pt>
                <c:pt idx="1992" c:formatCode="yyyy\-mm\-dd">
                  <c:v>44630</c:v>
                </c:pt>
                <c:pt idx="1993" c:formatCode="yyyy\-mm\-dd">
                  <c:v>44631</c:v>
                </c:pt>
                <c:pt idx="1994" c:formatCode="yyyy\-mm\-dd">
                  <c:v>44634</c:v>
                </c:pt>
                <c:pt idx="1995" c:formatCode="yyyy\-mm\-dd">
                  <c:v>44635</c:v>
                </c:pt>
                <c:pt idx="1996" c:formatCode="yyyy\-mm\-dd">
                  <c:v>44636</c:v>
                </c:pt>
                <c:pt idx="1997" c:formatCode="yyyy\-mm\-dd">
                  <c:v>44637</c:v>
                </c:pt>
                <c:pt idx="1998" c:formatCode="yyyy\-mm\-dd">
                  <c:v>44638</c:v>
                </c:pt>
                <c:pt idx="1999" c:formatCode="yyyy\-mm\-dd">
                  <c:v>44641</c:v>
                </c:pt>
                <c:pt idx="2000" c:formatCode="yyyy\-mm\-dd">
                  <c:v>44642</c:v>
                </c:pt>
                <c:pt idx="2001" c:formatCode="yyyy\-mm\-dd">
                  <c:v>44643</c:v>
                </c:pt>
                <c:pt idx="2002" c:formatCode="yyyy\-mm\-dd">
                  <c:v>44644</c:v>
                </c:pt>
                <c:pt idx="2003" c:formatCode="yyyy\-mm\-dd">
                  <c:v>44645</c:v>
                </c:pt>
                <c:pt idx="2004" c:formatCode="yyyy\-mm\-dd">
                  <c:v>44648</c:v>
                </c:pt>
                <c:pt idx="2005" c:formatCode="yyyy\-mm\-dd">
                  <c:v>44649</c:v>
                </c:pt>
                <c:pt idx="2006" c:formatCode="yyyy\-mm\-dd">
                  <c:v>44650</c:v>
                </c:pt>
                <c:pt idx="2007" c:formatCode="yyyy\-mm\-dd">
                  <c:v>44651</c:v>
                </c:pt>
                <c:pt idx="2008" c:formatCode="yyyy\-mm\-dd">
                  <c:v>44652</c:v>
                </c:pt>
                <c:pt idx="2009" c:formatCode="yyyy\-mm\-dd">
                  <c:v>44657</c:v>
                </c:pt>
                <c:pt idx="2010" c:formatCode="yyyy\-mm\-dd">
                  <c:v>44658</c:v>
                </c:pt>
                <c:pt idx="2011" c:formatCode="yyyy\-mm\-dd">
                  <c:v>44659</c:v>
                </c:pt>
                <c:pt idx="2012" c:formatCode="yyyy\-mm\-dd">
                  <c:v>44662</c:v>
                </c:pt>
                <c:pt idx="2013" c:formatCode="yyyy\-mm\-dd">
                  <c:v>44663</c:v>
                </c:pt>
                <c:pt idx="2014" c:formatCode="yyyy\-mm\-dd">
                  <c:v>44664</c:v>
                </c:pt>
                <c:pt idx="2015" c:formatCode="yyyy\-mm\-dd">
                  <c:v>44665</c:v>
                </c:pt>
                <c:pt idx="2016" c:formatCode="yyyy\-mm\-dd">
                  <c:v>44666</c:v>
                </c:pt>
                <c:pt idx="2017" c:formatCode="yyyy\-mm\-dd">
                  <c:v>44669</c:v>
                </c:pt>
                <c:pt idx="2018" c:formatCode="yyyy\-mm\-dd">
                  <c:v>44670</c:v>
                </c:pt>
                <c:pt idx="2019" c:formatCode="yyyy\-mm\-dd">
                  <c:v>44671</c:v>
                </c:pt>
                <c:pt idx="2020" c:formatCode="yyyy\-mm\-dd">
                  <c:v>44672</c:v>
                </c:pt>
                <c:pt idx="2021" c:formatCode="yyyy\-mm\-dd">
                  <c:v>44673</c:v>
                </c:pt>
                <c:pt idx="2022" c:formatCode="yyyy\-mm\-dd">
                  <c:v>44676</c:v>
                </c:pt>
                <c:pt idx="2023" c:formatCode="yyyy\-mm\-dd">
                  <c:v>44677</c:v>
                </c:pt>
                <c:pt idx="2024" c:formatCode="yyyy\-mm\-dd">
                  <c:v>44678</c:v>
                </c:pt>
                <c:pt idx="2025" c:formatCode="yyyy\-mm\-dd">
                  <c:v>44679</c:v>
                </c:pt>
                <c:pt idx="2026" c:formatCode="yyyy\-mm\-dd">
                  <c:v>44680</c:v>
                </c:pt>
                <c:pt idx="2027" c:formatCode="yyyy\-mm\-dd">
                  <c:v>44686</c:v>
                </c:pt>
                <c:pt idx="2028" c:formatCode="yyyy\-mm\-dd">
                  <c:v>44687</c:v>
                </c:pt>
                <c:pt idx="2029" c:formatCode="yyyy\-mm\-dd">
                  <c:v>44690</c:v>
                </c:pt>
                <c:pt idx="2030" c:formatCode="yyyy\-mm\-dd">
                  <c:v>44691</c:v>
                </c:pt>
                <c:pt idx="2031" c:formatCode="yyyy\-mm\-dd">
                  <c:v>44692</c:v>
                </c:pt>
                <c:pt idx="2032" c:formatCode="yyyy\-mm\-dd">
                  <c:v>44693</c:v>
                </c:pt>
                <c:pt idx="2033" c:formatCode="yyyy\-mm\-dd">
                  <c:v>44694</c:v>
                </c:pt>
                <c:pt idx="2034" c:formatCode="yyyy\-mm\-dd">
                  <c:v>44697</c:v>
                </c:pt>
                <c:pt idx="2035" c:formatCode="yyyy\-mm\-dd">
                  <c:v>44698</c:v>
                </c:pt>
                <c:pt idx="2036" c:formatCode="yyyy\-mm\-dd">
                  <c:v>44699</c:v>
                </c:pt>
                <c:pt idx="2037" c:formatCode="yyyy\-mm\-dd">
                  <c:v>44700</c:v>
                </c:pt>
                <c:pt idx="2038" c:formatCode="yyyy\-mm\-dd">
                  <c:v>44701</c:v>
                </c:pt>
                <c:pt idx="2039" c:formatCode="yyyy\-mm\-dd">
                  <c:v>44704</c:v>
                </c:pt>
                <c:pt idx="2040" c:formatCode="yyyy\-mm\-dd">
                  <c:v>44705</c:v>
                </c:pt>
                <c:pt idx="2041" c:formatCode="yyyy\-mm\-dd">
                  <c:v>44706</c:v>
                </c:pt>
                <c:pt idx="2042" c:formatCode="yyyy\-mm\-dd">
                  <c:v>44707</c:v>
                </c:pt>
                <c:pt idx="2043" c:formatCode="yyyy\-mm\-dd">
                  <c:v>44708</c:v>
                </c:pt>
                <c:pt idx="2044" c:formatCode="yyyy\-mm\-dd">
                  <c:v>44711</c:v>
                </c:pt>
                <c:pt idx="2045" c:formatCode="yyyy\-mm\-dd">
                  <c:v>44712</c:v>
                </c:pt>
                <c:pt idx="2046" c:formatCode="yyyy\-mm\-dd">
                  <c:v>44713</c:v>
                </c:pt>
                <c:pt idx="2047" c:formatCode="yyyy\-mm\-dd">
                  <c:v>44714</c:v>
                </c:pt>
                <c:pt idx="2048" c:formatCode="yyyy\-mm\-dd">
                  <c:v>44718</c:v>
                </c:pt>
                <c:pt idx="2049" c:formatCode="yyyy\-mm\-dd">
                  <c:v>44719</c:v>
                </c:pt>
                <c:pt idx="2050" c:formatCode="yyyy\-mm\-dd">
                  <c:v>44720</c:v>
                </c:pt>
                <c:pt idx="2051" c:formatCode="yyyy\-mm\-dd">
                  <c:v>44721</c:v>
                </c:pt>
                <c:pt idx="2052" c:formatCode="yyyy\-mm\-dd">
                  <c:v>44722</c:v>
                </c:pt>
                <c:pt idx="2053" c:formatCode="yyyy\-mm\-dd">
                  <c:v>44725</c:v>
                </c:pt>
                <c:pt idx="2054" c:formatCode="yyyy\-mm\-dd">
                  <c:v>44726</c:v>
                </c:pt>
                <c:pt idx="2055" c:formatCode="yyyy\-mm\-dd">
                  <c:v>44727</c:v>
                </c:pt>
                <c:pt idx="2056" c:formatCode="yyyy\-mm\-dd">
                  <c:v>44728</c:v>
                </c:pt>
                <c:pt idx="2057" c:formatCode="yyyy\-mm\-dd">
                  <c:v>44729</c:v>
                </c:pt>
                <c:pt idx="2058" c:formatCode="yyyy\-mm\-dd">
                  <c:v>44732</c:v>
                </c:pt>
                <c:pt idx="2059" c:formatCode="yyyy\-mm\-dd">
                  <c:v>44733</c:v>
                </c:pt>
                <c:pt idx="2060" c:formatCode="yyyy\-mm\-dd">
                  <c:v>44734</c:v>
                </c:pt>
                <c:pt idx="2061" c:formatCode="yyyy\-mm\-dd">
                  <c:v>44735</c:v>
                </c:pt>
                <c:pt idx="2062" c:formatCode="yyyy\-mm\-dd">
                  <c:v>44736</c:v>
                </c:pt>
                <c:pt idx="2063" c:formatCode="yyyy\-mm\-dd">
                  <c:v>44739</c:v>
                </c:pt>
                <c:pt idx="2064" c:formatCode="yyyy\-mm\-dd">
                  <c:v>44740</c:v>
                </c:pt>
                <c:pt idx="2065" c:formatCode="yyyy\-mm\-dd">
                  <c:v>44741</c:v>
                </c:pt>
                <c:pt idx="2066" c:formatCode="yyyy\-mm\-dd">
                  <c:v>44742</c:v>
                </c:pt>
                <c:pt idx="2067" c:formatCode="yyyy\-mm\-dd">
                  <c:v>44743</c:v>
                </c:pt>
                <c:pt idx="2068" c:formatCode="yyyy\-mm\-dd">
                  <c:v>44746</c:v>
                </c:pt>
                <c:pt idx="2069" c:formatCode="yyyy\-mm\-dd">
                  <c:v>44747</c:v>
                </c:pt>
                <c:pt idx="2070" c:formatCode="yyyy\-mm\-dd">
                  <c:v>44748</c:v>
                </c:pt>
                <c:pt idx="2071" c:formatCode="yyyy\-mm\-dd">
                  <c:v>44749</c:v>
                </c:pt>
                <c:pt idx="2072" c:formatCode="yyyy\-mm\-dd">
                  <c:v>44750</c:v>
                </c:pt>
                <c:pt idx="2073" c:formatCode="yyyy\-mm\-dd">
                  <c:v>44753</c:v>
                </c:pt>
                <c:pt idx="2074" c:formatCode="yyyy\-mm\-dd">
                  <c:v>44754</c:v>
                </c:pt>
                <c:pt idx="2075" c:formatCode="yyyy\-mm\-dd">
                  <c:v>44755</c:v>
                </c:pt>
                <c:pt idx="2076" c:formatCode="yyyy\-mm\-dd">
                  <c:v>44756</c:v>
                </c:pt>
                <c:pt idx="2077" c:formatCode="yyyy\-mm\-dd">
                  <c:v>44757</c:v>
                </c:pt>
                <c:pt idx="2078" c:formatCode="yyyy\-mm\-dd">
                  <c:v>44760</c:v>
                </c:pt>
                <c:pt idx="2079" c:formatCode="yyyy\-mm\-dd">
                  <c:v>44761</c:v>
                </c:pt>
                <c:pt idx="2080" c:formatCode="yyyy\-mm\-dd">
                  <c:v>44762</c:v>
                </c:pt>
                <c:pt idx="2081" c:formatCode="yyyy\-mm\-dd">
                  <c:v>44763</c:v>
                </c:pt>
                <c:pt idx="2082" c:formatCode="yyyy\-mm\-dd">
                  <c:v>44764</c:v>
                </c:pt>
                <c:pt idx="2083" c:formatCode="yyyy\-mm\-dd">
                  <c:v>44767</c:v>
                </c:pt>
                <c:pt idx="2084" c:formatCode="yyyy\-mm\-dd">
                  <c:v>44768</c:v>
                </c:pt>
                <c:pt idx="2085" c:formatCode="yyyy\-mm\-dd">
                  <c:v>44769</c:v>
                </c:pt>
                <c:pt idx="2086" c:formatCode="yyyy\-mm\-dd">
                  <c:v>44770</c:v>
                </c:pt>
                <c:pt idx="2087" c:formatCode="yyyy\-mm\-dd">
                  <c:v>44771</c:v>
                </c:pt>
                <c:pt idx="2088" c:formatCode="yyyy\-mm\-dd">
                  <c:v>44774</c:v>
                </c:pt>
                <c:pt idx="2089" c:formatCode="yyyy\-mm\-dd">
                  <c:v>44775</c:v>
                </c:pt>
                <c:pt idx="2090" c:formatCode="yyyy\-mm\-dd">
                  <c:v>44776</c:v>
                </c:pt>
                <c:pt idx="2091" c:formatCode="yyyy\-mm\-dd">
                  <c:v>44777</c:v>
                </c:pt>
                <c:pt idx="2092" c:formatCode="yyyy\-mm\-dd">
                  <c:v>44778</c:v>
                </c:pt>
                <c:pt idx="2093" c:formatCode="yyyy\-mm\-dd">
                  <c:v>44781</c:v>
                </c:pt>
                <c:pt idx="2094" c:formatCode="yyyy\-mm\-dd">
                  <c:v>44782</c:v>
                </c:pt>
                <c:pt idx="2095" c:formatCode="yyyy\-mm\-dd">
                  <c:v>44783</c:v>
                </c:pt>
                <c:pt idx="2096" c:formatCode="yyyy\-mm\-dd">
                  <c:v>44784</c:v>
                </c:pt>
                <c:pt idx="2097" c:formatCode="yyyy\-mm\-dd">
                  <c:v>44785</c:v>
                </c:pt>
                <c:pt idx="2098" c:formatCode="yyyy\-mm\-dd">
                  <c:v>44788</c:v>
                </c:pt>
                <c:pt idx="2099" c:formatCode="yyyy\-mm\-dd">
                  <c:v>44789</c:v>
                </c:pt>
                <c:pt idx="2100" c:formatCode="yyyy\-mm\-dd">
                  <c:v>44790</c:v>
                </c:pt>
                <c:pt idx="2101" c:formatCode="yyyy\-mm\-dd">
                  <c:v>44791</c:v>
                </c:pt>
                <c:pt idx="2102" c:formatCode="yyyy\-mm\-dd">
                  <c:v>44792</c:v>
                </c:pt>
                <c:pt idx="2103" c:formatCode="yyyy\-mm\-dd">
                  <c:v>44795</c:v>
                </c:pt>
                <c:pt idx="2104" c:formatCode="yyyy\-mm\-dd">
                  <c:v>44796</c:v>
                </c:pt>
                <c:pt idx="2105" c:formatCode="yyyy\-mm\-dd">
                  <c:v>44797</c:v>
                </c:pt>
                <c:pt idx="2106" c:formatCode="yyyy\-mm\-dd">
                  <c:v>44798</c:v>
                </c:pt>
                <c:pt idx="2107" c:formatCode="yyyy\-mm\-dd">
                  <c:v>44799</c:v>
                </c:pt>
                <c:pt idx="2108" c:formatCode="yyyy\-mm\-dd">
                  <c:v>44802</c:v>
                </c:pt>
                <c:pt idx="2109" c:formatCode="yyyy\-mm\-dd">
                  <c:v>44803</c:v>
                </c:pt>
                <c:pt idx="2110" c:formatCode="yyyy\-mm\-dd">
                  <c:v>44804</c:v>
                </c:pt>
                <c:pt idx="2111" c:formatCode="yyyy\-mm\-dd">
                  <c:v>44805</c:v>
                </c:pt>
                <c:pt idx="2112" c:formatCode="yyyy\-mm\-dd">
                  <c:v>44806</c:v>
                </c:pt>
                <c:pt idx="2113" c:formatCode="yyyy\-mm\-dd">
                  <c:v>44809</c:v>
                </c:pt>
                <c:pt idx="2114" c:formatCode="yyyy\-mm\-dd">
                  <c:v>44810</c:v>
                </c:pt>
                <c:pt idx="2115" c:formatCode="yyyy\-mm\-dd">
                  <c:v>44811</c:v>
                </c:pt>
                <c:pt idx="2116" c:formatCode="yyyy\-mm\-dd">
                  <c:v>44812</c:v>
                </c:pt>
                <c:pt idx="2117" c:formatCode="yyyy\-mm\-dd">
                  <c:v>44813</c:v>
                </c:pt>
                <c:pt idx="2118" c:formatCode="yyyy\-mm\-dd">
                  <c:v>44817</c:v>
                </c:pt>
                <c:pt idx="2119" c:formatCode="yyyy\-mm\-dd">
                  <c:v>44818</c:v>
                </c:pt>
                <c:pt idx="2120" c:formatCode="yyyy\-mm\-dd">
                  <c:v>44819</c:v>
                </c:pt>
                <c:pt idx="2121" c:formatCode="yyyy\-mm\-dd">
                  <c:v>44820</c:v>
                </c:pt>
                <c:pt idx="2122" c:formatCode="yyyy\-mm\-dd">
                  <c:v>44823</c:v>
                </c:pt>
                <c:pt idx="2123" c:formatCode="yyyy\-mm\-dd">
                  <c:v>44824</c:v>
                </c:pt>
                <c:pt idx="2124" c:formatCode="yyyy\-mm\-dd">
                  <c:v>44825</c:v>
                </c:pt>
                <c:pt idx="2125" c:formatCode="yyyy\-mm\-dd">
                  <c:v>44826</c:v>
                </c:pt>
                <c:pt idx="2126" c:formatCode="yyyy\-mm\-dd">
                  <c:v>44827</c:v>
                </c:pt>
                <c:pt idx="2127" c:formatCode="yyyy\-mm\-dd">
                  <c:v>44830</c:v>
                </c:pt>
                <c:pt idx="2128" c:formatCode="yyyy\-mm\-dd">
                  <c:v>44831</c:v>
                </c:pt>
                <c:pt idx="2129" c:formatCode="yyyy\-mm\-dd">
                  <c:v>44832</c:v>
                </c:pt>
                <c:pt idx="2130" c:formatCode="yyyy\-mm\-dd">
                  <c:v>44833</c:v>
                </c:pt>
                <c:pt idx="2131" c:formatCode="yyyy\-mm\-dd">
                  <c:v>44834</c:v>
                </c:pt>
                <c:pt idx="2132" c:formatCode="yyyy\-mm\-dd">
                  <c:v>44844</c:v>
                </c:pt>
                <c:pt idx="2133" c:formatCode="yyyy\-mm\-dd">
                  <c:v>44845</c:v>
                </c:pt>
                <c:pt idx="2134" c:formatCode="yyyy\-mm\-dd">
                  <c:v>44846</c:v>
                </c:pt>
                <c:pt idx="2135" c:formatCode="yyyy\-mm\-dd">
                  <c:v>44847</c:v>
                </c:pt>
                <c:pt idx="2136" c:formatCode="yyyy\-mm\-dd">
                  <c:v>44848</c:v>
                </c:pt>
                <c:pt idx="2137" c:formatCode="yyyy\-mm\-dd">
                  <c:v>44851</c:v>
                </c:pt>
                <c:pt idx="2138" c:formatCode="yyyy\-mm\-dd">
                  <c:v>44852</c:v>
                </c:pt>
                <c:pt idx="2139" c:formatCode="yyyy\-mm\-dd">
                  <c:v>44853</c:v>
                </c:pt>
                <c:pt idx="2140" c:formatCode="yyyy\-mm\-dd">
                  <c:v>44854</c:v>
                </c:pt>
                <c:pt idx="2141" c:formatCode="yyyy\-mm\-dd">
                  <c:v>44855</c:v>
                </c:pt>
                <c:pt idx="2142" c:formatCode="yyyy\-mm\-dd">
                  <c:v>44858</c:v>
                </c:pt>
                <c:pt idx="2143" c:formatCode="yyyy\-mm\-dd">
                  <c:v>44859</c:v>
                </c:pt>
                <c:pt idx="2144" c:formatCode="yyyy\-mm\-dd">
                  <c:v>44860</c:v>
                </c:pt>
                <c:pt idx="2145" c:formatCode="yyyy\-mm\-dd">
                  <c:v>44861</c:v>
                </c:pt>
                <c:pt idx="2146" c:formatCode="yyyy\-mm\-dd">
                  <c:v>44862</c:v>
                </c:pt>
                <c:pt idx="2147" c:formatCode="yyyy\-mm\-dd">
                  <c:v>44865</c:v>
                </c:pt>
                <c:pt idx="2148" c:formatCode="yyyy\-mm\-dd">
                  <c:v>44866</c:v>
                </c:pt>
                <c:pt idx="2149" c:formatCode="yyyy\-mm\-dd">
                  <c:v>44867</c:v>
                </c:pt>
                <c:pt idx="2150" c:formatCode="yyyy\-mm\-dd">
                  <c:v>44868</c:v>
                </c:pt>
                <c:pt idx="2151" c:formatCode="yyyy\-mm\-dd">
                  <c:v>44869</c:v>
                </c:pt>
                <c:pt idx="2152" c:formatCode="yyyy\-mm\-dd">
                  <c:v>44872</c:v>
                </c:pt>
                <c:pt idx="2153" c:formatCode="yyyy\-mm\-dd">
                  <c:v>44873</c:v>
                </c:pt>
                <c:pt idx="2154" c:formatCode="yyyy\-mm\-dd">
                  <c:v>44874</c:v>
                </c:pt>
                <c:pt idx="2155" c:formatCode="yyyy\-mm\-dd">
                  <c:v>44875</c:v>
                </c:pt>
                <c:pt idx="2156" c:formatCode="yyyy\-mm\-dd">
                  <c:v>44876</c:v>
                </c:pt>
                <c:pt idx="2157" c:formatCode="yyyy\-mm\-dd">
                  <c:v>44879</c:v>
                </c:pt>
                <c:pt idx="2158" c:formatCode="yyyy\-mm\-dd">
                  <c:v>44880</c:v>
                </c:pt>
                <c:pt idx="2159" c:formatCode="yyyy\-mm\-dd">
                  <c:v>44881</c:v>
                </c:pt>
                <c:pt idx="2160" c:formatCode="yyyy\-mm\-dd">
                  <c:v>44882</c:v>
                </c:pt>
                <c:pt idx="2161" c:formatCode="yyyy\-mm\-dd">
                  <c:v>44883</c:v>
                </c:pt>
                <c:pt idx="2162" c:formatCode="yyyy\-mm\-dd">
                  <c:v>44886</c:v>
                </c:pt>
                <c:pt idx="2163" c:formatCode="yyyy\-mm\-dd">
                  <c:v>44887</c:v>
                </c:pt>
                <c:pt idx="2164" c:formatCode="yyyy\-mm\-dd">
                  <c:v>44888</c:v>
                </c:pt>
                <c:pt idx="2165" c:formatCode="yyyy\-mm\-dd">
                  <c:v>44889</c:v>
                </c:pt>
                <c:pt idx="2166" c:formatCode="yyyy\-mm\-dd">
                  <c:v>44890</c:v>
                </c:pt>
                <c:pt idx="2167" c:formatCode="yyyy\-mm\-dd">
                  <c:v>44893</c:v>
                </c:pt>
                <c:pt idx="2168" c:formatCode="yyyy\-mm\-dd">
                  <c:v>44894</c:v>
                </c:pt>
                <c:pt idx="2169" c:formatCode="yyyy\-mm\-dd">
                  <c:v>44895</c:v>
                </c:pt>
                <c:pt idx="2170" c:formatCode="yyyy\-mm\-dd">
                  <c:v>44896</c:v>
                </c:pt>
                <c:pt idx="2171" c:formatCode="yyyy\-mm\-dd">
                  <c:v>44897</c:v>
                </c:pt>
                <c:pt idx="2172" c:formatCode="yyyy\-mm\-dd">
                  <c:v>44900</c:v>
                </c:pt>
                <c:pt idx="2173" c:formatCode="yyyy\-mm\-dd">
                  <c:v>44901</c:v>
                </c:pt>
                <c:pt idx="2174" c:formatCode="yyyy\-mm\-dd">
                  <c:v>44902</c:v>
                </c:pt>
                <c:pt idx="2175" c:formatCode="yyyy\-mm\-dd">
                  <c:v>44903</c:v>
                </c:pt>
                <c:pt idx="2176" c:formatCode="yyyy\-mm\-dd">
                  <c:v>44904</c:v>
                </c:pt>
                <c:pt idx="2177" c:formatCode="yyyy\-mm\-dd">
                  <c:v>44907</c:v>
                </c:pt>
                <c:pt idx="2178" c:formatCode="yyyy\-mm\-dd">
                  <c:v>44908</c:v>
                </c:pt>
                <c:pt idx="2179" c:formatCode="yyyy\-mm\-dd">
                  <c:v>44909</c:v>
                </c:pt>
                <c:pt idx="2180" c:formatCode="yyyy\-mm\-dd">
                  <c:v>44910</c:v>
                </c:pt>
                <c:pt idx="2181" c:formatCode="yyyy\-mm\-dd">
                  <c:v>44911</c:v>
                </c:pt>
                <c:pt idx="2182" c:formatCode="yyyy\-mm\-dd">
                  <c:v>44914</c:v>
                </c:pt>
                <c:pt idx="2183" c:formatCode="yyyy\-mm\-dd">
                  <c:v>44915</c:v>
                </c:pt>
                <c:pt idx="2184" c:formatCode="yyyy\-mm\-dd">
                  <c:v>44916</c:v>
                </c:pt>
                <c:pt idx="2185" c:formatCode="yyyy\-mm\-dd">
                  <c:v>44917</c:v>
                </c:pt>
                <c:pt idx="2186" c:formatCode="yyyy\-mm\-dd">
                  <c:v>44918</c:v>
                </c:pt>
                <c:pt idx="2187" c:formatCode="yyyy\-mm\-dd">
                  <c:v>44921</c:v>
                </c:pt>
                <c:pt idx="2188" c:formatCode="yyyy\-mm\-dd">
                  <c:v>44922</c:v>
                </c:pt>
                <c:pt idx="2189" c:formatCode="yyyy\-mm\-dd">
                  <c:v>44923</c:v>
                </c:pt>
                <c:pt idx="2190" c:formatCode="yyyy\-mm\-dd">
                  <c:v>44924</c:v>
                </c:pt>
                <c:pt idx="2191" c:formatCode="yyyy\-mm\-dd">
                  <c:v>44925</c:v>
                </c:pt>
                <c:pt idx="2192" c:formatCode="yyyy\-mm\-dd">
                  <c:v>44929</c:v>
                </c:pt>
                <c:pt idx="2193" c:formatCode="yyyy\-mm\-dd">
                  <c:v>44930</c:v>
                </c:pt>
                <c:pt idx="2194" c:formatCode="yyyy\-mm\-dd">
                  <c:v>44931</c:v>
                </c:pt>
                <c:pt idx="2195" c:formatCode="yyyy\-mm\-dd">
                  <c:v>44932</c:v>
                </c:pt>
                <c:pt idx="2196" c:formatCode="yyyy\-mm\-dd">
                  <c:v>44935</c:v>
                </c:pt>
                <c:pt idx="2197" c:formatCode="yyyy\-mm\-dd">
                  <c:v>44936</c:v>
                </c:pt>
                <c:pt idx="2198" c:formatCode="yyyy\-mm\-dd">
                  <c:v>44937</c:v>
                </c:pt>
                <c:pt idx="2199" c:formatCode="yyyy\-mm\-dd">
                  <c:v>44938</c:v>
                </c:pt>
                <c:pt idx="2200" c:formatCode="yyyy\-mm\-dd">
                  <c:v>44939</c:v>
                </c:pt>
                <c:pt idx="2201" c:formatCode="yyyy\-mm\-dd">
                  <c:v>44942</c:v>
                </c:pt>
                <c:pt idx="2202" c:formatCode="yyyy\-mm\-dd">
                  <c:v>44943</c:v>
                </c:pt>
                <c:pt idx="2203" c:formatCode="yyyy\-mm\-dd">
                  <c:v>44944</c:v>
                </c:pt>
                <c:pt idx="2204" c:formatCode="yyyy\-mm\-dd">
                  <c:v>44945</c:v>
                </c:pt>
                <c:pt idx="2205" c:formatCode="yyyy\-mm\-dd">
                  <c:v>44946</c:v>
                </c:pt>
                <c:pt idx="2206" c:formatCode="yyyy\-mm\-dd">
                  <c:v>44956</c:v>
                </c:pt>
                <c:pt idx="2207" c:formatCode="yyyy\-mm\-dd">
                  <c:v>44957</c:v>
                </c:pt>
                <c:pt idx="2208" c:formatCode="yyyy\-mm\-dd">
                  <c:v>44958</c:v>
                </c:pt>
                <c:pt idx="2209" c:formatCode="yyyy\-mm\-dd">
                  <c:v>44959</c:v>
                </c:pt>
                <c:pt idx="2210" c:formatCode="yyyy\-mm\-dd">
                  <c:v>44960</c:v>
                </c:pt>
                <c:pt idx="2211" c:formatCode="yyyy\-mm\-dd">
                  <c:v>44963</c:v>
                </c:pt>
                <c:pt idx="2212" c:formatCode="yyyy\-mm\-dd">
                  <c:v>44964</c:v>
                </c:pt>
                <c:pt idx="2213" c:formatCode="yyyy\-mm\-dd">
                  <c:v>44965</c:v>
                </c:pt>
                <c:pt idx="2214" c:formatCode="yyyy\-mm\-dd">
                  <c:v>44966</c:v>
                </c:pt>
                <c:pt idx="2215" c:formatCode="yyyy\-mm\-dd">
                  <c:v>44967</c:v>
                </c:pt>
                <c:pt idx="2216" c:formatCode="yyyy\-mm\-dd">
                  <c:v>44970</c:v>
                </c:pt>
                <c:pt idx="2217" c:formatCode="yyyy\-mm\-dd">
                  <c:v>44971</c:v>
                </c:pt>
                <c:pt idx="2218" c:formatCode="yyyy\-mm\-dd">
                  <c:v>44972</c:v>
                </c:pt>
                <c:pt idx="2219" c:formatCode="yyyy\-mm\-dd">
                  <c:v>44973</c:v>
                </c:pt>
                <c:pt idx="2220" c:formatCode="yyyy\-mm\-dd">
                  <c:v>44974</c:v>
                </c:pt>
                <c:pt idx="2221" c:formatCode="yyyy\-mm\-dd">
                  <c:v>44977</c:v>
                </c:pt>
                <c:pt idx="2222" c:formatCode="yyyy\-mm\-dd">
                  <c:v>44978</c:v>
                </c:pt>
                <c:pt idx="2223" c:formatCode="yyyy\-mm\-dd">
                  <c:v>44979</c:v>
                </c:pt>
                <c:pt idx="2224" c:formatCode="yyyy\-mm\-dd">
                  <c:v>44980</c:v>
                </c:pt>
                <c:pt idx="2225" c:formatCode="yyyy\-mm\-dd">
                  <c:v>44981</c:v>
                </c:pt>
                <c:pt idx="2226" c:formatCode="yyyy\-mm\-dd">
                  <c:v>44984</c:v>
                </c:pt>
                <c:pt idx="2227" c:formatCode="yyyy\-mm\-dd">
                  <c:v>44985</c:v>
                </c:pt>
                <c:pt idx="2228" c:formatCode="yyyy\-mm\-dd">
                  <c:v>44986</c:v>
                </c:pt>
                <c:pt idx="2229" c:formatCode="yyyy\-mm\-dd">
                  <c:v>44987</c:v>
                </c:pt>
                <c:pt idx="2230" c:formatCode="yyyy\-mm\-dd">
                  <c:v>44988</c:v>
                </c:pt>
                <c:pt idx="2231" c:formatCode="yyyy\-mm\-dd">
                  <c:v>44991</c:v>
                </c:pt>
                <c:pt idx="2232" c:formatCode="yyyy\-mm\-dd">
                  <c:v>44992</c:v>
                </c:pt>
                <c:pt idx="2233" c:formatCode="yyyy\-mm\-dd">
                  <c:v>44993</c:v>
                </c:pt>
                <c:pt idx="2234" c:formatCode="yyyy\-mm\-dd">
                  <c:v>44994</c:v>
                </c:pt>
                <c:pt idx="2235" c:formatCode="yyyy\-mm\-dd">
                  <c:v>44995</c:v>
                </c:pt>
                <c:pt idx="2236" c:formatCode="yyyy\-mm\-dd">
                  <c:v>44998</c:v>
                </c:pt>
                <c:pt idx="2237" c:formatCode="yyyy\-mm\-dd">
                  <c:v>44999</c:v>
                </c:pt>
                <c:pt idx="2238" c:formatCode="yyyy\-mm\-dd">
                  <c:v>45000</c:v>
                </c:pt>
                <c:pt idx="2239" c:formatCode="yyyy\-mm\-dd">
                  <c:v>45001</c:v>
                </c:pt>
                <c:pt idx="2240" c:formatCode="yyyy\-mm\-dd">
                  <c:v>45002</c:v>
                </c:pt>
                <c:pt idx="2241" c:formatCode="yyyy\-mm\-dd">
                  <c:v>45005</c:v>
                </c:pt>
                <c:pt idx="2242" c:formatCode="yyyy\-mm\-dd">
                  <c:v>45006</c:v>
                </c:pt>
                <c:pt idx="2243" c:formatCode="yyyy\-mm\-dd">
                  <c:v>45007</c:v>
                </c:pt>
                <c:pt idx="2244" c:formatCode="yyyy\-mm\-dd">
                  <c:v>45008</c:v>
                </c:pt>
                <c:pt idx="2245" c:formatCode="yyyy\-mm\-dd">
                  <c:v>45009</c:v>
                </c:pt>
                <c:pt idx="2246" c:formatCode="yyyy\-mm\-dd">
                  <c:v>45012</c:v>
                </c:pt>
                <c:pt idx="2247" c:formatCode="yyyy\-mm\-dd">
                  <c:v>45013</c:v>
                </c:pt>
                <c:pt idx="2248" c:formatCode="yyyy\-mm\-dd">
                  <c:v>45014</c:v>
                </c:pt>
                <c:pt idx="2249" c:formatCode="yyyy\-mm\-dd">
                  <c:v>45015</c:v>
                </c:pt>
                <c:pt idx="2250" c:formatCode="yyyy\-mm\-dd">
                  <c:v>45016</c:v>
                </c:pt>
                <c:pt idx="2251" c:formatCode="yyyy\-mm\-dd">
                  <c:v>45019</c:v>
                </c:pt>
                <c:pt idx="2252" c:formatCode="yyyy\-mm\-dd">
                  <c:v>45020</c:v>
                </c:pt>
                <c:pt idx="2253" c:formatCode="yyyy\-mm\-dd">
                  <c:v>45022</c:v>
                </c:pt>
                <c:pt idx="2254" c:formatCode="yyyy\-mm\-dd">
                  <c:v>45023</c:v>
                </c:pt>
                <c:pt idx="2255" c:formatCode="yyyy\-mm\-dd">
                  <c:v>45026</c:v>
                </c:pt>
                <c:pt idx="2256" c:formatCode="yyyy\-mm\-dd">
                  <c:v>45027</c:v>
                </c:pt>
                <c:pt idx="2257" c:formatCode="yyyy\-mm\-dd">
                  <c:v>45028</c:v>
                </c:pt>
                <c:pt idx="2258" c:formatCode="yyyy\-mm\-dd">
                  <c:v>45029</c:v>
                </c:pt>
                <c:pt idx="2259" c:formatCode="yyyy\-mm\-dd">
                  <c:v>45030</c:v>
                </c:pt>
                <c:pt idx="2260" c:formatCode="yyyy\-mm\-dd">
                  <c:v>45033</c:v>
                </c:pt>
                <c:pt idx="2261" c:formatCode="yyyy\-mm\-dd">
                  <c:v>45034</c:v>
                </c:pt>
                <c:pt idx="2262" c:formatCode="yyyy\-mm\-dd">
                  <c:v>45035</c:v>
                </c:pt>
                <c:pt idx="2263" c:formatCode="yyyy\-mm\-dd">
                  <c:v>45036</c:v>
                </c:pt>
                <c:pt idx="2264" c:formatCode="yyyy\-mm\-dd">
                  <c:v>45037</c:v>
                </c:pt>
                <c:pt idx="2265" c:formatCode="yyyy\-mm\-dd">
                  <c:v>45040</c:v>
                </c:pt>
                <c:pt idx="2266" c:formatCode="yyyy\-mm\-dd">
                  <c:v>45041</c:v>
                </c:pt>
                <c:pt idx="2267" c:formatCode="yyyy\-mm\-dd">
                  <c:v>45042</c:v>
                </c:pt>
                <c:pt idx="2268" c:formatCode="yyyy\-mm\-dd">
                  <c:v>45043</c:v>
                </c:pt>
                <c:pt idx="2269" c:formatCode="yyyy\-mm\-dd">
                  <c:v>45044</c:v>
                </c:pt>
                <c:pt idx="2270" c:formatCode="yyyy\-mm\-dd">
                  <c:v>45050</c:v>
                </c:pt>
                <c:pt idx="2271" c:formatCode="yyyy\-mm\-dd">
                  <c:v>45051</c:v>
                </c:pt>
                <c:pt idx="2272" c:formatCode="yyyy\-mm\-dd">
                  <c:v>45054</c:v>
                </c:pt>
                <c:pt idx="2273" c:formatCode="yyyy\-mm\-dd">
                  <c:v>45055</c:v>
                </c:pt>
                <c:pt idx="2274" c:formatCode="yyyy\-mm\-dd">
                  <c:v>45056</c:v>
                </c:pt>
                <c:pt idx="2275" c:formatCode="yyyy\-mm\-dd">
                  <c:v>45057</c:v>
                </c:pt>
                <c:pt idx="2276" c:formatCode="yyyy\-mm\-dd">
                  <c:v>45058</c:v>
                </c:pt>
                <c:pt idx="2277" c:formatCode="yyyy\-mm\-dd">
                  <c:v>45061</c:v>
                </c:pt>
                <c:pt idx="2278" c:formatCode="yyyy\-mm\-dd">
                  <c:v>45062</c:v>
                </c:pt>
                <c:pt idx="2279" c:formatCode="yyyy\-mm\-dd">
                  <c:v>45063</c:v>
                </c:pt>
                <c:pt idx="2280" c:formatCode="yyyy\-mm\-dd">
                  <c:v>45064</c:v>
                </c:pt>
                <c:pt idx="2281" c:formatCode="yyyy\-mm\-dd">
                  <c:v>45065</c:v>
                </c:pt>
                <c:pt idx="2282" c:formatCode="yyyy\-mm\-dd">
                  <c:v>45068</c:v>
                </c:pt>
                <c:pt idx="2283" c:formatCode="yyyy\-mm\-dd">
                  <c:v>45069</c:v>
                </c:pt>
                <c:pt idx="2284" c:formatCode="yyyy\-mm\-dd">
                  <c:v>45070</c:v>
                </c:pt>
                <c:pt idx="2285" c:formatCode="yyyy\-mm\-dd">
                  <c:v>45071</c:v>
                </c:pt>
                <c:pt idx="2286" c:formatCode="yyyy\-mm\-dd">
                  <c:v>45072</c:v>
                </c:pt>
                <c:pt idx="2287" c:formatCode="yyyy\-mm\-dd">
                  <c:v>45075</c:v>
                </c:pt>
                <c:pt idx="2288" c:formatCode="yyyy\-mm\-dd">
                  <c:v>45076</c:v>
                </c:pt>
                <c:pt idx="2289" c:formatCode="yyyy\-mm\-dd">
                  <c:v>45077</c:v>
                </c:pt>
                <c:pt idx="2290" c:formatCode="yyyy\-mm\-dd">
                  <c:v>45078</c:v>
                </c:pt>
                <c:pt idx="2291" c:formatCode="yyyy\-mm\-dd">
                  <c:v>45079</c:v>
                </c:pt>
                <c:pt idx="2292" c:formatCode="yyyy\-mm\-dd">
                  <c:v>45082</c:v>
                </c:pt>
                <c:pt idx="2293" c:formatCode="yyyy\-mm\-dd">
                  <c:v>45083</c:v>
                </c:pt>
                <c:pt idx="2294" c:formatCode="yyyy\-mm\-dd">
                  <c:v>45084</c:v>
                </c:pt>
                <c:pt idx="2295" c:formatCode="yyyy\-mm\-dd">
                  <c:v>45085</c:v>
                </c:pt>
                <c:pt idx="2296" c:formatCode="yyyy\-mm\-dd">
                  <c:v>45086</c:v>
                </c:pt>
                <c:pt idx="2297" c:formatCode="yyyy\-mm\-dd">
                  <c:v>45089</c:v>
                </c:pt>
                <c:pt idx="2298" c:formatCode="yyyy\-mm\-dd">
                  <c:v>45090</c:v>
                </c:pt>
                <c:pt idx="2299" c:formatCode="yyyy\-mm\-dd">
                  <c:v>45091</c:v>
                </c:pt>
                <c:pt idx="2300" c:formatCode="yyyy\-mm\-dd">
                  <c:v>45092</c:v>
                </c:pt>
                <c:pt idx="2301" c:formatCode="yyyy\-mm\-dd">
                  <c:v>45093</c:v>
                </c:pt>
                <c:pt idx="2302" c:formatCode="yyyy\-mm\-dd">
                  <c:v>45096</c:v>
                </c:pt>
                <c:pt idx="2303" c:formatCode="yyyy\-mm\-dd">
                  <c:v>45097</c:v>
                </c:pt>
                <c:pt idx="2304" c:formatCode="yyyy\-mm\-dd">
                  <c:v>45098</c:v>
                </c:pt>
                <c:pt idx="2305" c:formatCode="yyyy\-mm\-dd">
                  <c:v>45103</c:v>
                </c:pt>
                <c:pt idx="2306" c:formatCode="yyyy\-mm\-dd">
                  <c:v>45104</c:v>
                </c:pt>
                <c:pt idx="2307" c:formatCode="yyyy\-mm\-dd">
                  <c:v>45105</c:v>
                </c:pt>
                <c:pt idx="2308" c:formatCode="yyyy\-mm\-dd">
                  <c:v>45106</c:v>
                </c:pt>
                <c:pt idx="2309" c:formatCode="yyyy\-mm\-dd">
                  <c:v>45107</c:v>
                </c:pt>
                <c:pt idx="2310" c:formatCode="yyyy\-mm\-dd">
                  <c:v>45110</c:v>
                </c:pt>
                <c:pt idx="2311" c:formatCode="yyyy\-mm\-dd">
                  <c:v>45111</c:v>
                </c:pt>
                <c:pt idx="2312" c:formatCode="yyyy\-mm\-dd">
                  <c:v>45112</c:v>
                </c:pt>
                <c:pt idx="2313" c:formatCode="yyyy\-mm\-dd">
                  <c:v>45113</c:v>
                </c:pt>
                <c:pt idx="2314" c:formatCode="yyyy\-mm\-dd">
                  <c:v>45114</c:v>
                </c:pt>
                <c:pt idx="2315" c:formatCode="yyyy\-mm\-dd">
                  <c:v>45117</c:v>
                </c:pt>
                <c:pt idx="2316" c:formatCode="yyyy\-mm\-dd">
                  <c:v>45118</c:v>
                </c:pt>
                <c:pt idx="2317" c:formatCode="yyyy\-mm\-dd">
                  <c:v>45119</c:v>
                </c:pt>
                <c:pt idx="2318" c:formatCode="yyyy\-mm\-dd">
                  <c:v>45120</c:v>
                </c:pt>
                <c:pt idx="2319" c:formatCode="yyyy\-mm\-dd">
                  <c:v>45121</c:v>
                </c:pt>
                <c:pt idx="2320" c:formatCode="yyyy\-mm\-dd">
                  <c:v>45124</c:v>
                </c:pt>
                <c:pt idx="2321" c:formatCode="yyyy\-mm\-dd">
                  <c:v>45125</c:v>
                </c:pt>
                <c:pt idx="2322" c:formatCode="yyyy\-mm\-dd">
                  <c:v>45126</c:v>
                </c:pt>
                <c:pt idx="2323" c:formatCode="yyyy\-mm\-dd">
                  <c:v>45127</c:v>
                </c:pt>
                <c:pt idx="2324" c:formatCode="yyyy\-mm\-dd">
                  <c:v>45128</c:v>
                </c:pt>
                <c:pt idx="2325" c:formatCode="yyyy\-mm\-dd">
                  <c:v>45131</c:v>
                </c:pt>
                <c:pt idx="2326" c:formatCode="yyyy\-mm\-dd">
                  <c:v>45132</c:v>
                </c:pt>
                <c:pt idx="2327" c:formatCode="yyyy\-mm\-dd">
                  <c:v>45133</c:v>
                </c:pt>
                <c:pt idx="2328" c:formatCode="yyyy\-mm\-dd">
                  <c:v>45134</c:v>
                </c:pt>
                <c:pt idx="2329" c:formatCode="yyyy\-mm\-dd">
                  <c:v>45135</c:v>
                </c:pt>
                <c:pt idx="2330" c:formatCode="yyyy\-mm\-dd">
                  <c:v>45138</c:v>
                </c:pt>
                <c:pt idx="2331" c:formatCode="yyyy\-mm\-dd">
                  <c:v>45139</c:v>
                </c:pt>
                <c:pt idx="2332" c:formatCode="yyyy\-mm\-dd">
                  <c:v>45140</c:v>
                </c:pt>
                <c:pt idx="2333" c:formatCode="yyyy\-mm\-dd">
                  <c:v>45141</c:v>
                </c:pt>
                <c:pt idx="2334" c:formatCode="yyyy\-mm\-dd">
                  <c:v>45142</c:v>
                </c:pt>
                <c:pt idx="2335" c:formatCode="yyyy\-mm\-dd">
                  <c:v>45145</c:v>
                </c:pt>
                <c:pt idx="2336" c:formatCode="yyyy\-mm\-dd">
                  <c:v>45146</c:v>
                </c:pt>
                <c:pt idx="2337" c:formatCode="yyyy\-mm\-dd">
                  <c:v>45147</c:v>
                </c:pt>
                <c:pt idx="2338" c:formatCode="yyyy\-mm\-dd">
                  <c:v>45148</c:v>
                </c:pt>
                <c:pt idx="2339" c:formatCode="yyyy\-mm\-dd">
                  <c:v>45149</c:v>
                </c:pt>
                <c:pt idx="2340" c:formatCode="yyyy\-mm\-dd">
                  <c:v>45152</c:v>
                </c:pt>
                <c:pt idx="2341" c:formatCode="yyyy\-mm\-dd">
                  <c:v>45153</c:v>
                </c:pt>
                <c:pt idx="2342" c:formatCode="yyyy\-mm\-dd">
                  <c:v>45154</c:v>
                </c:pt>
                <c:pt idx="2343" c:formatCode="yyyy\-mm\-dd">
                  <c:v>45155</c:v>
                </c:pt>
                <c:pt idx="2344" c:formatCode="yyyy\-mm\-dd">
                  <c:v>45156</c:v>
                </c:pt>
                <c:pt idx="2345" c:formatCode="yyyy\-mm\-dd">
                  <c:v>45159</c:v>
                </c:pt>
                <c:pt idx="2346" c:formatCode="yyyy\-mm\-dd">
                  <c:v>45160</c:v>
                </c:pt>
                <c:pt idx="2347" c:formatCode="yyyy\-mm\-dd">
                  <c:v>45161</c:v>
                </c:pt>
                <c:pt idx="2348" c:formatCode="yyyy\-mm\-dd">
                  <c:v>45162</c:v>
                </c:pt>
                <c:pt idx="2349" c:formatCode="yyyy\-mm\-dd">
                  <c:v>45163</c:v>
                </c:pt>
                <c:pt idx="2350" c:formatCode="yyyy\-mm\-dd">
                  <c:v>45166</c:v>
                </c:pt>
                <c:pt idx="2351" c:formatCode="yyyy\-mm\-dd">
                  <c:v>45167</c:v>
                </c:pt>
                <c:pt idx="2352" c:formatCode="yyyy\-mm\-dd">
                  <c:v>45168</c:v>
                </c:pt>
                <c:pt idx="2353" c:formatCode="yyyy\-mm\-dd">
                  <c:v>45169</c:v>
                </c:pt>
                <c:pt idx="2354" c:formatCode="yyyy\-mm\-dd">
                  <c:v>45170</c:v>
                </c:pt>
                <c:pt idx="2355" c:formatCode="yyyy\-mm\-dd">
                  <c:v>45173</c:v>
                </c:pt>
                <c:pt idx="2356" c:formatCode="yyyy\-mm\-dd">
                  <c:v>45174</c:v>
                </c:pt>
                <c:pt idx="2357" c:formatCode="yyyy\-mm\-dd">
                  <c:v>45175</c:v>
                </c:pt>
                <c:pt idx="2358" c:formatCode="yyyy\-mm\-dd">
                  <c:v>45176</c:v>
                </c:pt>
                <c:pt idx="2359" c:formatCode="yyyy\-mm\-dd">
                  <c:v>45177</c:v>
                </c:pt>
                <c:pt idx="2360" c:formatCode="yyyy\-mm\-dd">
                  <c:v>45180</c:v>
                </c:pt>
                <c:pt idx="2361" c:formatCode="yyyy\-mm\-dd">
                  <c:v>45181</c:v>
                </c:pt>
                <c:pt idx="2362" c:formatCode="yyyy\-mm\-dd">
                  <c:v>45182</c:v>
                </c:pt>
                <c:pt idx="2363" c:formatCode="yyyy\-mm\-dd">
                  <c:v>45183</c:v>
                </c:pt>
                <c:pt idx="2364" c:formatCode="yyyy\-mm\-dd">
                  <c:v>45184</c:v>
                </c:pt>
                <c:pt idx="2365" c:formatCode="yyyy\-mm\-dd">
                  <c:v>45187</c:v>
                </c:pt>
                <c:pt idx="2366" c:formatCode="yyyy\-mm\-dd">
                  <c:v>45188</c:v>
                </c:pt>
                <c:pt idx="2367" c:formatCode="yyyy\-mm\-dd">
                  <c:v>45189</c:v>
                </c:pt>
                <c:pt idx="2368" c:formatCode="yyyy\-mm\-dd">
                  <c:v>45190</c:v>
                </c:pt>
                <c:pt idx="2369" c:formatCode="yyyy\-mm\-dd">
                  <c:v>45191</c:v>
                </c:pt>
                <c:pt idx="2370" c:formatCode="yyyy\-mm\-dd">
                  <c:v>45194</c:v>
                </c:pt>
                <c:pt idx="2371" c:formatCode="yyyy\-mm\-dd">
                  <c:v>45195</c:v>
                </c:pt>
                <c:pt idx="2372" c:formatCode="yyyy\-mm\-dd">
                  <c:v>45196</c:v>
                </c:pt>
                <c:pt idx="2373" c:formatCode="yyyy\-mm\-dd">
                  <c:v>45197</c:v>
                </c:pt>
                <c:pt idx="2374" c:formatCode="yyyy\-mm\-dd">
                  <c:v>45208</c:v>
                </c:pt>
                <c:pt idx="2375" c:formatCode="yyyy\-mm\-dd">
                  <c:v>45209</c:v>
                </c:pt>
                <c:pt idx="2376" c:formatCode="yyyy\-mm\-dd">
                  <c:v>45210</c:v>
                </c:pt>
                <c:pt idx="2377" c:formatCode="yyyy\-mm\-dd">
                  <c:v>45211</c:v>
                </c:pt>
                <c:pt idx="2378" c:formatCode="yyyy\-mm\-dd">
                  <c:v>45212</c:v>
                </c:pt>
                <c:pt idx="2379" c:formatCode="yyyy\-mm\-dd">
                  <c:v>45215</c:v>
                </c:pt>
                <c:pt idx="2380" c:formatCode="yyyy\-mm\-dd">
                  <c:v>45216</c:v>
                </c:pt>
                <c:pt idx="2381" c:formatCode="yyyy\-mm\-dd">
                  <c:v>45217</c:v>
                </c:pt>
                <c:pt idx="2382" c:formatCode="yyyy\-mm\-dd">
                  <c:v>45218</c:v>
                </c:pt>
                <c:pt idx="2383" c:formatCode="yyyy\-mm\-dd">
                  <c:v>45219</c:v>
                </c:pt>
                <c:pt idx="2384" c:formatCode="yyyy\-mm\-dd">
                  <c:v>45222</c:v>
                </c:pt>
                <c:pt idx="2385" c:formatCode="yyyy\-mm\-dd">
                  <c:v>45223</c:v>
                </c:pt>
                <c:pt idx="2386" c:formatCode="yyyy\-mm\-dd">
                  <c:v>45224</c:v>
                </c:pt>
                <c:pt idx="2387" c:formatCode="yyyy\-mm\-dd">
                  <c:v>45225</c:v>
                </c:pt>
                <c:pt idx="2388" c:formatCode="yyyy\-mm\-dd">
                  <c:v>45226</c:v>
                </c:pt>
                <c:pt idx="2389" c:formatCode="yyyy\-mm\-dd">
                  <c:v>45229</c:v>
                </c:pt>
                <c:pt idx="2390" c:formatCode="yyyy\-mm\-dd">
                  <c:v>45230</c:v>
                </c:pt>
                <c:pt idx="2391" c:formatCode="yyyy\-mm\-dd">
                  <c:v>45231</c:v>
                </c:pt>
                <c:pt idx="2392" c:formatCode="yyyy\-mm\-dd">
                  <c:v>45232</c:v>
                </c:pt>
                <c:pt idx="2393" c:formatCode="yyyy\-mm\-dd">
                  <c:v>45233</c:v>
                </c:pt>
                <c:pt idx="2394" c:formatCode="yyyy\-mm\-dd">
                  <c:v>45236</c:v>
                </c:pt>
                <c:pt idx="2395" c:formatCode="yyyy\-mm\-dd">
                  <c:v>45237</c:v>
                </c:pt>
                <c:pt idx="2396" c:formatCode="yyyy\-mm\-dd">
                  <c:v>45238</c:v>
                </c:pt>
                <c:pt idx="2397" c:formatCode="yyyy\-mm\-dd">
                  <c:v>45239</c:v>
                </c:pt>
                <c:pt idx="2398" c:formatCode="yyyy\-mm\-dd">
                  <c:v>45240</c:v>
                </c:pt>
                <c:pt idx="2399" c:formatCode="yyyy\-mm\-dd">
                  <c:v>45243</c:v>
                </c:pt>
                <c:pt idx="2400" c:formatCode="yyyy\-mm\-dd">
                  <c:v>45244</c:v>
                </c:pt>
                <c:pt idx="2401" c:formatCode="yyyy\-mm\-dd">
                  <c:v>45245</c:v>
                </c:pt>
                <c:pt idx="2402" c:formatCode="yyyy\-mm\-dd">
                  <c:v>45246</c:v>
                </c:pt>
                <c:pt idx="2403" c:formatCode="yyyy\-mm\-dd">
                  <c:v>45247</c:v>
                </c:pt>
                <c:pt idx="2404" c:formatCode="yyyy\-mm\-dd">
                  <c:v>45250</c:v>
                </c:pt>
                <c:pt idx="2405" c:formatCode="yyyy\-mm\-dd">
                  <c:v>45251</c:v>
                </c:pt>
                <c:pt idx="2406" c:formatCode="yyyy\-mm\-dd">
                  <c:v>45252</c:v>
                </c:pt>
                <c:pt idx="2407" c:formatCode="yyyy\-mm\-dd">
                  <c:v>45253</c:v>
                </c:pt>
                <c:pt idx="2408" c:formatCode="yyyy\-mm\-dd">
                  <c:v>45254</c:v>
                </c:pt>
                <c:pt idx="2409" c:formatCode="yyyy\-mm\-dd">
                  <c:v>45257</c:v>
                </c:pt>
                <c:pt idx="2410" c:formatCode="yyyy\-mm\-dd">
                  <c:v>45258</c:v>
                </c:pt>
                <c:pt idx="2411" c:formatCode="yyyy\-mm\-dd">
                  <c:v>45259</c:v>
                </c:pt>
                <c:pt idx="2412" c:formatCode="yyyy\-mm\-dd">
                  <c:v>45260</c:v>
                </c:pt>
                <c:pt idx="2413" c:formatCode="yyyy\-mm\-dd">
                  <c:v>45261</c:v>
                </c:pt>
                <c:pt idx="2414" c:formatCode="yyyy\-mm\-dd">
                  <c:v>45264</c:v>
                </c:pt>
                <c:pt idx="2415" c:formatCode="yyyy\-mm\-dd">
                  <c:v>45265</c:v>
                </c:pt>
                <c:pt idx="2416" c:formatCode="yyyy\-mm\-dd">
                  <c:v>45266</c:v>
                </c:pt>
                <c:pt idx="2417" c:formatCode="yyyy\-mm\-dd">
                  <c:v>45267</c:v>
                </c:pt>
                <c:pt idx="2418" c:formatCode="yyyy\-mm\-dd">
                  <c:v>45268</c:v>
                </c:pt>
                <c:pt idx="2419" c:formatCode="yyyy\-mm\-dd">
                  <c:v>45271</c:v>
                </c:pt>
                <c:pt idx="2420" c:formatCode="yyyy\-mm\-dd">
                  <c:v>45272</c:v>
                </c:pt>
                <c:pt idx="2421" c:formatCode="yyyy\-mm\-dd">
                  <c:v>45273</c:v>
                </c:pt>
                <c:pt idx="2422" c:formatCode="yyyy\-mm\-dd">
                  <c:v>45274</c:v>
                </c:pt>
                <c:pt idx="2423" c:formatCode="yyyy\-mm\-dd">
                  <c:v>45275</c:v>
                </c:pt>
                <c:pt idx="2424" c:formatCode="yyyy\-mm\-dd">
                  <c:v>45278</c:v>
                </c:pt>
                <c:pt idx="2425" c:formatCode="yyyy\-mm\-dd">
                  <c:v>45279</c:v>
                </c:pt>
                <c:pt idx="2426" c:formatCode="yyyy\-mm\-dd">
                  <c:v>45280</c:v>
                </c:pt>
                <c:pt idx="2427" c:formatCode="yyyy\-mm\-dd">
                  <c:v>45281</c:v>
                </c:pt>
                <c:pt idx="2428" c:formatCode="yyyy\-mm\-dd">
                  <c:v>45282</c:v>
                </c:pt>
                <c:pt idx="2429" c:formatCode="yyyy\-mm\-dd">
                  <c:v>45285</c:v>
                </c:pt>
                <c:pt idx="2430" c:formatCode="yyyy\-mm\-dd">
                  <c:v>45286</c:v>
                </c:pt>
                <c:pt idx="2431" c:formatCode="yyyy\-mm\-dd">
                  <c:v>45287</c:v>
                </c:pt>
                <c:pt idx="2432" c:formatCode="yyyy\-mm\-dd">
                  <c:v>45288</c:v>
                </c:pt>
                <c:pt idx="2433" c:formatCode="yyyy\-mm\-dd">
                  <c:v>45289</c:v>
                </c:pt>
                <c:pt idx="2434" c:formatCode="yyyy\-mm\-dd">
                  <c:v>45293</c:v>
                </c:pt>
                <c:pt idx="2435" c:formatCode="yyyy\-mm\-dd">
                  <c:v>45294</c:v>
                </c:pt>
                <c:pt idx="2436" c:formatCode="yyyy\-mm\-dd">
                  <c:v>45295</c:v>
                </c:pt>
                <c:pt idx="2437" c:formatCode="yyyy\-mm\-dd">
                  <c:v>45296</c:v>
                </c:pt>
                <c:pt idx="2438" c:formatCode="yyyy\-mm\-dd">
                  <c:v>45299</c:v>
                </c:pt>
                <c:pt idx="2439" c:formatCode="yyyy\-mm\-dd">
                  <c:v>45300</c:v>
                </c:pt>
                <c:pt idx="2440" c:formatCode="yyyy\-mm\-dd">
                  <c:v>45301</c:v>
                </c:pt>
                <c:pt idx="2441" c:formatCode="yyyy\-mm\-dd">
                  <c:v>45302</c:v>
                </c:pt>
                <c:pt idx="2442" c:formatCode="yyyy\-mm\-dd">
                  <c:v>45303</c:v>
                </c:pt>
                <c:pt idx="2443" c:formatCode="yyyy\-mm\-dd">
                  <c:v>45306</c:v>
                </c:pt>
                <c:pt idx="2444" c:formatCode="yyyy\-mm\-dd">
                  <c:v>45307</c:v>
                </c:pt>
                <c:pt idx="2445" c:formatCode="yyyy\-mm\-dd">
                  <c:v>45308</c:v>
                </c:pt>
                <c:pt idx="2446" c:formatCode="yyyy\-mm\-dd">
                  <c:v>45309</c:v>
                </c:pt>
                <c:pt idx="2447" c:formatCode="yyyy\-mm\-dd">
                  <c:v>45310</c:v>
                </c:pt>
                <c:pt idx="2448" c:formatCode="yyyy\-mm\-dd">
                  <c:v>45313</c:v>
                </c:pt>
                <c:pt idx="2449" c:formatCode="yyyy\-mm\-dd">
                  <c:v>45314</c:v>
                </c:pt>
                <c:pt idx="2450" c:formatCode="yyyy\-mm\-dd">
                  <c:v>45315</c:v>
                </c:pt>
                <c:pt idx="2451" c:formatCode="yyyy\-mm\-dd">
                  <c:v>45316</c:v>
                </c:pt>
                <c:pt idx="2452" c:formatCode="yyyy\-mm\-dd">
                  <c:v>45317</c:v>
                </c:pt>
                <c:pt idx="2453" c:formatCode="yyyy\-mm\-dd">
                  <c:v>45320</c:v>
                </c:pt>
                <c:pt idx="2454" c:formatCode="yyyy\-mm\-dd">
                  <c:v>45321</c:v>
                </c:pt>
                <c:pt idx="2455" c:formatCode="yyyy\-mm\-dd">
                  <c:v>45322</c:v>
                </c:pt>
                <c:pt idx="2456" c:formatCode="yyyy\-mm\-dd">
                  <c:v>45323</c:v>
                </c:pt>
                <c:pt idx="2457" c:formatCode="yyyy\-mm\-dd">
                  <c:v>45324</c:v>
                </c:pt>
                <c:pt idx="2458" c:formatCode="yyyy\-mm\-dd">
                  <c:v>45327</c:v>
                </c:pt>
                <c:pt idx="2459" c:formatCode="yyyy\-mm\-dd">
                  <c:v>45328</c:v>
                </c:pt>
                <c:pt idx="2460" c:formatCode="yyyy\-mm\-dd">
                  <c:v>45329</c:v>
                </c:pt>
                <c:pt idx="2461" c:formatCode="yyyy\-mm\-dd">
                  <c:v>45330</c:v>
                </c:pt>
                <c:pt idx="2462" c:formatCode="yyyy\-mm\-dd">
                  <c:v>45341</c:v>
                </c:pt>
                <c:pt idx="2463" c:formatCode="yyyy\-mm\-dd">
                  <c:v>45342</c:v>
                </c:pt>
                <c:pt idx="2464" c:formatCode="yyyy\-mm\-dd">
                  <c:v>45343</c:v>
                </c:pt>
                <c:pt idx="2465" c:formatCode="yyyy\-mm\-dd">
                  <c:v>45344</c:v>
                </c:pt>
                <c:pt idx="2466" c:formatCode="yyyy\-mm\-dd">
                  <c:v>45345</c:v>
                </c:pt>
                <c:pt idx="2467" c:formatCode="yyyy\-mm\-dd">
                  <c:v>45348</c:v>
                </c:pt>
                <c:pt idx="2468" c:formatCode="yyyy\-mm\-dd">
                  <c:v>45349</c:v>
                </c:pt>
                <c:pt idx="2469" c:formatCode="yyyy\-mm\-dd">
                  <c:v>45350</c:v>
                </c:pt>
                <c:pt idx="2470" c:formatCode="yyyy\-mm\-dd">
                  <c:v>45351</c:v>
                </c:pt>
                <c:pt idx="2471" c:formatCode="yyyy\-mm\-dd">
                  <c:v>45352</c:v>
                </c:pt>
                <c:pt idx="2472" c:formatCode="yyyy\-mm\-dd">
                  <c:v>45355</c:v>
                </c:pt>
                <c:pt idx="2473" c:formatCode="yyyy\-mm\-dd">
                  <c:v>45356</c:v>
                </c:pt>
                <c:pt idx="2474" c:formatCode="yyyy\-mm\-dd">
                  <c:v>45357</c:v>
                </c:pt>
                <c:pt idx="2475" c:formatCode="yyyy\-mm\-dd">
                  <c:v>45358</c:v>
                </c:pt>
                <c:pt idx="2476" c:formatCode="yyyy\-mm\-dd">
                  <c:v>45359</c:v>
                </c:pt>
                <c:pt idx="2477" c:formatCode="yyyy\-mm\-dd">
                  <c:v>45362</c:v>
                </c:pt>
                <c:pt idx="2478" c:formatCode="yyyy\-mm\-dd">
                  <c:v>45363</c:v>
                </c:pt>
                <c:pt idx="2479" c:formatCode="yyyy\-mm\-dd">
                  <c:v>45364</c:v>
                </c:pt>
                <c:pt idx="2480" c:formatCode="yyyy\-mm\-dd">
                  <c:v>45365</c:v>
                </c:pt>
                <c:pt idx="2481" c:formatCode="yyyy\-mm\-dd">
                  <c:v>45366</c:v>
                </c:pt>
                <c:pt idx="2482" c:formatCode="yyyy\-mm\-dd">
                  <c:v>45369</c:v>
                </c:pt>
                <c:pt idx="2483" c:formatCode="yyyy\-mm\-dd">
                  <c:v>45370</c:v>
                </c:pt>
                <c:pt idx="2484" c:formatCode="yyyy\-mm\-dd">
                  <c:v>45371</c:v>
                </c:pt>
                <c:pt idx="2485" c:formatCode="yyyy\-mm\-dd">
                  <c:v>45372</c:v>
                </c:pt>
                <c:pt idx="2486" c:formatCode="yyyy\-mm\-dd">
                  <c:v>45373</c:v>
                </c:pt>
                <c:pt idx="2487" c:formatCode="yyyy\-mm\-dd">
                  <c:v>45376</c:v>
                </c:pt>
                <c:pt idx="2488" c:formatCode="yyyy\-mm\-dd">
                  <c:v>45377</c:v>
                </c:pt>
                <c:pt idx="2489" c:formatCode="yyyy\-mm\-dd">
                  <c:v>45378</c:v>
                </c:pt>
                <c:pt idx="2490" c:formatCode="yyyy\-mm\-dd">
                  <c:v>45379</c:v>
                </c:pt>
                <c:pt idx="2491" c:formatCode="yyyy\-mm\-dd">
                  <c:v>45380</c:v>
                </c:pt>
                <c:pt idx="2492" c:formatCode="yyyy\-mm\-dd">
                  <c:v>45383</c:v>
                </c:pt>
                <c:pt idx="2493" c:formatCode="yyyy\-mm\-dd">
                  <c:v>45384</c:v>
                </c:pt>
                <c:pt idx="2494" c:formatCode="yyyy\-mm\-dd">
                  <c:v>45385</c:v>
                </c:pt>
                <c:pt idx="2495" c:formatCode="yyyy\-mm\-dd">
                  <c:v>45390</c:v>
                </c:pt>
                <c:pt idx="2496" c:formatCode="yyyy\-mm\-dd">
                  <c:v>45391</c:v>
                </c:pt>
                <c:pt idx="2497" c:formatCode="yyyy\-mm\-dd">
                  <c:v>45392</c:v>
                </c:pt>
                <c:pt idx="2498" c:formatCode="yyyy\-mm\-dd">
                  <c:v>45393</c:v>
                </c:pt>
                <c:pt idx="2499" c:formatCode="yyyy\-mm\-dd">
                  <c:v>45394</c:v>
                </c:pt>
                <c:pt idx="2500" c:formatCode="yyyy\-mm\-dd">
                  <c:v>45397</c:v>
                </c:pt>
                <c:pt idx="2501" c:formatCode="yyyy\-mm\-dd">
                  <c:v>45398</c:v>
                </c:pt>
                <c:pt idx="2502" c:formatCode="yyyy\-mm\-dd">
                  <c:v>45399</c:v>
                </c:pt>
                <c:pt idx="2503" c:formatCode="yyyy\-mm\-dd">
                  <c:v>45400</c:v>
                </c:pt>
                <c:pt idx="2504" c:formatCode="yyyy\-mm\-dd">
                  <c:v>45401</c:v>
                </c:pt>
                <c:pt idx="2505" c:formatCode="yyyy\-mm\-dd">
                  <c:v>45404</c:v>
                </c:pt>
                <c:pt idx="2506" c:formatCode="yyyy\-mm\-dd">
                  <c:v>45405</c:v>
                </c:pt>
                <c:pt idx="2507" c:formatCode="yyyy\-mm\-dd">
                  <c:v>45406</c:v>
                </c:pt>
                <c:pt idx="2508" c:formatCode="yyyy\-mm\-dd">
                  <c:v>45407</c:v>
                </c:pt>
                <c:pt idx="2509" c:formatCode="yyyy\-mm\-dd">
                  <c:v>45408</c:v>
                </c:pt>
                <c:pt idx="2510" c:formatCode="yyyy\-mm\-dd">
                  <c:v>45411</c:v>
                </c:pt>
                <c:pt idx="2511" c:formatCode="yyyy\-mm\-dd">
                  <c:v>45412</c:v>
                </c:pt>
                <c:pt idx="2512" c:formatCode="yyyy\-mm\-dd">
                  <c:v>45418</c:v>
                </c:pt>
                <c:pt idx="2513" c:formatCode="yyyy\-mm\-dd">
                  <c:v>45419</c:v>
                </c:pt>
                <c:pt idx="2514" c:formatCode="yyyy\-mm\-dd">
                  <c:v>45420</c:v>
                </c:pt>
                <c:pt idx="2515" c:formatCode="yyyy\-mm\-dd">
                  <c:v>45421</c:v>
                </c:pt>
                <c:pt idx="2516" c:formatCode="yyyy\-mm\-dd">
                  <c:v>45422</c:v>
                </c:pt>
                <c:pt idx="2517" c:formatCode="yyyy\-mm\-dd">
                  <c:v>45425</c:v>
                </c:pt>
                <c:pt idx="2518" c:formatCode="yyyy\-mm\-dd">
                  <c:v>45426</c:v>
                </c:pt>
                <c:pt idx="2519" c:formatCode="yyyy\-mm\-dd">
                  <c:v>45427</c:v>
                </c:pt>
                <c:pt idx="2520" c:formatCode="yyyy\-mm\-dd">
                  <c:v>45428</c:v>
                </c:pt>
                <c:pt idx="2521" c:formatCode="yyyy\-mm\-dd">
                  <c:v>45429</c:v>
                </c:pt>
                <c:pt idx="2522" c:formatCode="yyyy\-mm\-dd">
                  <c:v>45432</c:v>
                </c:pt>
                <c:pt idx="2523" c:formatCode="yyyy\-mm\-dd">
                  <c:v>45433</c:v>
                </c:pt>
                <c:pt idx="2524" c:formatCode="yyyy\-mm\-dd">
                  <c:v>45434</c:v>
                </c:pt>
                <c:pt idx="2525" c:formatCode="yyyy\-mm\-dd">
                  <c:v>45435</c:v>
                </c:pt>
                <c:pt idx="2526" c:formatCode="yyyy\-mm\-dd">
                  <c:v>45436</c:v>
                </c:pt>
                <c:pt idx="2527" c:formatCode="yyyy\-mm\-dd">
                  <c:v>45439</c:v>
                </c:pt>
                <c:pt idx="2528" c:formatCode="yyyy\-mm\-dd">
                  <c:v>45440</c:v>
                </c:pt>
                <c:pt idx="2529" c:formatCode="yyyy\-mm\-dd">
                  <c:v>45441</c:v>
                </c:pt>
                <c:pt idx="2530" c:formatCode="yyyy\-mm\-dd">
                  <c:v>45442</c:v>
                </c:pt>
                <c:pt idx="2531" c:formatCode="yyyy\-mm\-dd">
                  <c:v>45443</c:v>
                </c:pt>
                <c:pt idx="2532" c:formatCode="yyyy\-mm\-dd">
                  <c:v>45446</c:v>
                </c:pt>
                <c:pt idx="2533" c:formatCode="yyyy\-mm\-dd">
                  <c:v>45447</c:v>
                </c:pt>
                <c:pt idx="2534" c:formatCode="yyyy\-mm\-dd">
                  <c:v>45448</c:v>
                </c:pt>
                <c:pt idx="2535" c:formatCode="yyyy\-mm\-dd">
                  <c:v>45449</c:v>
                </c:pt>
                <c:pt idx="2536" c:formatCode="yyyy\-mm\-dd">
                  <c:v>45450</c:v>
                </c:pt>
                <c:pt idx="2537" c:formatCode="yyyy\-mm\-dd">
                  <c:v>45454</c:v>
                </c:pt>
                <c:pt idx="2538" c:formatCode="yyyy\-mm\-dd">
                  <c:v>45455</c:v>
                </c:pt>
                <c:pt idx="2539" c:formatCode="yyyy\-mm\-dd">
                  <c:v>45456</c:v>
                </c:pt>
                <c:pt idx="2540" c:formatCode="yyyy\-mm\-dd">
                  <c:v>45457</c:v>
                </c:pt>
                <c:pt idx="2541" c:formatCode="yyyy\-mm\-dd">
                  <c:v>45460</c:v>
                </c:pt>
                <c:pt idx="2542" c:formatCode="yyyy\-mm\-dd">
                  <c:v>45461</c:v>
                </c:pt>
                <c:pt idx="2543" c:formatCode="yyyy\-mm\-dd">
                  <c:v>45462</c:v>
                </c:pt>
                <c:pt idx="2544" c:formatCode="yyyy\-mm\-dd">
                  <c:v>45463</c:v>
                </c:pt>
                <c:pt idx="2545" c:formatCode="yyyy\-mm\-dd">
                  <c:v>45464</c:v>
                </c:pt>
                <c:pt idx="2546" c:formatCode="yyyy\-mm\-dd">
                  <c:v>45467</c:v>
                </c:pt>
                <c:pt idx="2547" c:formatCode="yyyy\-mm\-dd">
                  <c:v>45468</c:v>
                </c:pt>
                <c:pt idx="2548" c:formatCode="yyyy\-mm\-dd">
                  <c:v>45469</c:v>
                </c:pt>
                <c:pt idx="2549" c:formatCode="yyyy\-mm\-dd">
                  <c:v>45470</c:v>
                </c:pt>
                <c:pt idx="2550" c:formatCode="yyyy\-mm\-dd">
                  <c:v>45471</c:v>
                </c:pt>
                <c:pt idx="2551" c:formatCode="yyyy\-mm\-dd">
                  <c:v>45474</c:v>
                </c:pt>
                <c:pt idx="2552" c:formatCode="yyyy\-mm\-dd">
                  <c:v>45475</c:v>
                </c:pt>
                <c:pt idx="2553" c:formatCode="yyyy\-mm\-dd">
                  <c:v>45476</c:v>
                </c:pt>
                <c:pt idx="2554" c:formatCode="yyyy\-mm\-dd">
                  <c:v>45477</c:v>
                </c:pt>
                <c:pt idx="2555" c:formatCode="yyyy\-mm\-dd">
                  <c:v>45478</c:v>
                </c:pt>
                <c:pt idx="2556" c:formatCode="yyyy\-mm\-dd">
                  <c:v>45481</c:v>
                </c:pt>
                <c:pt idx="2557" c:formatCode="yyyy\-mm\-dd">
                  <c:v>45482</c:v>
                </c:pt>
                <c:pt idx="2558" c:formatCode="yyyy\-mm\-dd">
                  <c:v>45483</c:v>
                </c:pt>
                <c:pt idx="2559" c:formatCode="yyyy\-mm\-dd">
                  <c:v>45484</c:v>
                </c:pt>
                <c:pt idx="2560" c:formatCode="yyyy\-mm\-dd">
                  <c:v>45485</c:v>
                </c:pt>
                <c:pt idx="2561" c:formatCode="yyyy\-mm\-dd">
                  <c:v>45488</c:v>
                </c:pt>
                <c:pt idx="2562" c:formatCode="yyyy\-mm\-dd">
                  <c:v>45489</c:v>
                </c:pt>
                <c:pt idx="2563" c:formatCode="yyyy\-mm\-dd">
                  <c:v>45490</c:v>
                </c:pt>
                <c:pt idx="2564" c:formatCode="yyyy\-mm\-dd">
                  <c:v>45491</c:v>
                </c:pt>
                <c:pt idx="2565" c:formatCode="yyyy\-mm\-dd">
                  <c:v>45492</c:v>
                </c:pt>
                <c:pt idx="2566" c:formatCode="yyyy\-mm\-dd">
                  <c:v>45495</c:v>
                </c:pt>
                <c:pt idx="2567" c:formatCode="yyyy\-mm\-dd">
                  <c:v>45496</c:v>
                </c:pt>
                <c:pt idx="2568" c:formatCode="yyyy\-mm\-dd">
                  <c:v>45497</c:v>
                </c:pt>
                <c:pt idx="2569" c:formatCode="yyyy\-mm\-dd">
                  <c:v>45498</c:v>
                </c:pt>
                <c:pt idx="2570" c:formatCode="yyyy\-mm\-dd">
                  <c:v>45499</c:v>
                </c:pt>
                <c:pt idx="2571" c:formatCode="yyyy\-mm\-dd">
                  <c:v>45502</c:v>
                </c:pt>
                <c:pt idx="2572" c:formatCode="yyyy\-mm\-dd">
                  <c:v>45503</c:v>
                </c:pt>
                <c:pt idx="2573" c:formatCode="yyyy\-mm\-dd">
                  <c:v>45504</c:v>
                </c:pt>
                <c:pt idx="2574" c:formatCode="yyyy\-mm\-dd">
                  <c:v>45505</c:v>
                </c:pt>
                <c:pt idx="2575" c:formatCode="yyyy\-mm\-dd">
                  <c:v>45506</c:v>
                </c:pt>
                <c:pt idx="2576" c:formatCode="yyyy\-mm\-dd">
                  <c:v>45509</c:v>
                </c:pt>
                <c:pt idx="2577" c:formatCode="yyyy\-mm\-dd">
                  <c:v>45510</c:v>
                </c:pt>
                <c:pt idx="2578" c:formatCode="yyyy\-mm\-dd">
                  <c:v>45511</c:v>
                </c:pt>
                <c:pt idx="2579" c:formatCode="yyyy\-mm\-dd">
                  <c:v>45512</c:v>
                </c:pt>
                <c:pt idx="2580" c:formatCode="yyyy\-mm\-dd">
                  <c:v>45513</c:v>
                </c:pt>
                <c:pt idx="2581" c:formatCode="yyyy\-mm\-dd">
                  <c:v>45516</c:v>
                </c:pt>
                <c:pt idx="2582" c:formatCode="yyyy\-mm\-dd">
                  <c:v>45517</c:v>
                </c:pt>
                <c:pt idx="2583" c:formatCode="yyyy\-mm\-dd">
                  <c:v>45518</c:v>
                </c:pt>
                <c:pt idx="2584" c:formatCode="yyyy\-mm\-dd">
                  <c:v>45519</c:v>
                </c:pt>
                <c:pt idx="2585" c:formatCode="yyyy\-mm\-dd">
                  <c:v>45520</c:v>
                </c:pt>
                <c:pt idx="2586" c:formatCode="yyyy\-mm\-dd">
                  <c:v>45523</c:v>
                </c:pt>
                <c:pt idx="2587" c:formatCode="yyyy\-mm\-dd">
                  <c:v>45524</c:v>
                </c:pt>
                <c:pt idx="2588" c:formatCode="yyyy\-mm\-dd">
                  <c:v>45525</c:v>
                </c:pt>
                <c:pt idx="2589" c:formatCode="yyyy\-mm\-dd">
                  <c:v>45526</c:v>
                </c:pt>
                <c:pt idx="2590" c:formatCode="yyyy\-mm\-dd">
                  <c:v>45527</c:v>
                </c:pt>
                <c:pt idx="2591" c:formatCode="yyyy\-mm\-dd">
                  <c:v>45530</c:v>
                </c:pt>
                <c:pt idx="2592" c:formatCode="yyyy\-mm\-dd">
                  <c:v>45531</c:v>
                </c:pt>
                <c:pt idx="2593" c:formatCode="yyyy\-mm\-dd">
                  <c:v>45532</c:v>
                </c:pt>
                <c:pt idx="2594" c:formatCode="yyyy\-mm\-dd">
                  <c:v>45533</c:v>
                </c:pt>
                <c:pt idx="2595" c:formatCode="yyyy\-mm\-dd">
                  <c:v>45534</c:v>
                </c:pt>
                <c:pt idx="2596" c:formatCode="yyyy\-mm\-dd">
                  <c:v>45537</c:v>
                </c:pt>
                <c:pt idx="2597" c:formatCode="yyyy\-mm\-dd">
                  <c:v>45538</c:v>
                </c:pt>
                <c:pt idx="2598" c:formatCode="yyyy\-mm\-dd">
                  <c:v>45539</c:v>
                </c:pt>
                <c:pt idx="2599" c:formatCode="yyyy\-mm\-dd">
                  <c:v>45540</c:v>
                </c:pt>
                <c:pt idx="2600" c:formatCode="yyyy\-mm\-dd">
                  <c:v>45541</c:v>
                </c:pt>
                <c:pt idx="2601" c:formatCode="yyyy\-mm\-dd">
                  <c:v>45544</c:v>
                </c:pt>
                <c:pt idx="2602" c:formatCode="yyyy\-mm\-dd">
                  <c:v>45545</c:v>
                </c:pt>
                <c:pt idx="2603" c:formatCode="yyyy\-mm\-dd">
                  <c:v>45546</c:v>
                </c:pt>
                <c:pt idx="2604" c:formatCode="yyyy\-mm\-dd">
                  <c:v>45547</c:v>
                </c:pt>
                <c:pt idx="2605" c:formatCode="yyyy\-mm\-dd">
                  <c:v>45548</c:v>
                </c:pt>
                <c:pt idx="2606" c:formatCode="yyyy\-mm\-dd">
                  <c:v>45553</c:v>
                </c:pt>
                <c:pt idx="2607" c:formatCode="yyyy\-mm\-dd">
                  <c:v>45554</c:v>
                </c:pt>
                <c:pt idx="2608" c:formatCode="yyyy\-mm\-dd">
                  <c:v>45555</c:v>
                </c:pt>
                <c:pt idx="2609" c:formatCode="yyyy\-mm\-dd">
                  <c:v>45558</c:v>
                </c:pt>
                <c:pt idx="2610" c:formatCode="yyyy\-mm\-dd">
                  <c:v>45559</c:v>
                </c:pt>
                <c:pt idx="2611" c:formatCode="yyyy\-mm\-dd">
                  <c:v>45560</c:v>
                </c:pt>
                <c:pt idx="2612" c:formatCode="yyyy\-mm\-dd">
                  <c:v>45561</c:v>
                </c:pt>
                <c:pt idx="2613" c:formatCode="yyyy\-mm\-dd">
                  <c:v>45562</c:v>
                </c:pt>
                <c:pt idx="2614" c:formatCode="yyyy\-mm\-dd">
                  <c:v>45565</c:v>
                </c:pt>
                <c:pt idx="2615" c:formatCode="yyyy\-mm\-dd">
                  <c:v>45573</c:v>
                </c:pt>
                <c:pt idx="2616" c:formatCode="yyyy\-mm\-dd">
                  <c:v>45574</c:v>
                </c:pt>
                <c:pt idx="2617" c:formatCode="yyyy\-mm\-dd">
                  <c:v>45575</c:v>
                </c:pt>
                <c:pt idx="2618" c:formatCode="yyyy\-mm\-dd">
                  <c:v>45576</c:v>
                </c:pt>
                <c:pt idx="2619" c:formatCode="yyyy\-mm\-dd">
                  <c:v>45579</c:v>
                </c:pt>
                <c:pt idx="2620" c:formatCode="yyyy\-mm\-dd">
                  <c:v>45580</c:v>
                </c:pt>
                <c:pt idx="2621" c:formatCode="yyyy\-mm\-dd">
                  <c:v>45581</c:v>
                </c:pt>
                <c:pt idx="2622" c:formatCode="yyyy\-mm\-dd">
                  <c:v>45582</c:v>
                </c:pt>
                <c:pt idx="2623" c:formatCode="yyyy\-mm\-dd">
                  <c:v>45583</c:v>
                </c:pt>
                <c:pt idx="2624" c:formatCode="yyyy\-mm\-dd">
                  <c:v>45586</c:v>
                </c:pt>
                <c:pt idx="2625" c:formatCode="yyyy\-mm\-dd">
                  <c:v>45587</c:v>
                </c:pt>
                <c:pt idx="2626" c:formatCode="yyyy\-mm\-dd">
                  <c:v>45588</c:v>
                </c:pt>
                <c:pt idx="2627" c:formatCode="yyyy\-mm\-dd">
                  <c:v>45589</c:v>
                </c:pt>
                <c:pt idx="2628" c:formatCode="yyyy\-mm\-dd">
                  <c:v>45590</c:v>
                </c:pt>
                <c:pt idx="2629" c:formatCode="yyyy\-mm\-dd">
                  <c:v>45593</c:v>
                </c:pt>
                <c:pt idx="2630" c:formatCode="yyyy\-mm\-dd">
                  <c:v>45594</c:v>
                </c:pt>
                <c:pt idx="2631" c:formatCode="yyyy\-mm\-dd">
                  <c:v>45595</c:v>
                </c:pt>
                <c:pt idx="2632" c:formatCode="yyyy\-mm\-dd">
                  <c:v>45596</c:v>
                </c:pt>
                <c:pt idx="2633" c:formatCode="yyyy\-mm\-dd">
                  <c:v>45597</c:v>
                </c:pt>
                <c:pt idx="2634" c:formatCode="yyyy\-mm\-dd">
                  <c:v>45600</c:v>
                </c:pt>
                <c:pt idx="2635" c:formatCode="yyyy\-mm\-dd">
                  <c:v>45601</c:v>
                </c:pt>
                <c:pt idx="2636" c:formatCode="yyyy\-mm\-dd">
                  <c:v>45602</c:v>
                </c:pt>
                <c:pt idx="2637" c:formatCode="yyyy\-mm\-dd">
                  <c:v>45603</c:v>
                </c:pt>
                <c:pt idx="2638" c:formatCode="yyyy\-mm\-dd">
                  <c:v>45604</c:v>
                </c:pt>
                <c:pt idx="2639" c:formatCode="yyyy\-mm\-dd">
                  <c:v>45607</c:v>
                </c:pt>
                <c:pt idx="2640" c:formatCode="yyyy\-mm\-dd">
                  <c:v>45608</c:v>
                </c:pt>
                <c:pt idx="2641" c:formatCode="yyyy\-mm\-dd">
                  <c:v>45609</c:v>
                </c:pt>
                <c:pt idx="2642" c:formatCode="yyyy\-mm\-dd">
                  <c:v>45610</c:v>
                </c:pt>
                <c:pt idx="2643" c:formatCode="yyyy\-mm\-dd">
                  <c:v>45611</c:v>
                </c:pt>
                <c:pt idx="2644" c:formatCode="yyyy\-mm\-dd">
                  <c:v>45614</c:v>
                </c:pt>
                <c:pt idx="2645" c:formatCode="yyyy\-mm\-dd">
                  <c:v>45615</c:v>
                </c:pt>
                <c:pt idx="2646" c:formatCode="yyyy\-mm\-dd">
                  <c:v>45616</c:v>
                </c:pt>
                <c:pt idx="2647" c:formatCode="yyyy\-mm\-dd">
                  <c:v>45617</c:v>
                </c:pt>
                <c:pt idx="2648" c:formatCode="yyyy\-mm\-dd">
                  <c:v>45618</c:v>
                </c:pt>
                <c:pt idx="2649" c:formatCode="yyyy\-mm\-dd">
                  <c:v>45621</c:v>
                </c:pt>
                <c:pt idx="2650" c:formatCode="yyyy\-mm\-dd">
                  <c:v>45622</c:v>
                </c:pt>
                <c:pt idx="2651" c:formatCode="yyyy\-mm\-dd">
                  <c:v>45623</c:v>
                </c:pt>
                <c:pt idx="2652" c:formatCode="yyyy\-mm\-dd">
                  <c:v>45624</c:v>
                </c:pt>
                <c:pt idx="2653" c:formatCode="yyyy\-mm\-dd">
                  <c:v>45625</c:v>
                </c:pt>
                <c:pt idx="2654" c:formatCode="yyyy\-mm\-dd">
                  <c:v>45628</c:v>
                </c:pt>
                <c:pt idx="2655" c:formatCode="yyyy\-mm\-dd">
                  <c:v>45629</c:v>
                </c:pt>
                <c:pt idx="2656" c:formatCode="yyyy\-mm\-dd">
                  <c:v>45630</c:v>
                </c:pt>
                <c:pt idx="2657" c:formatCode="yyyy\-mm\-dd">
                  <c:v>45631</c:v>
                </c:pt>
                <c:pt idx="2658" c:formatCode="yyyy\-mm\-dd">
                  <c:v>45632</c:v>
                </c:pt>
                <c:pt idx="2659" c:formatCode="yyyy\-mm\-dd">
                  <c:v>45635</c:v>
                </c:pt>
                <c:pt idx="2660" c:formatCode="yyyy\-mm\-dd">
                  <c:v>45636</c:v>
                </c:pt>
                <c:pt idx="2661" c:formatCode="yyyy\-mm\-dd">
                  <c:v>45637</c:v>
                </c:pt>
                <c:pt idx="2662" c:formatCode="yyyy\-mm\-dd">
                  <c:v>45638</c:v>
                </c:pt>
                <c:pt idx="2663" c:formatCode="yyyy\-mm\-dd">
                  <c:v>45639</c:v>
                </c:pt>
                <c:pt idx="2664" c:formatCode="yyyy\-mm\-dd">
                  <c:v>45642</c:v>
                </c:pt>
                <c:pt idx="2665" c:formatCode="yyyy\-mm\-dd">
                  <c:v>45643</c:v>
                </c:pt>
                <c:pt idx="2666" c:formatCode="yyyy\-mm\-dd">
                  <c:v>45644</c:v>
                </c:pt>
                <c:pt idx="2667" c:formatCode="yyyy\-mm\-dd">
                  <c:v>45645</c:v>
                </c:pt>
                <c:pt idx="2668" c:formatCode="yyyy\-mm\-dd">
                  <c:v>45646</c:v>
                </c:pt>
                <c:pt idx="2669" c:formatCode="yyyy\-mm\-dd">
                  <c:v>45649</c:v>
                </c:pt>
                <c:pt idx="2670" c:formatCode="yyyy\-mm\-dd">
                  <c:v>45650</c:v>
                </c:pt>
                <c:pt idx="2671" c:formatCode="yyyy\-mm\-dd">
                  <c:v>45651</c:v>
                </c:pt>
                <c:pt idx="2672" c:formatCode="yyyy\-mm\-dd">
                  <c:v>45652</c:v>
                </c:pt>
                <c:pt idx="2673" c:formatCode="yyyy\-mm\-dd">
                  <c:v>45653</c:v>
                </c:pt>
                <c:pt idx="2674" c:formatCode="yyyy\-mm\-dd">
                  <c:v>45656</c:v>
                </c:pt>
                <c:pt idx="2675" c:formatCode="yyyy\-mm\-dd">
                  <c:v>45657</c:v>
                </c:pt>
                <c:pt idx="2676" c:formatCode="yyyy\-mm\-dd">
                  <c:v>45659</c:v>
                </c:pt>
                <c:pt idx="2677" c:formatCode="yyyy\-mm\-dd">
                  <c:v>45660</c:v>
                </c:pt>
                <c:pt idx="2678" c:formatCode="yyyy\-mm\-dd">
                  <c:v>45663</c:v>
                </c:pt>
                <c:pt idx="2679" c:formatCode="yyyy\-mm\-dd">
                  <c:v>45664</c:v>
                </c:pt>
                <c:pt idx="2680" c:formatCode="yyyy\-mm\-dd">
                  <c:v>45665</c:v>
                </c:pt>
                <c:pt idx="2681" c:formatCode="yyyy\-mm\-dd">
                  <c:v>45666</c:v>
                </c:pt>
                <c:pt idx="2682" c:formatCode="yyyy\-mm\-dd">
                  <c:v>45667</c:v>
                </c:pt>
                <c:pt idx="2683" c:formatCode="yyyy\-mm\-dd">
                  <c:v>45670</c:v>
                </c:pt>
                <c:pt idx="2684" c:formatCode="yyyy\-mm\-dd">
                  <c:v>45671</c:v>
                </c:pt>
                <c:pt idx="2685" c:formatCode="yyyy\-mm\-dd">
                  <c:v>45672</c:v>
                </c:pt>
                <c:pt idx="2686" c:formatCode="yyyy\-mm\-dd">
                  <c:v>45673</c:v>
                </c:pt>
                <c:pt idx="2687" c:formatCode="yyyy\-mm\-dd">
                  <c:v>45674</c:v>
                </c:pt>
                <c:pt idx="2688" c:formatCode="yyyy\-mm\-dd">
                  <c:v>45677</c:v>
                </c:pt>
                <c:pt idx="2689" c:formatCode="yyyy\-mm\-dd">
                  <c:v>45678</c:v>
                </c:pt>
                <c:pt idx="2690" c:formatCode="yyyy\-mm\-dd">
                  <c:v>45679</c:v>
                </c:pt>
                <c:pt idx="2691" c:formatCode="yyyy\-mm\-dd">
                  <c:v>45680</c:v>
                </c:pt>
                <c:pt idx="2692" c:formatCode="yyyy\-mm\-dd">
                  <c:v>45681</c:v>
                </c:pt>
                <c:pt idx="2693" c:formatCode="yyyy\-mm\-dd">
                  <c:v>45684</c:v>
                </c:pt>
                <c:pt idx="2694" c:formatCode="yyyy\-mm\-dd">
                  <c:v>45693</c:v>
                </c:pt>
                <c:pt idx="2695" c:formatCode="yyyy\-mm\-dd">
                  <c:v>45694</c:v>
                </c:pt>
                <c:pt idx="2696" c:formatCode="yyyy\-mm\-dd">
                  <c:v>45695</c:v>
                </c:pt>
                <c:pt idx="2697" c:formatCode="yyyy\-mm\-dd">
                  <c:v>45698</c:v>
                </c:pt>
                <c:pt idx="2698" c:formatCode="yyyy\-mm\-dd">
                  <c:v>45699</c:v>
                </c:pt>
                <c:pt idx="2699" c:formatCode="yyyy\-mm\-dd">
                  <c:v>45700</c:v>
                </c:pt>
                <c:pt idx="2700" c:formatCode="yyyy\-mm\-dd">
                  <c:v>45701</c:v>
                </c:pt>
                <c:pt idx="2701" c:formatCode="yyyy\-mm\-dd">
                  <c:v>45702</c:v>
                </c:pt>
                <c:pt idx="2702" c:formatCode="yyyy\-mm\-dd">
                  <c:v>45705</c:v>
                </c:pt>
                <c:pt idx="2703" c:formatCode="yyyy\-mm\-dd">
                  <c:v>45706</c:v>
                </c:pt>
                <c:pt idx="2704" c:formatCode="yyyy\-mm\-dd">
                  <c:v>45707</c:v>
                </c:pt>
                <c:pt idx="2705" c:formatCode="yyyy\-mm\-dd">
                  <c:v>45708</c:v>
                </c:pt>
                <c:pt idx="2706" c:formatCode="yyyy\-mm\-dd">
                  <c:v>45709</c:v>
                </c:pt>
                <c:pt idx="2707" c:formatCode="yyyy\-mm\-dd">
                  <c:v>45712</c:v>
                </c:pt>
                <c:pt idx="2708" c:formatCode="yyyy\-mm\-dd">
                  <c:v>45713</c:v>
                </c:pt>
                <c:pt idx="2709" c:formatCode="yyyy\-mm\-dd">
                  <c:v>45714</c:v>
                </c:pt>
                <c:pt idx="2710" c:formatCode="yyyy\-mm\-dd">
                  <c:v>45715</c:v>
                </c:pt>
                <c:pt idx="2711" c:formatCode="yyyy\-mm\-dd">
                  <c:v>45716</c:v>
                </c:pt>
                <c:pt idx="2712" c:formatCode="yyyy\-mm\-dd">
                  <c:v>45719</c:v>
                </c:pt>
                <c:pt idx="2713" c:formatCode="yyyy\-mm\-dd">
                  <c:v>45720</c:v>
                </c:pt>
                <c:pt idx="2714" c:formatCode="yyyy\-mm\-dd">
                  <c:v>45721</c:v>
                </c:pt>
                <c:pt idx="2715" c:formatCode="yyyy\-mm\-dd">
                  <c:v>45722</c:v>
                </c:pt>
                <c:pt idx="2716" c:formatCode="yyyy\-mm\-dd">
                  <c:v>45723</c:v>
                </c:pt>
                <c:pt idx="2717" c:formatCode="yyyy\-mm\-dd">
                  <c:v>45726</c:v>
                </c:pt>
                <c:pt idx="2718" c:formatCode="yyyy\-mm\-dd">
                  <c:v>45727</c:v>
                </c:pt>
                <c:pt idx="2719" c:formatCode="yyyy\-mm\-dd">
                  <c:v>45728</c:v>
                </c:pt>
                <c:pt idx="2720" c:formatCode="yyyy\-mm\-dd">
                  <c:v>45729</c:v>
                </c:pt>
                <c:pt idx="2721" c:formatCode="yyyy\-mm\-dd">
                  <c:v>45730</c:v>
                </c:pt>
                <c:pt idx="2722" c:formatCode="yyyy\-mm\-dd">
                  <c:v>45733</c:v>
                </c:pt>
                <c:pt idx="2723" c:formatCode="yyyy\-mm\-dd">
                  <c:v>45734</c:v>
                </c:pt>
                <c:pt idx="2724" c:formatCode="yyyy\-mm\-dd">
                  <c:v>45735</c:v>
                </c:pt>
                <c:pt idx="2725" c:formatCode="yyyy\-mm\-dd">
                  <c:v>45736</c:v>
                </c:pt>
                <c:pt idx="2726" c:formatCode="yyyy\-mm\-dd">
                  <c:v>45737</c:v>
                </c:pt>
                <c:pt idx="2727" c:formatCode="yyyy\-mm\-dd">
                  <c:v>45740</c:v>
                </c:pt>
                <c:pt idx="2728" c:formatCode="yyyy\-mm\-dd">
                  <c:v>45741</c:v>
                </c:pt>
                <c:pt idx="2729" c:formatCode="yyyy\-mm\-dd">
                  <c:v>45742</c:v>
                </c:pt>
                <c:pt idx="2730" c:formatCode="yyyy\-mm\-dd">
                  <c:v>45743</c:v>
                </c:pt>
                <c:pt idx="2731" c:formatCode="yyyy\-mm\-dd">
                  <c:v>45744</c:v>
                </c:pt>
                <c:pt idx="2732" c:formatCode="yyyy\-mm\-dd">
                  <c:v>45747</c:v>
                </c:pt>
                <c:pt idx="2733" c:formatCode="yyyy\-mm\-dd">
                  <c:v>45748</c:v>
                </c:pt>
                <c:pt idx="2734" c:formatCode="yyyy\-mm\-dd">
                  <c:v>45749</c:v>
                </c:pt>
                <c:pt idx="2735" c:formatCode="yyyy\-mm\-dd">
                  <c:v>45750</c:v>
                </c:pt>
                <c:pt idx="2736" c:formatCode="yyyy\-mm\-dd">
                  <c:v>45754</c:v>
                </c:pt>
                <c:pt idx="2737" c:formatCode="yyyy\-mm\-dd">
                  <c:v>45755</c:v>
                </c:pt>
                <c:pt idx="2738" c:formatCode="yyyy\-mm\-dd">
                  <c:v>45756</c:v>
                </c:pt>
                <c:pt idx="2739" c:formatCode="yyyy\-mm\-dd">
                  <c:v>45757</c:v>
                </c:pt>
                <c:pt idx="2740" c:formatCode="yyyy\-mm\-dd">
                  <c:v>45758</c:v>
                </c:pt>
                <c:pt idx="2741" c:formatCode="yyyy\-mm\-dd">
                  <c:v>45761</c:v>
                </c:pt>
                <c:pt idx="2742" c:formatCode="yyyy\-mm\-dd">
                  <c:v>45762</c:v>
                </c:pt>
                <c:pt idx="2743" c:formatCode="yyyy\-mm\-dd">
                  <c:v>45763</c:v>
                </c:pt>
                <c:pt idx="2744" c:formatCode="yyyy\-mm\-dd">
                  <c:v>45764</c:v>
                </c:pt>
                <c:pt idx="2745" c:formatCode="yyyy\-mm\-dd">
                  <c:v>45765</c:v>
                </c:pt>
                <c:pt idx="2746" c:formatCode="yyyy\-mm\-dd">
                  <c:v>45768</c:v>
                </c:pt>
                <c:pt idx="2747" c:formatCode="yyyy\-mm\-dd">
                  <c:v>45769</c:v>
                </c:pt>
                <c:pt idx="2748" c:formatCode="yyyy\-mm\-dd">
                  <c:v>45770</c:v>
                </c:pt>
                <c:pt idx="2749" c:formatCode="yyyy\-mm\-dd">
                  <c:v>45771</c:v>
                </c:pt>
                <c:pt idx="2750" c:formatCode="yyyy\-mm\-dd">
                  <c:v>45772</c:v>
                </c:pt>
                <c:pt idx="2751" c:formatCode="yyyy\-mm\-dd">
                  <c:v>45775</c:v>
                </c:pt>
                <c:pt idx="2752" c:formatCode="yyyy\-mm\-dd">
                  <c:v>45776</c:v>
                </c:pt>
                <c:pt idx="2753" c:formatCode="yyyy\-mm\-dd">
                  <c:v>45777</c:v>
                </c:pt>
              </c:numCache>
            </c:numRef>
          </c:cat>
          <c:val>
            <c:numRef>
              <c:f>'[红利甄选ppt-P4数据.xlsx]红利低波(全)-行情图1'!$E$2:$E$2755</c:f>
              <c:numCache>
                <c:formatCode>0.00%</c:formatCode>
                <c:ptCount val="2754"/>
                <c:pt idx="0">
                  <c:v>0</c:v>
                </c:pt>
                <c:pt idx="1">
                  <c:v>-0.00170799893701826</c:v>
                </c:pt>
                <c:pt idx="2">
                  <c:v>-0.0282476747276109</c:v>
                </c:pt>
                <c:pt idx="3">
                  <c:v>-0.0178310922136592</c:v>
                </c:pt>
                <c:pt idx="4">
                  <c:v>-0.0076721764549561</c:v>
                </c:pt>
                <c:pt idx="5">
                  <c:v>-0.0237251129418017</c:v>
                </c:pt>
                <c:pt idx="6">
                  <c:v>-0.0406777571086898</c:v>
                </c:pt>
                <c:pt idx="7">
                  <c:v>-0.0424688812117991</c:v>
                </c:pt>
                <c:pt idx="8">
                  <c:v>-0.0202228009566834</c:v>
                </c:pt>
                <c:pt idx="9">
                  <c:v>-0.0100024448578262</c:v>
                </c:pt>
                <c:pt idx="10">
                  <c:v>-0.0119466383204891</c:v>
                </c:pt>
                <c:pt idx="11">
                  <c:v>-0.0207732128620782</c:v>
                </c:pt>
                <c:pt idx="12">
                  <c:v>-0.0274049428647356</c:v>
                </c:pt>
                <c:pt idx="13">
                  <c:v>-0.0115941536008504</c:v>
                </c:pt>
                <c:pt idx="14">
                  <c:v>0.00982024980069094</c:v>
                </c:pt>
                <c:pt idx="15">
                  <c:v>0.0193503056072283</c:v>
                </c:pt>
                <c:pt idx="16">
                  <c:v>0.0343179378155726</c:v>
                </c:pt>
                <c:pt idx="17">
                  <c:v>0.0314026043050757</c:v>
                </c:pt>
                <c:pt idx="18">
                  <c:v>0.028248312516609</c:v>
                </c:pt>
                <c:pt idx="19">
                  <c:v>0.0421542386393835</c:v>
                </c:pt>
                <c:pt idx="20">
                  <c:v>0.0385898485251129</c:v>
                </c:pt>
                <c:pt idx="21">
                  <c:v>0.0614044113739038</c:v>
                </c:pt>
                <c:pt idx="22">
                  <c:v>0.0889696518735052</c:v>
                </c:pt>
                <c:pt idx="23">
                  <c:v>0.0886237576401806</c:v>
                </c:pt>
                <c:pt idx="24">
                  <c:v>0.102550093010896</c:v>
                </c:pt>
                <c:pt idx="25">
                  <c:v>0.0797837895296307</c:v>
                </c:pt>
                <c:pt idx="26">
                  <c:v>0.101572787669413</c:v>
                </c:pt>
                <c:pt idx="27">
                  <c:v>0.127303321817699</c:v>
                </c:pt>
                <c:pt idx="28">
                  <c:v>0.127930906191868</c:v>
                </c:pt>
                <c:pt idx="29">
                  <c:v>0.127907307998937</c:v>
                </c:pt>
                <c:pt idx="30">
                  <c:v>0.109189901674196</c:v>
                </c:pt>
                <c:pt idx="31">
                  <c:v>0.108223226149349</c:v>
                </c:pt>
                <c:pt idx="32">
                  <c:v>0.115648790858358</c:v>
                </c:pt>
                <c:pt idx="33">
                  <c:v>0.0682612808929046</c:v>
                </c:pt>
                <c:pt idx="34">
                  <c:v>0.0753885729471167</c:v>
                </c:pt>
                <c:pt idx="35">
                  <c:v>0.0564049960138187</c:v>
                </c:pt>
                <c:pt idx="36">
                  <c:v>0.0667526973159714</c:v>
                </c:pt>
                <c:pt idx="37">
                  <c:v>0.0913479670475684</c:v>
                </c:pt>
                <c:pt idx="38">
                  <c:v>0.0930808397555142</c:v>
                </c:pt>
                <c:pt idx="39">
                  <c:v>0.0934707414297102</c:v>
                </c:pt>
                <c:pt idx="40">
                  <c:v>0.0931916024448579</c:v>
                </c:pt>
                <c:pt idx="41">
                  <c:v>0.0904248737709275</c:v>
                </c:pt>
                <c:pt idx="42">
                  <c:v>0.0487530162104704</c:v>
                </c:pt>
                <c:pt idx="43">
                  <c:v>0.04568227478076</c:v>
                </c:pt>
                <c:pt idx="44">
                  <c:v>0.0413049162901939</c:v>
                </c:pt>
                <c:pt idx="45">
                  <c:v>0.0560958809460537</c:v>
                </c:pt>
                <c:pt idx="46">
                  <c:v>0.0541219239968111</c:v>
                </c:pt>
                <c:pt idx="47">
                  <c:v>0.0801364868456019</c:v>
                </c:pt>
                <c:pt idx="48">
                  <c:v>0.0870286473558331</c:v>
                </c:pt>
                <c:pt idx="49">
                  <c:v>0.087770183364337</c:v>
                </c:pt>
                <c:pt idx="50">
                  <c:v>0.0570799893701833</c:v>
                </c:pt>
                <c:pt idx="51">
                  <c:v>0.0728622907254849</c:v>
                </c:pt>
                <c:pt idx="52">
                  <c:v>0.0742851979803348</c:v>
                </c:pt>
                <c:pt idx="53">
                  <c:v>0.0742450172734519</c:v>
                </c:pt>
                <c:pt idx="54">
                  <c:v>0.0803312250863673</c:v>
                </c:pt>
                <c:pt idx="55">
                  <c:v>0.0583653467977678</c:v>
                </c:pt>
                <c:pt idx="56">
                  <c:v>0.0292015944724953</c:v>
                </c:pt>
                <c:pt idx="57">
                  <c:v>0.0207436619718311</c:v>
                </c:pt>
                <c:pt idx="58">
                  <c:v>0.0387378155726813</c:v>
                </c:pt>
                <c:pt idx="59">
                  <c:v>0.031913260696253</c:v>
                </c:pt>
                <c:pt idx="60">
                  <c:v>0.0326354504384799</c:v>
                </c:pt>
                <c:pt idx="61">
                  <c:v>0.0451667286739305</c:v>
                </c:pt>
                <c:pt idx="62">
                  <c:v>0.051963646027106</c:v>
                </c:pt>
                <c:pt idx="63">
                  <c:v>0.0643286739303748</c:v>
                </c:pt>
                <c:pt idx="64">
                  <c:v>0.0685901674196121</c:v>
                </c:pt>
                <c:pt idx="65">
                  <c:v>0.0626608557002392</c:v>
                </c:pt>
                <c:pt idx="66">
                  <c:v>0.0704833377624236</c:v>
                </c:pt>
                <c:pt idx="67">
                  <c:v>0.0661988838692532</c:v>
                </c:pt>
                <c:pt idx="68">
                  <c:v>0.0682117459473823</c:v>
                </c:pt>
                <c:pt idx="69">
                  <c:v>0.0682678713792187</c:v>
                </c:pt>
                <c:pt idx="70">
                  <c:v>0.0733270263087962</c:v>
                </c:pt>
                <c:pt idx="71">
                  <c:v>0.0567141110815839</c:v>
                </c:pt>
                <c:pt idx="72">
                  <c:v>0.0465048099920277</c:v>
                </c:pt>
                <c:pt idx="73">
                  <c:v>0.0428910975285676</c:v>
                </c:pt>
                <c:pt idx="74">
                  <c:v>0.0323641775179379</c:v>
                </c:pt>
                <c:pt idx="75">
                  <c:v>0.0102888121179909</c:v>
                </c:pt>
                <c:pt idx="76">
                  <c:v>-0.0245638054743556</c:v>
                </c:pt>
                <c:pt idx="77">
                  <c:v>-0.0123813978208875</c:v>
                </c:pt>
                <c:pt idx="78">
                  <c:v>-0.00216061652936477</c:v>
                </c:pt>
                <c:pt idx="79">
                  <c:v>0.00940972628222172</c:v>
                </c:pt>
                <c:pt idx="80">
                  <c:v>0.0171008238107893</c:v>
                </c:pt>
                <c:pt idx="81">
                  <c:v>-0.000284241296837724</c:v>
                </c:pt>
                <c:pt idx="82">
                  <c:v>-0.000413287270794667</c:v>
                </c:pt>
                <c:pt idx="83">
                  <c:v>-0.0114176986446984</c:v>
                </c:pt>
                <c:pt idx="84">
                  <c:v>0.00954515014616001</c:v>
                </c:pt>
                <c:pt idx="85">
                  <c:v>0.0093074674461865</c:v>
                </c:pt>
                <c:pt idx="86">
                  <c:v>0.00997140579325012</c:v>
                </c:pt>
                <c:pt idx="87">
                  <c:v>-0.00889715652405004</c:v>
                </c:pt>
                <c:pt idx="88">
                  <c:v>-0.0131259101780494</c:v>
                </c:pt>
                <c:pt idx="89">
                  <c:v>-0.0160554876428381</c:v>
                </c:pt>
                <c:pt idx="90">
                  <c:v>-0.0110675524847197</c:v>
                </c:pt>
                <c:pt idx="91">
                  <c:v>-0.00226478873239442</c:v>
                </c:pt>
                <c:pt idx="92">
                  <c:v>-0.000195588626096215</c:v>
                </c:pt>
                <c:pt idx="93">
                  <c:v>0.0121154398086634</c:v>
                </c:pt>
                <c:pt idx="94">
                  <c:v>0.0260585702896626</c:v>
                </c:pt>
                <c:pt idx="95">
                  <c:v>0.021586606431039</c:v>
                </c:pt>
                <c:pt idx="96">
                  <c:v>0.0363290991230401</c:v>
                </c:pt>
                <c:pt idx="97">
                  <c:v>0.0241056603773584</c:v>
                </c:pt>
                <c:pt idx="98">
                  <c:v>0.0271632208344407</c:v>
                </c:pt>
                <c:pt idx="99">
                  <c:v>0.0253988838692533</c:v>
                </c:pt>
                <c:pt idx="100">
                  <c:v>0.018888546372575</c:v>
                </c:pt>
                <c:pt idx="101">
                  <c:v>0.0323191070954025</c:v>
                </c:pt>
                <c:pt idx="102">
                  <c:v>0.0304663300558064</c:v>
                </c:pt>
                <c:pt idx="103">
                  <c:v>0.0227971299495084</c:v>
                </c:pt>
                <c:pt idx="104">
                  <c:v>0.0357829391442998</c:v>
                </c:pt>
                <c:pt idx="105">
                  <c:v>0.0428713260696253</c:v>
                </c:pt>
                <c:pt idx="106">
                  <c:v>0.0416890778634069</c:v>
                </c:pt>
                <c:pt idx="107">
                  <c:v>0.0538119585437152</c:v>
                </c:pt>
                <c:pt idx="108">
                  <c:v>0.0614507573744353</c:v>
                </c:pt>
                <c:pt idx="109">
                  <c:v>0.0520195588626096</c:v>
                </c:pt>
                <c:pt idx="110">
                  <c:v>0.0442421472229605</c:v>
                </c:pt>
                <c:pt idx="111">
                  <c:v>0.0134581982460803</c:v>
                </c:pt>
                <c:pt idx="112">
                  <c:v>0.0253744352909911</c:v>
                </c:pt>
                <c:pt idx="113">
                  <c:v>0.0392416688812117</c:v>
                </c:pt>
                <c:pt idx="114">
                  <c:v>0.0472960935423864</c:v>
                </c:pt>
                <c:pt idx="115">
                  <c:v>0.0433887855434494</c:v>
                </c:pt>
                <c:pt idx="116">
                  <c:v>0.0606118522455488</c:v>
                </c:pt>
                <c:pt idx="117">
                  <c:v>0.0686815838426787</c:v>
                </c:pt>
                <c:pt idx="118">
                  <c:v>0.0808612277438213</c:v>
                </c:pt>
                <c:pt idx="119">
                  <c:v>0.0878163167685357</c:v>
                </c:pt>
                <c:pt idx="120">
                  <c:v>0.0944574010098326</c:v>
                </c:pt>
                <c:pt idx="121">
                  <c:v>0.102276056338028</c:v>
                </c:pt>
                <c:pt idx="122">
                  <c:v>0.101773053414829</c:v>
                </c:pt>
                <c:pt idx="123">
                  <c:v>0.100335264416689</c:v>
                </c:pt>
                <c:pt idx="124">
                  <c:v>0.110100026574542</c:v>
                </c:pt>
                <c:pt idx="125">
                  <c:v>0.0929656125431837</c:v>
                </c:pt>
                <c:pt idx="126">
                  <c:v>0.0926828594206751</c:v>
                </c:pt>
                <c:pt idx="127">
                  <c:v>0.0995235716183896</c:v>
                </c:pt>
                <c:pt idx="128">
                  <c:v>0.112685835769333</c:v>
                </c:pt>
                <c:pt idx="129">
                  <c:v>0.10554748870582</c:v>
                </c:pt>
                <c:pt idx="130">
                  <c:v>0.0907072017007706</c:v>
                </c:pt>
                <c:pt idx="131">
                  <c:v>0.0868328461334041</c:v>
                </c:pt>
                <c:pt idx="132">
                  <c:v>0.0875752325272389</c:v>
                </c:pt>
                <c:pt idx="133">
                  <c:v>0.0848176454956153</c:v>
                </c:pt>
                <c:pt idx="134">
                  <c:v>0.100008716449641</c:v>
                </c:pt>
                <c:pt idx="135">
                  <c:v>0.0846864735583311</c:v>
                </c:pt>
                <c:pt idx="136">
                  <c:v>0.076345469040659</c:v>
                </c:pt>
                <c:pt idx="137">
                  <c:v>0.0852985384002126</c:v>
                </c:pt>
                <c:pt idx="138">
                  <c:v>0.104028700504916</c:v>
                </c:pt>
                <c:pt idx="139">
                  <c:v>0.117846611745947</c:v>
                </c:pt>
                <c:pt idx="140">
                  <c:v>0.12720701567898</c:v>
                </c:pt>
                <c:pt idx="141">
                  <c:v>0.133199255912836</c:v>
                </c:pt>
                <c:pt idx="142">
                  <c:v>0.120030188679245</c:v>
                </c:pt>
                <c:pt idx="143">
                  <c:v>0.134590273717778</c:v>
                </c:pt>
                <c:pt idx="144">
                  <c:v>0.145327026308796</c:v>
                </c:pt>
                <c:pt idx="145">
                  <c:v>0.150234387456816</c:v>
                </c:pt>
                <c:pt idx="146">
                  <c:v>0.142745256444326</c:v>
                </c:pt>
                <c:pt idx="147">
                  <c:v>0.153346372575073</c:v>
                </c:pt>
                <c:pt idx="148">
                  <c:v>0.170951900079724</c:v>
                </c:pt>
                <c:pt idx="149">
                  <c:v>0.179071166622376</c:v>
                </c:pt>
                <c:pt idx="150">
                  <c:v>0.178783311187882</c:v>
                </c:pt>
                <c:pt idx="151">
                  <c:v>0.174825192665426</c:v>
                </c:pt>
                <c:pt idx="152">
                  <c:v>0.187403454690407</c:v>
                </c:pt>
                <c:pt idx="153">
                  <c:v>0.207299707680043</c:v>
                </c:pt>
                <c:pt idx="154">
                  <c:v>0.212644592080787</c:v>
                </c:pt>
                <c:pt idx="155">
                  <c:v>0.210028169014085</c:v>
                </c:pt>
                <c:pt idx="156">
                  <c:v>0.213610629816636</c:v>
                </c:pt>
                <c:pt idx="157">
                  <c:v>0.22403996811055</c:v>
                </c:pt>
                <c:pt idx="158">
                  <c:v>0.215333723093277</c:v>
                </c:pt>
                <c:pt idx="159">
                  <c:v>0.191354132341217</c:v>
                </c:pt>
                <c:pt idx="160">
                  <c:v>0.197938665958012</c:v>
                </c:pt>
                <c:pt idx="161">
                  <c:v>0.18755184693064</c:v>
                </c:pt>
                <c:pt idx="162">
                  <c:v>0.201229019399415</c:v>
                </c:pt>
                <c:pt idx="163">
                  <c:v>0.223716609088493</c:v>
                </c:pt>
                <c:pt idx="164">
                  <c:v>0.241860430507574</c:v>
                </c:pt>
                <c:pt idx="165">
                  <c:v>0.251623704491097</c:v>
                </c:pt>
                <c:pt idx="166">
                  <c:v>0.263933244751528</c:v>
                </c:pt>
                <c:pt idx="167">
                  <c:v>0.268042519266543</c:v>
                </c:pt>
                <c:pt idx="168">
                  <c:v>0.275808238107893</c:v>
                </c:pt>
                <c:pt idx="169">
                  <c:v>0.284577836832315</c:v>
                </c:pt>
                <c:pt idx="170">
                  <c:v>0.282949561520064</c:v>
                </c:pt>
                <c:pt idx="171">
                  <c:v>0.29892341217114</c:v>
                </c:pt>
                <c:pt idx="172">
                  <c:v>0.312240446452299</c:v>
                </c:pt>
                <c:pt idx="173">
                  <c:v>0.266979325006644</c:v>
                </c:pt>
                <c:pt idx="174">
                  <c:v>0.275893914429976</c:v>
                </c:pt>
                <c:pt idx="175">
                  <c:v>0.286026893436088</c:v>
                </c:pt>
                <c:pt idx="176">
                  <c:v>0.300734095136859</c:v>
                </c:pt>
                <c:pt idx="177">
                  <c:v>0.289785384002126</c:v>
                </c:pt>
                <c:pt idx="178">
                  <c:v>0.308518309859155</c:v>
                </c:pt>
                <c:pt idx="179">
                  <c:v>0.326028806803083</c:v>
                </c:pt>
                <c:pt idx="180">
                  <c:v>0.327299069891044</c:v>
                </c:pt>
                <c:pt idx="181">
                  <c:v>0.332975094339623</c:v>
                </c:pt>
                <c:pt idx="182">
                  <c:v>0.347300345469041</c:v>
                </c:pt>
                <c:pt idx="183">
                  <c:v>0.357738846664895</c:v>
                </c:pt>
                <c:pt idx="184">
                  <c:v>0.377202912569758</c:v>
                </c:pt>
                <c:pt idx="185">
                  <c:v>0.382364220037204</c:v>
                </c:pt>
                <c:pt idx="186">
                  <c:v>0.377655147488706</c:v>
                </c:pt>
                <c:pt idx="187">
                  <c:v>0.377586648950306</c:v>
                </c:pt>
                <c:pt idx="188">
                  <c:v>0.374783523784215</c:v>
                </c:pt>
                <c:pt idx="189">
                  <c:v>0.378948902471432</c:v>
                </c:pt>
                <c:pt idx="190">
                  <c:v>0.359446420409248</c:v>
                </c:pt>
                <c:pt idx="191">
                  <c:v>0.342606664895031</c:v>
                </c:pt>
                <c:pt idx="192">
                  <c:v>0.363847653467978</c:v>
                </c:pt>
                <c:pt idx="193">
                  <c:v>0.352432442200372</c:v>
                </c:pt>
                <c:pt idx="194">
                  <c:v>0.335702195057135</c:v>
                </c:pt>
                <c:pt idx="195">
                  <c:v>0.314200861015148</c:v>
                </c:pt>
                <c:pt idx="196">
                  <c:v>0.316736539994685</c:v>
                </c:pt>
                <c:pt idx="197">
                  <c:v>0.331121190539463</c:v>
                </c:pt>
                <c:pt idx="198">
                  <c:v>0.365875865001329</c:v>
                </c:pt>
                <c:pt idx="199">
                  <c:v>0.384274610682966</c:v>
                </c:pt>
                <c:pt idx="200">
                  <c:v>0.383141918681903</c:v>
                </c:pt>
                <c:pt idx="201">
                  <c:v>0.375834089821951</c:v>
                </c:pt>
                <c:pt idx="202">
                  <c:v>0.390766303481265</c:v>
                </c:pt>
                <c:pt idx="203">
                  <c:v>0.380976497475419</c:v>
                </c:pt>
                <c:pt idx="204">
                  <c:v>0.37996360350784</c:v>
                </c:pt>
                <c:pt idx="205">
                  <c:v>0.393691118788201</c:v>
                </c:pt>
                <c:pt idx="206">
                  <c:v>0.38016799362211</c:v>
                </c:pt>
                <c:pt idx="207">
                  <c:v>0.384255349455222</c:v>
                </c:pt>
                <c:pt idx="208">
                  <c:v>0.334703651342014</c:v>
                </c:pt>
                <c:pt idx="209">
                  <c:v>0.356245740100983</c:v>
                </c:pt>
                <c:pt idx="210">
                  <c:v>0.334910528833378</c:v>
                </c:pt>
                <c:pt idx="211">
                  <c:v>0.33173355301621</c:v>
                </c:pt>
                <c:pt idx="212">
                  <c:v>0.351985330853043</c:v>
                </c:pt>
                <c:pt idx="213">
                  <c:v>0.360559255912835</c:v>
                </c:pt>
                <c:pt idx="214">
                  <c:v>0.372534743555674</c:v>
                </c:pt>
                <c:pt idx="215">
                  <c:v>0.370841052351847</c:v>
                </c:pt>
                <c:pt idx="216">
                  <c:v>0.383013297900611</c:v>
                </c:pt>
                <c:pt idx="217">
                  <c:v>0.394593505182036</c:v>
                </c:pt>
                <c:pt idx="218">
                  <c:v>0.416625692266808</c:v>
                </c:pt>
                <c:pt idx="219">
                  <c:v>0.42608805740101</c:v>
                </c:pt>
                <c:pt idx="220">
                  <c:v>0.434386755248472</c:v>
                </c:pt>
                <c:pt idx="221">
                  <c:v>0.435610055806537</c:v>
                </c:pt>
                <c:pt idx="222">
                  <c:v>0.416630518203561</c:v>
                </c:pt>
                <c:pt idx="223">
                  <c:v>0.431055625830454</c:v>
                </c:pt>
                <c:pt idx="224">
                  <c:v>0.443554674461865</c:v>
                </c:pt>
                <c:pt idx="225">
                  <c:v>0.463801945256444</c:v>
                </c:pt>
                <c:pt idx="226">
                  <c:v>0.432060143502525</c:v>
                </c:pt>
                <c:pt idx="227">
                  <c:v>0.431045740100983</c:v>
                </c:pt>
                <c:pt idx="228">
                  <c:v>0.365417315971299</c:v>
                </c:pt>
                <c:pt idx="229">
                  <c:v>0.410945543449375</c:v>
                </c:pt>
                <c:pt idx="230">
                  <c:v>0.432332117990965</c:v>
                </c:pt>
                <c:pt idx="231">
                  <c:v>0.450476130746745</c:v>
                </c:pt>
                <c:pt idx="232">
                  <c:v>0.475507967047569</c:v>
                </c:pt>
                <c:pt idx="233">
                  <c:v>0.470435312250864</c:v>
                </c:pt>
                <c:pt idx="234">
                  <c:v>0.451790039861812</c:v>
                </c:pt>
                <c:pt idx="235">
                  <c:v>0.449521211799097</c:v>
                </c:pt>
                <c:pt idx="236">
                  <c:v>0.426731225086367</c:v>
                </c:pt>
                <c:pt idx="237">
                  <c:v>0.356378910443795</c:v>
                </c:pt>
                <c:pt idx="238">
                  <c:v>0.334834929577465</c:v>
                </c:pt>
                <c:pt idx="239">
                  <c:v>0.36397939941536</c:v>
                </c:pt>
                <c:pt idx="240">
                  <c:v>0.378966292851448</c:v>
                </c:pt>
                <c:pt idx="241">
                  <c:v>0.381499208078661</c:v>
                </c:pt>
                <c:pt idx="242">
                  <c:v>0.351591496146691</c:v>
                </c:pt>
                <c:pt idx="243">
                  <c:v>0.325808875896891</c:v>
                </c:pt>
                <c:pt idx="244">
                  <c:v>0.335755556736646</c:v>
                </c:pt>
                <c:pt idx="245">
                  <c:v>0.340690108955621</c:v>
                </c:pt>
                <c:pt idx="246">
                  <c:v>0.367860515546107</c:v>
                </c:pt>
                <c:pt idx="247">
                  <c:v>0.366614509699708</c:v>
                </c:pt>
                <c:pt idx="248">
                  <c:v>0.366025490300292</c:v>
                </c:pt>
                <c:pt idx="249">
                  <c:v>0.358025532819559</c:v>
                </c:pt>
                <c:pt idx="250">
                  <c:v>0.34345930374701</c:v>
                </c:pt>
                <c:pt idx="251">
                  <c:v>0.366691618389583</c:v>
                </c:pt>
                <c:pt idx="252">
                  <c:v>0.360524879085836</c:v>
                </c:pt>
                <c:pt idx="253">
                  <c:v>0.367032984321021</c:v>
                </c:pt>
                <c:pt idx="254">
                  <c:v>0.385519085835769</c:v>
                </c:pt>
                <c:pt idx="255">
                  <c:v>0.353875567366463</c:v>
                </c:pt>
                <c:pt idx="256">
                  <c:v>0.404257432899282</c:v>
                </c:pt>
                <c:pt idx="257">
                  <c:v>0.432867775710869</c:v>
                </c:pt>
                <c:pt idx="258">
                  <c:v>0.455671921339357</c:v>
                </c:pt>
                <c:pt idx="259">
                  <c:v>0.440919712994951</c:v>
                </c:pt>
                <c:pt idx="260">
                  <c:v>0.472065862343875</c:v>
                </c:pt>
                <c:pt idx="261">
                  <c:v>0.483410789263885</c:v>
                </c:pt>
                <c:pt idx="262">
                  <c:v>0.477307212330587</c:v>
                </c:pt>
                <c:pt idx="263">
                  <c:v>0.468163869253255</c:v>
                </c:pt>
                <c:pt idx="264">
                  <c:v>0.450788030826468</c:v>
                </c:pt>
                <c:pt idx="265">
                  <c:v>0.448417985649748</c:v>
                </c:pt>
                <c:pt idx="266">
                  <c:v>0.474711092213659</c:v>
                </c:pt>
                <c:pt idx="267">
                  <c:v>0.474442859420675</c:v>
                </c:pt>
                <c:pt idx="268">
                  <c:v>0.474607685357428</c:v>
                </c:pt>
                <c:pt idx="269">
                  <c:v>0.446433802816901</c:v>
                </c:pt>
                <c:pt idx="270">
                  <c:v>0.434880829125698</c:v>
                </c:pt>
                <c:pt idx="271">
                  <c:v>0.452831315439809</c:v>
                </c:pt>
                <c:pt idx="272">
                  <c:v>0.472708052086102</c:v>
                </c:pt>
                <c:pt idx="273">
                  <c:v>0.485628913101249</c:v>
                </c:pt>
                <c:pt idx="274">
                  <c:v>0.510456529364869</c:v>
                </c:pt>
                <c:pt idx="275">
                  <c:v>0.543576699441935</c:v>
                </c:pt>
                <c:pt idx="276">
                  <c:v>0.555710337496678</c:v>
                </c:pt>
                <c:pt idx="277">
                  <c:v>0.552300079723625</c:v>
                </c:pt>
                <c:pt idx="278">
                  <c:v>0.561298155726814</c:v>
                </c:pt>
                <c:pt idx="279">
                  <c:v>0.582710156789795</c:v>
                </c:pt>
                <c:pt idx="280">
                  <c:v>0.621666691469572</c:v>
                </c:pt>
                <c:pt idx="281">
                  <c:v>0.613784235981929</c:v>
                </c:pt>
                <c:pt idx="282">
                  <c:v>0.642355461068297</c:v>
                </c:pt>
                <c:pt idx="283">
                  <c:v>0.651191432367792</c:v>
                </c:pt>
                <c:pt idx="284">
                  <c:v>0.626259941536009</c:v>
                </c:pt>
                <c:pt idx="285">
                  <c:v>0.65117153335105</c:v>
                </c:pt>
                <c:pt idx="286">
                  <c:v>0.676814010098326</c:v>
                </c:pt>
                <c:pt idx="287">
                  <c:v>0.676776401807069</c:v>
                </c:pt>
                <c:pt idx="288">
                  <c:v>0.66528214722296</c:v>
                </c:pt>
                <c:pt idx="289">
                  <c:v>0.695177486048366</c:v>
                </c:pt>
                <c:pt idx="290">
                  <c:v>0.751470720170077</c:v>
                </c:pt>
                <c:pt idx="291">
                  <c:v>0.771430518203561</c:v>
                </c:pt>
                <c:pt idx="292">
                  <c:v>0.806395471698113</c:v>
                </c:pt>
                <c:pt idx="293">
                  <c:v>0.820962040924794</c:v>
                </c:pt>
                <c:pt idx="294">
                  <c:v>0.843630018602179</c:v>
                </c:pt>
                <c:pt idx="295">
                  <c:v>0.897183438745682</c:v>
                </c:pt>
                <c:pt idx="296">
                  <c:v>0.918224034015413</c:v>
                </c:pt>
                <c:pt idx="297">
                  <c:v>0.946934892373107</c:v>
                </c:pt>
                <c:pt idx="298">
                  <c:v>0.908590847727877</c:v>
                </c:pt>
                <c:pt idx="299">
                  <c:v>0.930408142439543</c:v>
                </c:pt>
                <c:pt idx="300">
                  <c:v>0.932387180441138</c:v>
                </c:pt>
                <c:pt idx="301">
                  <c:v>0.946021153335105</c:v>
                </c:pt>
                <c:pt idx="302">
                  <c:v>0.996432272123306</c:v>
                </c:pt>
                <c:pt idx="303">
                  <c:v>1.04737279829923</c:v>
                </c:pt>
                <c:pt idx="304">
                  <c:v>1.08751957480733</c:v>
                </c:pt>
                <c:pt idx="305">
                  <c:v>1.1277719479139</c:v>
                </c:pt>
                <c:pt idx="306">
                  <c:v>1.09562742492692</c:v>
                </c:pt>
                <c:pt idx="307">
                  <c:v>1.07663447249535</c:v>
                </c:pt>
                <c:pt idx="308">
                  <c:v>1.12779250597927</c:v>
                </c:pt>
                <c:pt idx="309">
                  <c:v>1.1750516927983</c:v>
                </c:pt>
                <c:pt idx="310">
                  <c:v>1.17871863938347</c:v>
                </c:pt>
                <c:pt idx="311">
                  <c:v>1.09259605633803</c:v>
                </c:pt>
                <c:pt idx="312">
                  <c:v>1.11491184693064</c:v>
                </c:pt>
                <c:pt idx="313">
                  <c:v>1.12068030826468</c:v>
                </c:pt>
                <c:pt idx="314">
                  <c:v>1.0732339303747</c:v>
                </c:pt>
                <c:pt idx="315">
                  <c:v>1.15371057135264</c:v>
                </c:pt>
                <c:pt idx="316">
                  <c:v>1.21553522189742</c:v>
                </c:pt>
                <c:pt idx="317">
                  <c:v>1.23995146425724</c:v>
                </c:pt>
                <c:pt idx="318">
                  <c:v>1.24413903800159</c:v>
                </c:pt>
                <c:pt idx="319">
                  <c:v>1.25547582248206</c:v>
                </c:pt>
                <c:pt idx="320">
                  <c:v>1.1830272229604</c:v>
                </c:pt>
                <c:pt idx="321">
                  <c:v>1.24066189742227</c:v>
                </c:pt>
                <c:pt idx="322">
                  <c:v>1.25704758968908</c:v>
                </c:pt>
                <c:pt idx="323">
                  <c:v>1.27694688280627</c:v>
                </c:pt>
                <c:pt idx="324">
                  <c:v>1.21867154929577</c:v>
                </c:pt>
                <c:pt idx="325">
                  <c:v>1.21143194259899</c:v>
                </c:pt>
                <c:pt idx="326">
                  <c:v>1.17433288333776</c:v>
                </c:pt>
                <c:pt idx="327">
                  <c:v>1.27822012224289</c:v>
                </c:pt>
                <c:pt idx="328">
                  <c:v>1.3885138028169</c:v>
                </c:pt>
                <c:pt idx="329">
                  <c:v>1.45061061918682</c:v>
                </c:pt>
                <c:pt idx="330">
                  <c:v>1.46971333510497</c:v>
                </c:pt>
                <c:pt idx="331">
                  <c:v>1.4861489449907</c:v>
                </c:pt>
                <c:pt idx="332">
                  <c:v>1.48781980334839</c:v>
                </c:pt>
                <c:pt idx="333">
                  <c:v>1.55982046239702</c:v>
                </c:pt>
                <c:pt idx="334">
                  <c:v>1.62401977145894</c:v>
                </c:pt>
                <c:pt idx="335">
                  <c:v>1.69090387456816</c:v>
                </c:pt>
                <c:pt idx="336">
                  <c:v>1.79164483656657</c:v>
                </c:pt>
                <c:pt idx="337">
                  <c:v>1.81419144299761</c:v>
                </c:pt>
                <c:pt idx="338">
                  <c:v>1.85650196120117</c:v>
                </c:pt>
                <c:pt idx="339">
                  <c:v>1.97272941801754</c:v>
                </c:pt>
                <c:pt idx="340">
                  <c:v>2.01306638320489</c:v>
                </c:pt>
                <c:pt idx="341">
                  <c:v>1.84383740632474</c:v>
                </c:pt>
                <c:pt idx="342">
                  <c:v>1.89021829391443</c:v>
                </c:pt>
                <c:pt idx="343">
                  <c:v>2.03755505713526</c:v>
                </c:pt>
                <c:pt idx="344">
                  <c:v>2.16745360616529</c:v>
                </c:pt>
                <c:pt idx="345">
                  <c:v>2.18527545043848</c:v>
                </c:pt>
                <c:pt idx="346">
                  <c:v>2.17472010629817</c:v>
                </c:pt>
                <c:pt idx="347">
                  <c:v>2.2097704809992</c:v>
                </c:pt>
                <c:pt idx="348">
                  <c:v>2.12863440871645</c:v>
                </c:pt>
                <c:pt idx="349">
                  <c:v>2.13021561520064</c:v>
                </c:pt>
                <c:pt idx="350">
                  <c:v>2.20924668615466</c:v>
                </c:pt>
                <c:pt idx="351">
                  <c:v>2.27755913898485</c:v>
                </c:pt>
                <c:pt idx="352">
                  <c:v>2.33040999202764</c:v>
                </c:pt>
                <c:pt idx="353">
                  <c:v>2.26421669944193</c:v>
                </c:pt>
                <c:pt idx="354">
                  <c:v>2.12990371512091</c:v>
                </c:pt>
                <c:pt idx="355">
                  <c:v>2.19777452032952</c:v>
                </c:pt>
                <c:pt idx="356">
                  <c:v>2.09297705022588</c:v>
                </c:pt>
                <c:pt idx="357">
                  <c:v>1.8913252404996</c:v>
                </c:pt>
                <c:pt idx="358">
                  <c:v>1.89632682434228</c:v>
                </c:pt>
                <c:pt idx="359">
                  <c:v>1.95557212862078</c:v>
                </c:pt>
                <c:pt idx="360">
                  <c:v>1.83280795110284</c:v>
                </c:pt>
                <c:pt idx="361">
                  <c:v>1.60431687483391</c:v>
                </c:pt>
                <c:pt idx="362">
                  <c:v>1.42126105766676</c:v>
                </c:pt>
                <c:pt idx="363">
                  <c:v>1.52693342545841</c:v>
                </c:pt>
                <c:pt idx="364">
                  <c:v>1.38322162104704</c:v>
                </c:pt>
                <c:pt idx="365">
                  <c:v>1.22079462131278</c:v>
                </c:pt>
                <c:pt idx="366">
                  <c:v>1.07797370183364</c:v>
                </c:pt>
                <c:pt idx="367">
                  <c:v>0.967104756842945</c:v>
                </c:pt>
                <c:pt idx="368">
                  <c:v>0.855492298697847</c:v>
                </c:pt>
                <c:pt idx="369">
                  <c:v>0.801999829922934</c:v>
                </c:pt>
                <c:pt idx="370">
                  <c:v>0.854113058729737</c:v>
                </c:pt>
                <c:pt idx="371">
                  <c:v>0.914513101249003</c:v>
                </c:pt>
                <c:pt idx="372">
                  <c:v>1.00611699176189</c:v>
                </c:pt>
                <c:pt idx="373">
                  <c:v>1.07406203560989</c:v>
                </c:pt>
                <c:pt idx="374">
                  <c:v>0.986356906723359</c:v>
                </c:pt>
                <c:pt idx="375">
                  <c:v>1.00829765612543</c:v>
                </c:pt>
                <c:pt idx="376">
                  <c:v>1.11949816635663</c:v>
                </c:pt>
                <c:pt idx="377">
                  <c:v>1.18585033218177</c:v>
                </c:pt>
                <c:pt idx="378">
                  <c:v>1.23538310922137</c:v>
                </c:pt>
                <c:pt idx="379">
                  <c:v>1.27230171671539</c:v>
                </c:pt>
                <c:pt idx="380">
                  <c:v>1.34441573212862</c:v>
                </c:pt>
                <c:pt idx="381">
                  <c:v>1.32155692798299</c:v>
                </c:pt>
                <c:pt idx="382">
                  <c:v>1.1593389104438</c:v>
                </c:pt>
                <c:pt idx="383">
                  <c:v>1.0627077969705</c:v>
                </c:pt>
                <c:pt idx="384">
                  <c:v>1.16106045176721</c:v>
                </c:pt>
                <c:pt idx="385">
                  <c:v>1.10188800425193</c:v>
                </c:pt>
                <c:pt idx="386">
                  <c:v>1.04927528036141</c:v>
                </c:pt>
                <c:pt idx="387">
                  <c:v>0.938177624235982</c:v>
                </c:pt>
                <c:pt idx="388">
                  <c:v>1.05851448312517</c:v>
                </c:pt>
                <c:pt idx="389">
                  <c:v>1.05314665958012</c:v>
                </c:pt>
                <c:pt idx="390">
                  <c:v>1.05059061387191</c:v>
                </c:pt>
                <c:pt idx="391">
                  <c:v>1.12969953760298</c:v>
                </c:pt>
                <c:pt idx="392">
                  <c:v>1.23919747010364</c:v>
                </c:pt>
                <c:pt idx="393">
                  <c:v>1.25603301621047</c:v>
                </c:pt>
                <c:pt idx="394">
                  <c:v>1.22319712994951</c:v>
                </c:pt>
                <c:pt idx="395">
                  <c:v>1.29049320223226</c:v>
                </c:pt>
                <c:pt idx="396">
                  <c:v>1.30586619186819</c:v>
                </c:pt>
                <c:pt idx="397">
                  <c:v>1.3470053042785</c:v>
                </c:pt>
                <c:pt idx="398">
                  <c:v>1.17893497741164</c:v>
                </c:pt>
                <c:pt idx="399">
                  <c:v>1.23475299495084</c:v>
                </c:pt>
                <c:pt idx="400">
                  <c:v>1.164115652405</c:v>
                </c:pt>
                <c:pt idx="401">
                  <c:v>1.04596955620516</c:v>
                </c:pt>
                <c:pt idx="402">
                  <c:v>0.890120350783949</c:v>
                </c:pt>
                <c:pt idx="403">
                  <c:v>0.751337103374967</c:v>
                </c:pt>
                <c:pt idx="404">
                  <c:v>0.676180621844273</c:v>
                </c:pt>
                <c:pt idx="405">
                  <c:v>0.731674472495349</c:v>
                </c:pt>
                <c:pt idx="406">
                  <c:v>0.83775428115865</c:v>
                </c:pt>
                <c:pt idx="407">
                  <c:v>0.766541163964922</c:v>
                </c:pt>
                <c:pt idx="408">
                  <c:v>0.653417741163965</c:v>
                </c:pt>
                <c:pt idx="409">
                  <c:v>0.584233685888918</c:v>
                </c:pt>
                <c:pt idx="410">
                  <c:v>0.620117608291257</c:v>
                </c:pt>
                <c:pt idx="411">
                  <c:v>0.700114461865533</c:v>
                </c:pt>
                <c:pt idx="412">
                  <c:v>0.767934180175392</c:v>
                </c:pt>
                <c:pt idx="413">
                  <c:v>0.742664214722296</c:v>
                </c:pt>
                <c:pt idx="414">
                  <c:v>0.766915865001329</c:v>
                </c:pt>
                <c:pt idx="415">
                  <c:v>0.646982024980069</c:v>
                </c:pt>
                <c:pt idx="416">
                  <c:v>0.563131629019399</c:v>
                </c:pt>
                <c:pt idx="417">
                  <c:v>0.666610853042785</c:v>
                </c:pt>
                <c:pt idx="418">
                  <c:v>0.650618825405262</c:v>
                </c:pt>
                <c:pt idx="419">
                  <c:v>0.678974201435025</c:v>
                </c:pt>
                <c:pt idx="420">
                  <c:v>0.743813978208876</c:v>
                </c:pt>
                <c:pt idx="421">
                  <c:v>0.751135689609354</c:v>
                </c:pt>
                <c:pt idx="422">
                  <c:v>0.738530555407919</c:v>
                </c:pt>
                <c:pt idx="423">
                  <c:v>0.76181380813181</c:v>
                </c:pt>
                <c:pt idx="424">
                  <c:v>0.697677363805474</c:v>
                </c:pt>
                <c:pt idx="425">
                  <c:v>0.742013266011161</c:v>
                </c:pt>
                <c:pt idx="426">
                  <c:v>0.715641796439011</c:v>
                </c:pt>
                <c:pt idx="427">
                  <c:v>0.717168535742759</c:v>
                </c:pt>
                <c:pt idx="428">
                  <c:v>0.790229200106298</c:v>
                </c:pt>
                <c:pt idx="429">
                  <c:v>0.817810066436354</c:v>
                </c:pt>
                <c:pt idx="430">
                  <c:v>0.893892043582248</c:v>
                </c:pt>
                <c:pt idx="431">
                  <c:v>0.922430061121446</c:v>
                </c:pt>
                <c:pt idx="432">
                  <c:v>0.896582258836035</c:v>
                </c:pt>
                <c:pt idx="433">
                  <c:v>0.95741244751528</c:v>
                </c:pt>
                <c:pt idx="434">
                  <c:v>0.987312654796705</c:v>
                </c:pt>
                <c:pt idx="435">
                  <c:v>0.985617836832315</c:v>
                </c:pt>
                <c:pt idx="436">
                  <c:v>1.02587933032155</c:v>
                </c:pt>
                <c:pt idx="437">
                  <c:v>0.898117905926123</c:v>
                </c:pt>
                <c:pt idx="438">
                  <c:v>0.976594929577465</c:v>
                </c:pt>
                <c:pt idx="439">
                  <c:v>1.04055102843476</c:v>
                </c:pt>
                <c:pt idx="440">
                  <c:v>1.05840352909912</c:v>
                </c:pt>
                <c:pt idx="441">
                  <c:v>1.07686482062184</c:v>
                </c:pt>
                <c:pt idx="442">
                  <c:v>1.02928833377624</c:v>
                </c:pt>
                <c:pt idx="443">
                  <c:v>1.04767632208344</c:v>
                </c:pt>
                <c:pt idx="444">
                  <c:v>1.04183389848525</c:v>
                </c:pt>
                <c:pt idx="445">
                  <c:v>0.987704576136062</c:v>
                </c:pt>
                <c:pt idx="446">
                  <c:v>0.983200488971565</c:v>
                </c:pt>
                <c:pt idx="447">
                  <c:v>1.0881841509434</c:v>
                </c:pt>
                <c:pt idx="448">
                  <c:v>1.08698504384799</c:v>
                </c:pt>
                <c:pt idx="449">
                  <c:v>1.13983838426787</c:v>
                </c:pt>
                <c:pt idx="450">
                  <c:v>1.18133920807866</c:v>
                </c:pt>
                <c:pt idx="451">
                  <c:v>1.20251195322881</c:v>
                </c:pt>
                <c:pt idx="452">
                  <c:v>1.24457237310656</c:v>
                </c:pt>
                <c:pt idx="453">
                  <c:v>1.25225503056072</c:v>
                </c:pt>
                <c:pt idx="454">
                  <c:v>1.20774507573744</c:v>
                </c:pt>
                <c:pt idx="455">
                  <c:v>1.26552535742758</c:v>
                </c:pt>
                <c:pt idx="456">
                  <c:v>1.24655204889716</c:v>
                </c:pt>
                <c:pt idx="457">
                  <c:v>1.20638832846133</c:v>
                </c:pt>
                <c:pt idx="458">
                  <c:v>1.27455438745682</c:v>
                </c:pt>
                <c:pt idx="459">
                  <c:v>1.32011127292054</c:v>
                </c:pt>
                <c:pt idx="460">
                  <c:v>1.29813253255381</c:v>
                </c:pt>
                <c:pt idx="461">
                  <c:v>1.32438820090353</c:v>
                </c:pt>
                <c:pt idx="462">
                  <c:v>1.37699131543981</c:v>
                </c:pt>
                <c:pt idx="463">
                  <c:v>1.36021850651076</c:v>
                </c:pt>
                <c:pt idx="464">
                  <c:v>1.20747492957746</c:v>
                </c:pt>
                <c:pt idx="465">
                  <c:v>1.22251786340686</c:v>
                </c:pt>
                <c:pt idx="466">
                  <c:v>1.21229927185756</c:v>
                </c:pt>
                <c:pt idx="467">
                  <c:v>1.18270998671273</c:v>
                </c:pt>
                <c:pt idx="468">
                  <c:v>1.24511925591284</c:v>
                </c:pt>
                <c:pt idx="469">
                  <c:v>1.24038150411905</c:v>
                </c:pt>
                <c:pt idx="470">
                  <c:v>1.27514782885995</c:v>
                </c:pt>
                <c:pt idx="471">
                  <c:v>1.23508468774914</c:v>
                </c:pt>
                <c:pt idx="472">
                  <c:v>1.22985267074143</c:v>
                </c:pt>
                <c:pt idx="473">
                  <c:v>1.23013159712995</c:v>
                </c:pt>
                <c:pt idx="474">
                  <c:v>1.21028069093808</c:v>
                </c:pt>
                <c:pt idx="475">
                  <c:v>1.24867701302153</c:v>
                </c:pt>
                <c:pt idx="476">
                  <c:v>1.284136869519</c:v>
                </c:pt>
                <c:pt idx="477">
                  <c:v>1.30541714589423</c:v>
                </c:pt>
                <c:pt idx="478">
                  <c:v>1.3733587882009</c:v>
                </c:pt>
                <c:pt idx="479">
                  <c:v>1.36224926920011</c:v>
                </c:pt>
                <c:pt idx="480">
                  <c:v>1.3777257507308</c:v>
                </c:pt>
                <c:pt idx="481">
                  <c:v>1.40208809992028</c:v>
                </c:pt>
                <c:pt idx="482">
                  <c:v>1.36406915758703</c:v>
                </c:pt>
                <c:pt idx="483">
                  <c:v>1.36296471963859</c:v>
                </c:pt>
                <c:pt idx="484">
                  <c:v>1.38380976880149</c:v>
                </c:pt>
                <c:pt idx="485">
                  <c:v>1.33678018602179</c:v>
                </c:pt>
                <c:pt idx="486">
                  <c:v>1.36752454956152</c:v>
                </c:pt>
                <c:pt idx="487">
                  <c:v>1.40152403933032</c:v>
                </c:pt>
                <c:pt idx="488">
                  <c:v>1.35878443794845</c:v>
                </c:pt>
                <c:pt idx="489">
                  <c:v>1.15443879883072</c:v>
                </c:pt>
                <c:pt idx="490">
                  <c:v>1.10048342280096</c:v>
                </c:pt>
                <c:pt idx="491">
                  <c:v>1.15771282487377</c:v>
                </c:pt>
                <c:pt idx="492">
                  <c:v>0.968137273452033</c:v>
                </c:pt>
                <c:pt idx="493">
                  <c:v>0.972528727079458</c:v>
                </c:pt>
                <c:pt idx="494">
                  <c:v>0.82338644698379</c:v>
                </c:pt>
                <c:pt idx="495">
                  <c:v>0.819572596332713</c:v>
                </c:pt>
                <c:pt idx="496">
                  <c:v>0.741385490300292</c:v>
                </c:pt>
                <c:pt idx="497">
                  <c:v>0.812856359287802</c:v>
                </c:pt>
                <c:pt idx="498">
                  <c:v>0.748506638320489</c:v>
                </c:pt>
                <c:pt idx="499">
                  <c:v>0.791332043582248</c:v>
                </c:pt>
                <c:pt idx="500">
                  <c:v>0.864111804411374</c:v>
                </c:pt>
                <c:pt idx="501">
                  <c:v>0.849224618655328</c:v>
                </c:pt>
                <c:pt idx="502">
                  <c:v>0.765484496412437</c:v>
                </c:pt>
                <c:pt idx="503">
                  <c:v>0.794311241031092</c:v>
                </c:pt>
                <c:pt idx="504">
                  <c:v>0.817915641775179</c:v>
                </c:pt>
                <c:pt idx="505">
                  <c:v>0.676811522721233</c:v>
                </c:pt>
                <c:pt idx="506">
                  <c:v>0.659300515546107</c:v>
                </c:pt>
                <c:pt idx="507">
                  <c:v>0.578000616529365</c:v>
                </c:pt>
                <c:pt idx="508">
                  <c:v>0.641303130480999</c:v>
                </c:pt>
                <c:pt idx="509">
                  <c:v>0.620603858623439</c:v>
                </c:pt>
                <c:pt idx="510">
                  <c:v>0.683594089821951</c:v>
                </c:pt>
                <c:pt idx="511">
                  <c:v>0.695681700770662</c:v>
                </c:pt>
                <c:pt idx="512">
                  <c:v>0.735002710603242</c:v>
                </c:pt>
                <c:pt idx="513">
                  <c:v>0.715292989635929</c:v>
                </c:pt>
                <c:pt idx="514">
                  <c:v>0.71699560988573</c:v>
                </c:pt>
                <c:pt idx="515">
                  <c:v>0.793268711134733</c:v>
                </c:pt>
                <c:pt idx="516">
                  <c:v>0.822725229869785</c:v>
                </c:pt>
                <c:pt idx="517">
                  <c:v>0.816945841084242</c:v>
                </c:pt>
                <c:pt idx="518">
                  <c:v>0.830971862875365</c:v>
                </c:pt>
                <c:pt idx="519">
                  <c:v>0.868438309859155</c:v>
                </c:pt>
                <c:pt idx="520">
                  <c:v>0.857216561254318</c:v>
                </c:pt>
                <c:pt idx="521">
                  <c:v>0.858840435822482</c:v>
                </c:pt>
                <c:pt idx="522">
                  <c:v>0.711711357959075</c:v>
                </c:pt>
                <c:pt idx="523">
                  <c:v>0.703762657454159</c:v>
                </c:pt>
                <c:pt idx="524">
                  <c:v>0.596395280361414</c:v>
                </c:pt>
                <c:pt idx="525">
                  <c:v>0.632291788466649</c:v>
                </c:pt>
                <c:pt idx="526">
                  <c:v>0.713805431836301</c:v>
                </c:pt>
                <c:pt idx="527">
                  <c:v>0.717257698644698</c:v>
                </c:pt>
                <c:pt idx="528">
                  <c:v>0.64872897156524</c:v>
                </c:pt>
                <c:pt idx="529">
                  <c:v>0.689095275046505</c:v>
                </c:pt>
                <c:pt idx="530">
                  <c:v>0.70471317565772</c:v>
                </c:pt>
                <c:pt idx="531">
                  <c:v>0.666817326601116</c:v>
                </c:pt>
                <c:pt idx="532">
                  <c:v>0.639384703693861</c:v>
                </c:pt>
                <c:pt idx="533">
                  <c:v>0.633380558065373</c:v>
                </c:pt>
                <c:pt idx="534">
                  <c:v>0.697955971299495</c:v>
                </c:pt>
                <c:pt idx="535">
                  <c:v>0.682779038001594</c:v>
                </c:pt>
                <c:pt idx="536">
                  <c:v>0.66331191070954</c:v>
                </c:pt>
                <c:pt idx="537">
                  <c:v>0.729032835503587</c:v>
                </c:pt>
                <c:pt idx="538">
                  <c:v>0.799557416954558</c:v>
                </c:pt>
                <c:pt idx="539">
                  <c:v>0.850409609354239</c:v>
                </c:pt>
                <c:pt idx="540">
                  <c:v>0.847127972362477</c:v>
                </c:pt>
                <c:pt idx="541">
                  <c:v>0.868780738772256</c:v>
                </c:pt>
                <c:pt idx="542">
                  <c:v>0.84013368057401</c:v>
                </c:pt>
                <c:pt idx="543">
                  <c:v>0.854276885463726</c:v>
                </c:pt>
                <c:pt idx="544">
                  <c:v>0.844394812649482</c:v>
                </c:pt>
                <c:pt idx="545">
                  <c:v>0.804459038001595</c:v>
                </c:pt>
                <c:pt idx="546">
                  <c:v>0.87551219771459</c:v>
                </c:pt>
                <c:pt idx="547">
                  <c:v>0.877419038001594</c:v>
                </c:pt>
                <c:pt idx="548">
                  <c:v>0.864565803879883</c:v>
                </c:pt>
                <c:pt idx="549">
                  <c:v>0.919331916024449</c:v>
                </c:pt>
                <c:pt idx="550">
                  <c:v>0.931726813712464</c:v>
                </c:pt>
                <c:pt idx="551">
                  <c:v>0.900228583576933</c:v>
                </c:pt>
                <c:pt idx="552">
                  <c:v>0.885706298166357</c:v>
                </c:pt>
                <c:pt idx="553">
                  <c:v>0.92866957214988</c:v>
                </c:pt>
                <c:pt idx="554">
                  <c:v>0.913338825405262</c:v>
                </c:pt>
                <c:pt idx="555">
                  <c:v>0.940339027371778</c:v>
                </c:pt>
                <c:pt idx="556">
                  <c:v>0.964169120382673</c:v>
                </c:pt>
                <c:pt idx="557">
                  <c:v>0.965098740366728</c:v>
                </c:pt>
                <c:pt idx="558">
                  <c:v>0.937284294445921</c:v>
                </c:pt>
                <c:pt idx="559">
                  <c:v>0.945886027106032</c:v>
                </c:pt>
                <c:pt idx="560">
                  <c:v>0.847641052351847</c:v>
                </c:pt>
                <c:pt idx="561">
                  <c:v>0.822377358490566</c:v>
                </c:pt>
                <c:pt idx="562">
                  <c:v>0.841039447249535</c:v>
                </c:pt>
                <c:pt idx="563">
                  <c:v>0.829940217911241</c:v>
                </c:pt>
                <c:pt idx="564">
                  <c:v>0.854617486048366</c:v>
                </c:pt>
                <c:pt idx="565">
                  <c:v>0.85025500930109</c:v>
                </c:pt>
                <c:pt idx="566">
                  <c:v>0.845902120648419</c:v>
                </c:pt>
                <c:pt idx="567">
                  <c:v>0.84330515014616</c:v>
                </c:pt>
                <c:pt idx="568">
                  <c:v>0.902723359022057</c:v>
                </c:pt>
                <c:pt idx="569">
                  <c:v>0.904223693861281</c:v>
                </c:pt>
                <c:pt idx="570">
                  <c:v>0.918402189742227</c:v>
                </c:pt>
                <c:pt idx="571">
                  <c:v>0.84010625564709</c:v>
                </c:pt>
                <c:pt idx="572">
                  <c:v>0.760579197448844</c:v>
                </c:pt>
                <c:pt idx="573">
                  <c:v>0.756265809194791</c:v>
                </c:pt>
                <c:pt idx="574">
                  <c:v>0.739756194525644</c:v>
                </c:pt>
                <c:pt idx="575">
                  <c:v>0.739426245017273</c:v>
                </c:pt>
                <c:pt idx="576">
                  <c:v>0.736206027106032</c:v>
                </c:pt>
                <c:pt idx="577">
                  <c:v>0.770547903268669</c:v>
                </c:pt>
                <c:pt idx="578">
                  <c:v>0.770701057666755</c:v>
                </c:pt>
                <c:pt idx="579">
                  <c:v>0.71532015944725</c:v>
                </c:pt>
                <c:pt idx="580">
                  <c:v>0.727861132075472</c:v>
                </c:pt>
                <c:pt idx="581">
                  <c:v>0.748725102311985</c:v>
                </c:pt>
                <c:pt idx="582">
                  <c:v>0.778939229338294</c:v>
                </c:pt>
                <c:pt idx="583">
                  <c:v>0.760852532553813</c:v>
                </c:pt>
                <c:pt idx="584">
                  <c:v>0.755806877491363</c:v>
                </c:pt>
                <c:pt idx="585">
                  <c:v>0.764838905128887</c:v>
                </c:pt>
                <c:pt idx="586">
                  <c:v>0.761317374435291</c:v>
                </c:pt>
                <c:pt idx="587">
                  <c:v>0.751306149348924</c:v>
                </c:pt>
                <c:pt idx="588">
                  <c:v>0.824950220568695</c:v>
                </c:pt>
                <c:pt idx="589">
                  <c:v>0.841339612011693</c:v>
                </c:pt>
                <c:pt idx="590">
                  <c:v>0.86339775710869</c:v>
                </c:pt>
                <c:pt idx="591">
                  <c:v>0.868511421737975</c:v>
                </c:pt>
                <c:pt idx="592">
                  <c:v>0.875385171405793</c:v>
                </c:pt>
                <c:pt idx="593">
                  <c:v>0.878262301355302</c:v>
                </c:pt>
                <c:pt idx="594">
                  <c:v>0.877868806803083</c:v>
                </c:pt>
                <c:pt idx="595">
                  <c:v>0.781957714589423</c:v>
                </c:pt>
                <c:pt idx="596">
                  <c:v>0.790455912835504</c:v>
                </c:pt>
                <c:pt idx="597">
                  <c:v>0.8578513739038</c:v>
                </c:pt>
                <c:pt idx="598">
                  <c:v>0.861956736646293</c:v>
                </c:pt>
                <c:pt idx="599">
                  <c:v>0.874665915492958</c:v>
                </c:pt>
                <c:pt idx="600">
                  <c:v>0.884530789263885</c:v>
                </c:pt>
                <c:pt idx="601">
                  <c:v>0.860748615466383</c:v>
                </c:pt>
                <c:pt idx="602">
                  <c:v>0.897111559925591</c:v>
                </c:pt>
                <c:pt idx="603">
                  <c:v>0.89327434493755</c:v>
                </c:pt>
                <c:pt idx="604">
                  <c:v>0.878504257241563</c:v>
                </c:pt>
                <c:pt idx="605">
                  <c:v>0.927032878022854</c:v>
                </c:pt>
                <c:pt idx="606">
                  <c:v>0.945954483125166</c:v>
                </c:pt>
                <c:pt idx="607">
                  <c:v>0.94954638320489</c:v>
                </c:pt>
                <c:pt idx="608">
                  <c:v>0.948632665426521</c:v>
                </c:pt>
                <c:pt idx="609">
                  <c:v>0.941894488440074</c:v>
                </c:pt>
                <c:pt idx="610">
                  <c:v>0.978378612808929</c:v>
                </c:pt>
                <c:pt idx="611">
                  <c:v>0.987533733723093</c:v>
                </c:pt>
                <c:pt idx="612">
                  <c:v>0.994758373638055</c:v>
                </c:pt>
                <c:pt idx="613">
                  <c:v>0.99642619186819</c:v>
                </c:pt>
                <c:pt idx="614">
                  <c:v>0.993181461599787</c:v>
                </c:pt>
                <c:pt idx="615">
                  <c:v>0.97889260696253</c:v>
                </c:pt>
                <c:pt idx="616">
                  <c:v>0.994113165027903</c:v>
                </c:pt>
                <c:pt idx="617">
                  <c:v>1.01202631942599</c:v>
                </c:pt>
                <c:pt idx="618">
                  <c:v>1.01639173000266</c:v>
                </c:pt>
                <c:pt idx="619">
                  <c:v>1.00316139250598</c:v>
                </c:pt>
                <c:pt idx="620">
                  <c:v>0.993264841881477</c:v>
                </c:pt>
                <c:pt idx="621">
                  <c:v>1.00648552750465</c:v>
                </c:pt>
                <c:pt idx="622">
                  <c:v>1.0067782726548</c:v>
                </c:pt>
                <c:pt idx="623">
                  <c:v>1.00895530162105</c:v>
                </c:pt>
                <c:pt idx="624">
                  <c:v>0.992096943927717</c:v>
                </c:pt>
                <c:pt idx="625">
                  <c:v>0.990629837895296</c:v>
                </c:pt>
                <c:pt idx="626">
                  <c:v>1.01522967844805</c:v>
                </c:pt>
                <c:pt idx="627">
                  <c:v>0.918818049428647</c:v>
                </c:pt>
                <c:pt idx="628">
                  <c:v>0.911872463460005</c:v>
                </c:pt>
                <c:pt idx="629">
                  <c:v>0.896190358756312</c:v>
                </c:pt>
                <c:pt idx="630">
                  <c:v>0.865525059792719</c:v>
                </c:pt>
                <c:pt idx="631">
                  <c:v>0.883869933563646</c:v>
                </c:pt>
                <c:pt idx="632">
                  <c:v>0.89199317565772</c:v>
                </c:pt>
                <c:pt idx="633">
                  <c:v>0.907795014615998</c:v>
                </c:pt>
                <c:pt idx="634">
                  <c:v>0.897218538400213</c:v>
                </c:pt>
                <c:pt idx="635">
                  <c:v>0.919978485251129</c:v>
                </c:pt>
                <c:pt idx="636">
                  <c:v>0.940497921870848</c:v>
                </c:pt>
                <c:pt idx="637">
                  <c:v>0.934339197448844</c:v>
                </c:pt>
                <c:pt idx="638">
                  <c:v>0.903101823013553</c:v>
                </c:pt>
                <c:pt idx="639">
                  <c:v>0.921699899016742</c:v>
                </c:pt>
                <c:pt idx="640">
                  <c:v>0.964701695455753</c:v>
                </c:pt>
                <c:pt idx="641">
                  <c:v>0.98014518203561</c:v>
                </c:pt>
                <c:pt idx="642">
                  <c:v>0.987936752591018</c:v>
                </c:pt>
                <c:pt idx="643">
                  <c:v>0.987175338825405</c:v>
                </c:pt>
                <c:pt idx="644">
                  <c:v>0.990540079723625</c:v>
                </c:pt>
                <c:pt idx="645">
                  <c:v>0.965455498272655</c:v>
                </c:pt>
                <c:pt idx="646">
                  <c:v>0.967549083178315</c:v>
                </c:pt>
                <c:pt idx="647">
                  <c:v>0.974308392240234</c:v>
                </c:pt>
                <c:pt idx="648">
                  <c:v>0.959605825139516</c:v>
                </c:pt>
                <c:pt idx="649">
                  <c:v>0.966271251660909</c:v>
                </c:pt>
                <c:pt idx="650">
                  <c:v>0.971296880148817</c:v>
                </c:pt>
                <c:pt idx="651">
                  <c:v>0.971663906457613</c:v>
                </c:pt>
                <c:pt idx="652">
                  <c:v>0.971645283018868</c:v>
                </c:pt>
                <c:pt idx="653">
                  <c:v>0.956558681902737</c:v>
                </c:pt>
                <c:pt idx="654">
                  <c:v>0.946339686420409</c:v>
                </c:pt>
                <c:pt idx="655">
                  <c:v>0.954598012224289</c:v>
                </c:pt>
                <c:pt idx="656">
                  <c:v>0.986923433430773</c:v>
                </c:pt>
                <c:pt idx="657">
                  <c:v>0.984899899016742</c:v>
                </c:pt>
                <c:pt idx="658">
                  <c:v>0.993964283816104</c:v>
                </c:pt>
                <c:pt idx="659">
                  <c:v>0.97921943130481</c:v>
                </c:pt>
                <c:pt idx="660">
                  <c:v>0.915661142705288</c:v>
                </c:pt>
                <c:pt idx="661">
                  <c:v>0.931146829657189</c:v>
                </c:pt>
                <c:pt idx="662">
                  <c:v>0.922551411108158</c:v>
                </c:pt>
                <c:pt idx="663">
                  <c:v>0.944488503853309</c:v>
                </c:pt>
                <c:pt idx="664">
                  <c:v>0.94355093276641</c:v>
                </c:pt>
                <c:pt idx="665">
                  <c:v>0.947949274515015</c:v>
                </c:pt>
                <c:pt idx="666">
                  <c:v>0.956447600318895</c:v>
                </c:pt>
                <c:pt idx="667">
                  <c:v>0.947478309859155</c:v>
                </c:pt>
                <c:pt idx="668">
                  <c:v>0.906109933563646</c:v>
                </c:pt>
                <c:pt idx="669">
                  <c:v>0.919489938878555</c:v>
                </c:pt>
                <c:pt idx="670">
                  <c:v>0.916832250863672</c:v>
                </c:pt>
                <c:pt idx="671">
                  <c:v>0.92277146957215</c:v>
                </c:pt>
                <c:pt idx="672">
                  <c:v>0.932233622110018</c:v>
                </c:pt>
                <c:pt idx="673">
                  <c:v>0.97279213393569</c:v>
                </c:pt>
                <c:pt idx="674">
                  <c:v>0.986330225883604</c:v>
                </c:pt>
                <c:pt idx="675">
                  <c:v>0.98900328461334</c:v>
                </c:pt>
                <c:pt idx="676">
                  <c:v>0.992142333244752</c:v>
                </c:pt>
                <c:pt idx="677">
                  <c:v>0.988613871910709</c:v>
                </c:pt>
                <c:pt idx="678">
                  <c:v>0.97040903534414</c:v>
                </c:pt>
                <c:pt idx="679">
                  <c:v>1.00044147754451</c:v>
                </c:pt>
                <c:pt idx="680">
                  <c:v>0.997665458410842</c:v>
                </c:pt>
                <c:pt idx="681">
                  <c:v>1.0068587191071</c:v>
                </c:pt>
                <c:pt idx="682">
                  <c:v>0.995189327664098</c:v>
                </c:pt>
                <c:pt idx="683">
                  <c:v>1.00806035609886</c:v>
                </c:pt>
                <c:pt idx="684">
                  <c:v>1.01671164496412</c:v>
                </c:pt>
                <c:pt idx="685">
                  <c:v>1.00807304809992</c:v>
                </c:pt>
                <c:pt idx="686">
                  <c:v>1.00725329790061</c:v>
                </c:pt>
                <c:pt idx="687">
                  <c:v>0.988869837895296</c:v>
                </c:pt>
                <c:pt idx="688">
                  <c:v>0.987953228806803</c:v>
                </c:pt>
                <c:pt idx="689">
                  <c:v>1.00943377092745</c:v>
                </c:pt>
                <c:pt idx="690">
                  <c:v>0.996037438214191</c:v>
                </c:pt>
                <c:pt idx="691">
                  <c:v>1.00900213659314</c:v>
                </c:pt>
                <c:pt idx="692">
                  <c:v>1.00344053149083</c:v>
                </c:pt>
                <c:pt idx="693">
                  <c:v>1.00246777571087</c:v>
                </c:pt>
                <c:pt idx="694">
                  <c:v>1.01477516874834</c:v>
                </c:pt>
                <c:pt idx="695">
                  <c:v>1.00069189476482</c:v>
                </c:pt>
                <c:pt idx="696">
                  <c:v>1.02662707414297</c:v>
                </c:pt>
                <c:pt idx="697">
                  <c:v>1.0350302205687</c:v>
                </c:pt>
                <c:pt idx="698">
                  <c:v>1.04186967844805</c:v>
                </c:pt>
                <c:pt idx="699">
                  <c:v>1.05206439542918</c:v>
                </c:pt>
                <c:pt idx="700">
                  <c:v>1.05520752591018</c:v>
                </c:pt>
                <c:pt idx="701">
                  <c:v>1.04683890512889</c:v>
                </c:pt>
                <c:pt idx="702">
                  <c:v>1.04054188679245</c:v>
                </c:pt>
                <c:pt idx="703">
                  <c:v>1.04528912038267</c:v>
                </c:pt>
                <c:pt idx="704">
                  <c:v>1.06240546372575</c:v>
                </c:pt>
                <c:pt idx="705">
                  <c:v>1.04808212596333</c:v>
                </c:pt>
                <c:pt idx="706">
                  <c:v>1.03394515014616</c:v>
                </c:pt>
                <c:pt idx="707">
                  <c:v>1.03801656125432</c:v>
                </c:pt>
                <c:pt idx="708">
                  <c:v>1.03781453095934</c:v>
                </c:pt>
                <c:pt idx="709">
                  <c:v>1.01491958543715</c:v>
                </c:pt>
                <c:pt idx="710">
                  <c:v>1.01126584108424</c:v>
                </c:pt>
                <c:pt idx="711">
                  <c:v>1.02042931703428</c:v>
                </c:pt>
                <c:pt idx="712">
                  <c:v>0.985720712197715</c:v>
                </c:pt>
                <c:pt idx="713">
                  <c:v>0.974811352644167</c:v>
                </c:pt>
                <c:pt idx="714">
                  <c:v>0.979320818495881</c:v>
                </c:pt>
                <c:pt idx="715">
                  <c:v>1.00105273452033</c:v>
                </c:pt>
                <c:pt idx="716">
                  <c:v>0.988922455487643</c:v>
                </c:pt>
                <c:pt idx="717">
                  <c:v>0.981522040924794</c:v>
                </c:pt>
                <c:pt idx="718">
                  <c:v>0.87356789795376</c:v>
                </c:pt>
                <c:pt idx="719">
                  <c:v>0.881623024182833</c:v>
                </c:pt>
                <c:pt idx="720">
                  <c:v>0.869233420143502</c:v>
                </c:pt>
                <c:pt idx="721">
                  <c:v>0.889235716183896</c:v>
                </c:pt>
                <c:pt idx="722">
                  <c:v>0.909824905660378</c:v>
                </c:pt>
                <c:pt idx="723">
                  <c:v>0.907891724687749</c:v>
                </c:pt>
                <c:pt idx="724">
                  <c:v>0.906746064310391</c:v>
                </c:pt>
                <c:pt idx="725">
                  <c:v>0.920849853840021</c:v>
                </c:pt>
                <c:pt idx="726">
                  <c:v>0.920524134998671</c:v>
                </c:pt>
                <c:pt idx="727">
                  <c:v>0.898528918416157</c:v>
                </c:pt>
                <c:pt idx="728">
                  <c:v>0.906948264682434</c:v>
                </c:pt>
                <c:pt idx="729">
                  <c:v>0.908932383736381</c:v>
                </c:pt>
                <c:pt idx="730">
                  <c:v>0.901209396757906</c:v>
                </c:pt>
                <c:pt idx="731">
                  <c:v>0.893829370183364</c:v>
                </c:pt>
                <c:pt idx="732">
                  <c:v>0.894401403135796</c:v>
                </c:pt>
                <c:pt idx="733">
                  <c:v>0.910972989635929</c:v>
                </c:pt>
                <c:pt idx="734">
                  <c:v>0.934357863406856</c:v>
                </c:pt>
                <c:pt idx="735">
                  <c:v>0.934539016741961</c:v>
                </c:pt>
                <c:pt idx="736">
                  <c:v>0.920959914961467</c:v>
                </c:pt>
                <c:pt idx="737">
                  <c:v>0.930765240499601</c:v>
                </c:pt>
                <c:pt idx="738">
                  <c:v>0.920882891310125</c:v>
                </c:pt>
                <c:pt idx="739">
                  <c:v>0.900868030826468</c:v>
                </c:pt>
                <c:pt idx="740">
                  <c:v>0.883781280892905</c:v>
                </c:pt>
                <c:pt idx="741">
                  <c:v>0.848748509168217</c:v>
                </c:pt>
                <c:pt idx="742">
                  <c:v>0.769703598192931</c:v>
                </c:pt>
                <c:pt idx="743">
                  <c:v>0.791277512622907</c:v>
                </c:pt>
                <c:pt idx="744">
                  <c:v>0.782462226946585</c:v>
                </c:pt>
                <c:pt idx="745">
                  <c:v>0.774932490034547</c:v>
                </c:pt>
                <c:pt idx="746">
                  <c:v>0.804468009566835</c:v>
                </c:pt>
                <c:pt idx="747">
                  <c:v>0.822615062450173</c:v>
                </c:pt>
                <c:pt idx="748">
                  <c:v>0.812458485251129</c:v>
                </c:pt>
                <c:pt idx="749">
                  <c:v>0.818484592080787</c:v>
                </c:pt>
                <c:pt idx="750">
                  <c:v>0.830817007706617</c:v>
                </c:pt>
                <c:pt idx="751">
                  <c:v>0.825553335104969</c:v>
                </c:pt>
                <c:pt idx="752">
                  <c:v>0.847357874036673</c:v>
                </c:pt>
                <c:pt idx="753">
                  <c:v>0.847885920807866</c:v>
                </c:pt>
                <c:pt idx="754">
                  <c:v>0.86128571884135</c:v>
                </c:pt>
                <c:pt idx="755">
                  <c:v>0.876418687217646</c:v>
                </c:pt>
                <c:pt idx="756">
                  <c:v>0.869842551155993</c:v>
                </c:pt>
                <c:pt idx="757">
                  <c:v>0.881482412968376</c:v>
                </c:pt>
                <c:pt idx="758">
                  <c:v>0.879447270794579</c:v>
                </c:pt>
                <c:pt idx="759">
                  <c:v>0.861651724687749</c:v>
                </c:pt>
                <c:pt idx="760">
                  <c:v>0.873585394631943</c:v>
                </c:pt>
                <c:pt idx="761">
                  <c:v>0.857265968642041</c:v>
                </c:pt>
                <c:pt idx="762">
                  <c:v>0.873514323677916</c:v>
                </c:pt>
                <c:pt idx="763">
                  <c:v>0.891890619186819</c:v>
                </c:pt>
                <c:pt idx="764">
                  <c:v>0.898739601381876</c:v>
                </c:pt>
                <c:pt idx="765">
                  <c:v>0.899274961466915</c:v>
                </c:pt>
                <c:pt idx="766">
                  <c:v>0.906134233324475</c:v>
                </c:pt>
                <c:pt idx="767">
                  <c:v>0.891287972362477</c:v>
                </c:pt>
                <c:pt idx="768">
                  <c:v>0.898244443263354</c:v>
                </c:pt>
                <c:pt idx="769">
                  <c:v>0.902346446983789</c:v>
                </c:pt>
                <c:pt idx="770">
                  <c:v>0.890068349720967</c:v>
                </c:pt>
                <c:pt idx="771">
                  <c:v>0.897656699441934</c:v>
                </c:pt>
                <c:pt idx="772">
                  <c:v>0.920570651076269</c:v>
                </c:pt>
                <c:pt idx="773">
                  <c:v>0.924209938878554</c:v>
                </c:pt>
                <c:pt idx="774">
                  <c:v>0.916491288865267</c:v>
                </c:pt>
                <c:pt idx="775">
                  <c:v>0.904373361679511</c:v>
                </c:pt>
                <c:pt idx="776">
                  <c:v>0.904869561520064</c:v>
                </c:pt>
                <c:pt idx="777">
                  <c:v>0.918420813180973</c:v>
                </c:pt>
                <c:pt idx="778">
                  <c:v>0.914682561785809</c:v>
                </c:pt>
                <c:pt idx="779">
                  <c:v>0.912976858889184</c:v>
                </c:pt>
                <c:pt idx="780">
                  <c:v>0.933269200106298</c:v>
                </c:pt>
                <c:pt idx="781">
                  <c:v>0.919633547701302</c:v>
                </c:pt>
                <c:pt idx="782">
                  <c:v>0.92654524581451</c:v>
                </c:pt>
                <c:pt idx="783">
                  <c:v>0.927598937018336</c:v>
                </c:pt>
                <c:pt idx="784">
                  <c:v>0.917099505713526</c:v>
                </c:pt>
                <c:pt idx="785">
                  <c:v>0.9167542492692</c:v>
                </c:pt>
                <c:pt idx="786">
                  <c:v>0.919282040924794</c:v>
                </c:pt>
                <c:pt idx="787">
                  <c:v>0.915850714855169</c:v>
                </c:pt>
                <c:pt idx="788">
                  <c:v>0.909416486845602</c:v>
                </c:pt>
                <c:pt idx="789">
                  <c:v>0.893830943396226</c:v>
                </c:pt>
                <c:pt idx="790">
                  <c:v>0.85519408982195</c:v>
                </c:pt>
                <c:pt idx="791">
                  <c:v>0.86057832580388</c:v>
                </c:pt>
                <c:pt idx="792">
                  <c:v>0.901377709274515</c:v>
                </c:pt>
                <c:pt idx="793">
                  <c:v>0.906208833377624</c:v>
                </c:pt>
                <c:pt idx="794">
                  <c:v>0.90646635131544</c:v>
                </c:pt>
                <c:pt idx="795">
                  <c:v>0.88514631942599</c:v>
                </c:pt>
                <c:pt idx="796">
                  <c:v>0.899723986181238</c:v>
                </c:pt>
                <c:pt idx="797">
                  <c:v>0.884103747010364</c:v>
                </c:pt>
                <c:pt idx="798">
                  <c:v>0.889968046771193</c:v>
                </c:pt>
                <c:pt idx="799">
                  <c:v>0.862158235450438</c:v>
                </c:pt>
                <c:pt idx="800">
                  <c:v>0.834272909912304</c:v>
                </c:pt>
                <c:pt idx="801">
                  <c:v>0.815488769598724</c:v>
                </c:pt>
                <c:pt idx="802">
                  <c:v>0.7925943130481</c:v>
                </c:pt>
                <c:pt idx="803">
                  <c:v>0.782401254318363</c:v>
                </c:pt>
                <c:pt idx="804">
                  <c:v>0.772978963592878</c:v>
                </c:pt>
                <c:pt idx="805">
                  <c:v>0.717860196651608</c:v>
                </c:pt>
                <c:pt idx="806">
                  <c:v>0.723649705022588</c:v>
                </c:pt>
                <c:pt idx="807">
                  <c:v>0.729898995482328</c:v>
                </c:pt>
                <c:pt idx="808">
                  <c:v>0.740566633005581</c:v>
                </c:pt>
                <c:pt idx="809">
                  <c:v>0.750340430507574</c:v>
                </c:pt>
                <c:pt idx="810">
                  <c:v>0.751096061652937</c:v>
                </c:pt>
                <c:pt idx="811">
                  <c:v>0.747785979271858</c:v>
                </c:pt>
                <c:pt idx="812">
                  <c:v>0.742003529099123</c:v>
                </c:pt>
                <c:pt idx="813">
                  <c:v>0.718814562848791</c:v>
                </c:pt>
                <c:pt idx="814">
                  <c:v>0.686467414297103</c:v>
                </c:pt>
                <c:pt idx="815">
                  <c:v>0.697110178049429</c:v>
                </c:pt>
                <c:pt idx="816">
                  <c:v>0.663525952697316</c:v>
                </c:pt>
                <c:pt idx="817">
                  <c:v>0.649212160510231</c:v>
                </c:pt>
                <c:pt idx="818">
                  <c:v>0.645940281690141</c:v>
                </c:pt>
                <c:pt idx="819">
                  <c:v>0.650587212330587</c:v>
                </c:pt>
                <c:pt idx="820">
                  <c:v>0.686043879883072</c:v>
                </c:pt>
                <c:pt idx="821">
                  <c:v>0.690697804942865</c:v>
                </c:pt>
                <c:pt idx="822">
                  <c:v>0.679387828859952</c:v>
                </c:pt>
                <c:pt idx="823">
                  <c:v>0.677515918150412</c:v>
                </c:pt>
                <c:pt idx="824">
                  <c:v>0.646957278766941</c:v>
                </c:pt>
                <c:pt idx="825">
                  <c:v>0.594670124900346</c:v>
                </c:pt>
                <c:pt idx="826">
                  <c:v>0.602392027637523</c:v>
                </c:pt>
                <c:pt idx="827">
                  <c:v>0.616345043847994</c:v>
                </c:pt>
                <c:pt idx="828">
                  <c:v>0.616765027903269</c:v>
                </c:pt>
                <c:pt idx="829">
                  <c:v>0.612198288599522</c:v>
                </c:pt>
                <c:pt idx="830">
                  <c:v>0.56853959075206</c:v>
                </c:pt>
                <c:pt idx="831">
                  <c:v>0.586215742758437</c:v>
                </c:pt>
                <c:pt idx="832">
                  <c:v>0.601131586500133</c:v>
                </c:pt>
                <c:pt idx="833">
                  <c:v>0.609610077066171</c:v>
                </c:pt>
                <c:pt idx="834">
                  <c:v>0.643360361413766</c:v>
                </c:pt>
                <c:pt idx="835">
                  <c:v>0.642309455221897</c:v>
                </c:pt>
                <c:pt idx="836">
                  <c:v>0.643886324740898</c:v>
                </c:pt>
                <c:pt idx="837">
                  <c:v>0.621225362742493</c:v>
                </c:pt>
                <c:pt idx="838">
                  <c:v>0.645088408184959</c:v>
                </c:pt>
                <c:pt idx="839">
                  <c:v>0.647471017804943</c:v>
                </c:pt>
                <c:pt idx="840">
                  <c:v>0.668394663832049</c:v>
                </c:pt>
                <c:pt idx="841">
                  <c:v>0.665872229604039</c:v>
                </c:pt>
                <c:pt idx="842">
                  <c:v>0.676427318628754</c:v>
                </c:pt>
                <c:pt idx="843">
                  <c:v>0.679768971565241</c:v>
                </c:pt>
                <c:pt idx="844">
                  <c:v>0.679985862343875</c:v>
                </c:pt>
                <c:pt idx="845">
                  <c:v>0.650447302684029</c:v>
                </c:pt>
                <c:pt idx="846">
                  <c:v>0.651735083709806</c:v>
                </c:pt>
                <c:pt idx="847">
                  <c:v>0.670982195057135</c:v>
                </c:pt>
                <c:pt idx="848">
                  <c:v>0.673732808929046</c:v>
                </c:pt>
                <c:pt idx="849">
                  <c:v>0.662643103906458</c:v>
                </c:pt>
                <c:pt idx="850">
                  <c:v>0.67021497741164</c:v>
                </c:pt>
                <c:pt idx="851">
                  <c:v>0.672447621578528</c:v>
                </c:pt>
                <c:pt idx="852">
                  <c:v>0.688513505182036</c:v>
                </c:pt>
                <c:pt idx="853">
                  <c:v>0.685577975019931</c:v>
                </c:pt>
                <c:pt idx="854">
                  <c:v>0.700105192665427</c:v>
                </c:pt>
                <c:pt idx="855">
                  <c:v>0.703259909646559</c:v>
                </c:pt>
                <c:pt idx="856">
                  <c:v>0.708371937284082</c:v>
                </c:pt>
                <c:pt idx="857">
                  <c:v>0.698190082381079</c:v>
                </c:pt>
                <c:pt idx="858">
                  <c:v>0.677247834174861</c:v>
                </c:pt>
                <c:pt idx="859">
                  <c:v>0.675171065639118</c:v>
                </c:pt>
                <c:pt idx="860">
                  <c:v>0.67530644698379</c:v>
                </c:pt>
                <c:pt idx="861">
                  <c:v>0.666468115865001</c:v>
                </c:pt>
                <c:pt idx="862">
                  <c:v>0.580286601116131</c:v>
                </c:pt>
                <c:pt idx="863">
                  <c:v>0.59405835769333</c:v>
                </c:pt>
                <c:pt idx="864">
                  <c:v>0.615121488174329</c:v>
                </c:pt>
                <c:pt idx="865">
                  <c:v>0.624704161573213</c:v>
                </c:pt>
                <c:pt idx="866">
                  <c:v>0.626589891044379</c:v>
                </c:pt>
                <c:pt idx="867">
                  <c:v>0.635547680042519</c:v>
                </c:pt>
                <c:pt idx="868">
                  <c:v>0.632454892373107</c:v>
                </c:pt>
                <c:pt idx="869">
                  <c:v>0.634936061652936</c:v>
                </c:pt>
                <c:pt idx="870">
                  <c:v>0.655862492692001</c:v>
                </c:pt>
                <c:pt idx="871">
                  <c:v>0.656569992027637</c:v>
                </c:pt>
                <c:pt idx="872">
                  <c:v>0.669752325272389</c:v>
                </c:pt>
                <c:pt idx="873">
                  <c:v>0.671636332713261</c:v>
                </c:pt>
                <c:pt idx="874">
                  <c:v>0.657410895562052</c:v>
                </c:pt>
                <c:pt idx="875">
                  <c:v>0.665170831783152</c:v>
                </c:pt>
                <c:pt idx="876">
                  <c:v>0.657345926122774</c:v>
                </c:pt>
                <c:pt idx="877">
                  <c:v>0.66991415360085</c:v>
                </c:pt>
                <c:pt idx="878">
                  <c:v>0.675647090087696</c:v>
                </c:pt>
                <c:pt idx="879">
                  <c:v>0.681185947382408</c:v>
                </c:pt>
                <c:pt idx="880">
                  <c:v>0.669087812915227</c:v>
                </c:pt>
                <c:pt idx="881">
                  <c:v>0.643797714589423</c:v>
                </c:pt>
                <c:pt idx="882">
                  <c:v>0.676603454690407</c:v>
                </c:pt>
                <c:pt idx="883">
                  <c:v>0.683926462928515</c:v>
                </c:pt>
                <c:pt idx="884">
                  <c:v>0.692269550890247</c:v>
                </c:pt>
                <c:pt idx="885">
                  <c:v>0.707942237576402</c:v>
                </c:pt>
                <c:pt idx="886">
                  <c:v>0.699450162104704</c:v>
                </c:pt>
                <c:pt idx="887">
                  <c:v>0.711954738240765</c:v>
                </c:pt>
                <c:pt idx="888">
                  <c:v>0.701502737177784</c:v>
                </c:pt>
                <c:pt idx="889">
                  <c:v>0.690170969970768</c:v>
                </c:pt>
                <c:pt idx="890">
                  <c:v>0.679324475152804</c:v>
                </c:pt>
                <c:pt idx="891">
                  <c:v>0.695755896890779</c:v>
                </c:pt>
                <c:pt idx="892">
                  <c:v>0.714453978208876</c:v>
                </c:pt>
                <c:pt idx="893">
                  <c:v>0.71010398086633</c:v>
                </c:pt>
                <c:pt idx="894">
                  <c:v>0.717084411373904</c:v>
                </c:pt>
                <c:pt idx="895">
                  <c:v>0.72280448578262</c:v>
                </c:pt>
                <c:pt idx="896">
                  <c:v>0.736271825671007</c:v>
                </c:pt>
                <c:pt idx="897">
                  <c:v>0.749344119053946</c:v>
                </c:pt>
                <c:pt idx="898">
                  <c:v>0.749873250066436</c:v>
                </c:pt>
                <c:pt idx="899">
                  <c:v>0.762827595003986</c:v>
                </c:pt>
                <c:pt idx="900">
                  <c:v>0.755001796439012</c:v>
                </c:pt>
                <c:pt idx="901">
                  <c:v>0.758500749402073</c:v>
                </c:pt>
                <c:pt idx="902">
                  <c:v>0.776872389051289</c:v>
                </c:pt>
                <c:pt idx="903">
                  <c:v>0.772101536008504</c:v>
                </c:pt>
                <c:pt idx="904">
                  <c:v>0.778703821419081</c:v>
                </c:pt>
                <c:pt idx="905">
                  <c:v>0.775992580387988</c:v>
                </c:pt>
                <c:pt idx="906">
                  <c:v>0.767917193728408</c:v>
                </c:pt>
                <c:pt idx="907">
                  <c:v>0.781627935158118</c:v>
                </c:pt>
                <c:pt idx="908">
                  <c:v>0.773568493223492</c:v>
                </c:pt>
                <c:pt idx="909">
                  <c:v>0.789201615732129</c:v>
                </c:pt>
                <c:pt idx="910">
                  <c:v>0.769272580387988</c:v>
                </c:pt>
                <c:pt idx="911">
                  <c:v>0.76101933563646</c:v>
                </c:pt>
                <c:pt idx="912">
                  <c:v>0.734578453361679</c:v>
                </c:pt>
                <c:pt idx="913">
                  <c:v>0.73781816635663</c:v>
                </c:pt>
                <c:pt idx="914">
                  <c:v>0.752175136858889</c:v>
                </c:pt>
                <c:pt idx="915">
                  <c:v>0.742784395429179</c:v>
                </c:pt>
                <c:pt idx="916">
                  <c:v>0.759458602179113</c:v>
                </c:pt>
                <c:pt idx="917">
                  <c:v>0.781584374169546</c:v>
                </c:pt>
                <c:pt idx="918">
                  <c:v>0.793537390380016</c:v>
                </c:pt>
                <c:pt idx="919">
                  <c:v>0.786055615200638</c:v>
                </c:pt>
                <c:pt idx="920">
                  <c:v>0.781350433165028</c:v>
                </c:pt>
                <c:pt idx="921">
                  <c:v>0.788592761094871</c:v>
                </c:pt>
                <c:pt idx="922">
                  <c:v>0.75430499069891</c:v>
                </c:pt>
                <c:pt idx="923">
                  <c:v>0.751047908583577</c:v>
                </c:pt>
                <c:pt idx="924">
                  <c:v>0.734278692532554</c:v>
                </c:pt>
                <c:pt idx="925">
                  <c:v>0.717628424129684</c:v>
                </c:pt>
                <c:pt idx="926">
                  <c:v>0.73902511825671</c:v>
                </c:pt>
                <c:pt idx="927">
                  <c:v>0.748472176454956</c:v>
                </c:pt>
                <c:pt idx="928">
                  <c:v>0.73936799362211</c:v>
                </c:pt>
                <c:pt idx="929">
                  <c:v>0.749890279032687</c:v>
                </c:pt>
                <c:pt idx="930">
                  <c:v>0.756700930108956</c:v>
                </c:pt>
                <c:pt idx="931">
                  <c:v>0.743375965984587</c:v>
                </c:pt>
                <c:pt idx="932">
                  <c:v>0.699389954823279</c:v>
                </c:pt>
                <c:pt idx="933">
                  <c:v>0.712150794578794</c:v>
                </c:pt>
                <c:pt idx="934">
                  <c:v>0.713071613074674</c:v>
                </c:pt>
                <c:pt idx="935">
                  <c:v>0.692188275312251</c:v>
                </c:pt>
                <c:pt idx="936">
                  <c:v>0.677551570555408</c:v>
                </c:pt>
                <c:pt idx="937">
                  <c:v>0.69423785277704</c:v>
                </c:pt>
                <c:pt idx="938">
                  <c:v>0.704297082115334</c:v>
                </c:pt>
                <c:pt idx="939">
                  <c:v>0.709088727079458</c:v>
                </c:pt>
                <c:pt idx="940">
                  <c:v>0.717871039064576</c:v>
                </c:pt>
                <c:pt idx="941">
                  <c:v>0.720855742758437</c:v>
                </c:pt>
                <c:pt idx="942">
                  <c:v>0.723472676056338</c:v>
                </c:pt>
                <c:pt idx="943">
                  <c:v>0.711325389317034</c:v>
                </c:pt>
                <c:pt idx="944">
                  <c:v>0.69537936752591</c:v>
                </c:pt>
                <c:pt idx="945">
                  <c:v>0.690705522189742</c:v>
                </c:pt>
                <c:pt idx="946">
                  <c:v>0.631713058729737</c:v>
                </c:pt>
                <c:pt idx="947">
                  <c:v>0.63615545043848</c:v>
                </c:pt>
                <c:pt idx="948">
                  <c:v>0.635448907786341</c:v>
                </c:pt>
                <c:pt idx="949">
                  <c:v>0.637262694658517</c:v>
                </c:pt>
                <c:pt idx="950">
                  <c:v>0.599500462397024</c:v>
                </c:pt>
                <c:pt idx="951">
                  <c:v>0.601855795907521</c:v>
                </c:pt>
                <c:pt idx="952">
                  <c:v>0.585317416954558</c:v>
                </c:pt>
                <c:pt idx="953">
                  <c:v>0.610239744884401</c:v>
                </c:pt>
                <c:pt idx="954">
                  <c:v>0.6138743130481</c:v>
                </c:pt>
                <c:pt idx="955">
                  <c:v>0.605001371246346</c:v>
                </c:pt>
                <c:pt idx="956">
                  <c:v>0.618957448844007</c:v>
                </c:pt>
                <c:pt idx="957">
                  <c:v>0.601899824608026</c:v>
                </c:pt>
                <c:pt idx="958">
                  <c:v>0.558554557533883</c:v>
                </c:pt>
                <c:pt idx="959">
                  <c:v>0.574306606431039</c:v>
                </c:pt>
                <c:pt idx="960">
                  <c:v>0.573396375232527</c:v>
                </c:pt>
                <c:pt idx="961">
                  <c:v>0.588045793250067</c:v>
                </c:pt>
                <c:pt idx="962">
                  <c:v>0.606538910443795</c:v>
                </c:pt>
                <c:pt idx="963">
                  <c:v>0.59199323943662</c:v>
                </c:pt>
                <c:pt idx="964">
                  <c:v>0.601893042785012</c:v>
                </c:pt>
                <c:pt idx="965">
                  <c:v>0.603403199574807</c:v>
                </c:pt>
                <c:pt idx="966">
                  <c:v>0.598089715652405</c:v>
                </c:pt>
                <c:pt idx="967">
                  <c:v>0.587570959340951</c:v>
                </c:pt>
                <c:pt idx="968">
                  <c:v>0.596542354504385</c:v>
                </c:pt>
                <c:pt idx="969">
                  <c:v>0.579860558065374</c:v>
                </c:pt>
                <c:pt idx="970">
                  <c:v>0.582068094605368</c:v>
                </c:pt>
                <c:pt idx="971">
                  <c:v>0.578940079723625</c:v>
                </c:pt>
                <c:pt idx="972">
                  <c:v>0.55720227478076</c:v>
                </c:pt>
                <c:pt idx="973">
                  <c:v>0.563985841084241</c:v>
                </c:pt>
                <c:pt idx="974">
                  <c:v>0.557657337230933</c:v>
                </c:pt>
                <c:pt idx="975">
                  <c:v>0.560785819824608</c:v>
                </c:pt>
                <c:pt idx="976">
                  <c:v>0.574442455487643</c:v>
                </c:pt>
                <c:pt idx="977">
                  <c:v>0.591212224289131</c:v>
                </c:pt>
                <c:pt idx="978">
                  <c:v>0.606419877757109</c:v>
                </c:pt>
                <c:pt idx="979">
                  <c:v>0.6097829391443</c:v>
                </c:pt>
                <c:pt idx="980">
                  <c:v>0.610232304012756</c:v>
                </c:pt>
                <c:pt idx="981">
                  <c:v>0.612795152803614</c:v>
                </c:pt>
                <c:pt idx="982">
                  <c:v>0.610203986181238</c:v>
                </c:pt>
                <c:pt idx="983">
                  <c:v>0.60168695190008</c:v>
                </c:pt>
                <c:pt idx="984">
                  <c:v>0.609902567100718</c:v>
                </c:pt>
                <c:pt idx="985">
                  <c:v>0.599229508370981</c:v>
                </c:pt>
                <c:pt idx="986">
                  <c:v>0.554688514483125</c:v>
                </c:pt>
                <c:pt idx="987">
                  <c:v>0.56172685623173</c:v>
                </c:pt>
                <c:pt idx="988">
                  <c:v>0.557730002657454</c:v>
                </c:pt>
                <c:pt idx="989">
                  <c:v>0.560505128886527</c:v>
                </c:pt>
                <c:pt idx="990">
                  <c:v>0.556708817432899</c:v>
                </c:pt>
                <c:pt idx="991">
                  <c:v>0.573813446718044</c:v>
                </c:pt>
                <c:pt idx="992">
                  <c:v>0.575031177252192</c:v>
                </c:pt>
                <c:pt idx="993">
                  <c:v>0.586794855168748</c:v>
                </c:pt>
                <c:pt idx="994">
                  <c:v>0.584608897156524</c:v>
                </c:pt>
                <c:pt idx="995">
                  <c:v>0.583123210204624</c:v>
                </c:pt>
                <c:pt idx="996">
                  <c:v>0.564381036407122</c:v>
                </c:pt>
                <c:pt idx="997">
                  <c:v>0.560513739038002</c:v>
                </c:pt>
                <c:pt idx="998">
                  <c:v>0.523665564709009</c:v>
                </c:pt>
                <c:pt idx="999">
                  <c:v>0.459820972628222</c:v>
                </c:pt>
                <c:pt idx="1000">
                  <c:v>0.455651001860218</c:v>
                </c:pt>
                <c:pt idx="1001">
                  <c:v>0.449805346797768</c:v>
                </c:pt>
                <c:pt idx="1002">
                  <c:v>0.378200393303216</c:v>
                </c:pt>
                <c:pt idx="1003">
                  <c:v>0.381698091947914</c:v>
                </c:pt>
                <c:pt idx="1004">
                  <c:v>0.399639117725219</c:v>
                </c:pt>
                <c:pt idx="1005">
                  <c:v>0.358086590486314</c:v>
                </c:pt>
                <c:pt idx="1006">
                  <c:v>0.391905437151209</c:v>
                </c:pt>
                <c:pt idx="1007">
                  <c:v>0.39476796173266</c:v>
                </c:pt>
                <c:pt idx="1008">
                  <c:v>0.397943343077332</c:v>
                </c:pt>
                <c:pt idx="1009">
                  <c:v>0.424063863938347</c:v>
                </c:pt>
                <c:pt idx="1010">
                  <c:v>0.428289534945522</c:v>
                </c:pt>
                <c:pt idx="1011">
                  <c:v>0.459972490034547</c:v>
                </c:pt>
                <c:pt idx="1012">
                  <c:v>0.464965123571618</c:v>
                </c:pt>
                <c:pt idx="1013">
                  <c:v>0.472689407387723</c:v>
                </c:pt>
                <c:pt idx="1014">
                  <c:v>0.493952633537071</c:v>
                </c:pt>
                <c:pt idx="1015">
                  <c:v>0.488072729205421</c:v>
                </c:pt>
                <c:pt idx="1016">
                  <c:v>0.497474972096731</c:v>
                </c:pt>
                <c:pt idx="1017">
                  <c:v>0.511291820356099</c:v>
                </c:pt>
                <c:pt idx="1018">
                  <c:v>0.500676141376561</c:v>
                </c:pt>
                <c:pt idx="1019">
                  <c:v>0.508896327398352</c:v>
                </c:pt>
                <c:pt idx="1020">
                  <c:v>0.534012628222163</c:v>
                </c:pt>
                <c:pt idx="1021">
                  <c:v>0.558767664097794</c:v>
                </c:pt>
                <c:pt idx="1022">
                  <c:v>0.550736646292851</c:v>
                </c:pt>
                <c:pt idx="1023">
                  <c:v>0.533498591549296</c:v>
                </c:pt>
                <c:pt idx="1024">
                  <c:v>0.531079075205953</c:v>
                </c:pt>
                <c:pt idx="1025">
                  <c:v>0.527051097528568</c:v>
                </c:pt>
                <c:pt idx="1026">
                  <c:v>0.530321530693595</c:v>
                </c:pt>
                <c:pt idx="1027">
                  <c:v>0.530714918947648</c:v>
                </c:pt>
                <c:pt idx="1028">
                  <c:v>0.519227254849854</c:v>
                </c:pt>
                <c:pt idx="1029">
                  <c:v>0.51779899016742</c:v>
                </c:pt>
                <c:pt idx="1030">
                  <c:v>0.436622311985118</c:v>
                </c:pt>
                <c:pt idx="1031">
                  <c:v>0.461832155195323</c:v>
                </c:pt>
                <c:pt idx="1032">
                  <c:v>0.499169237310656</c:v>
                </c:pt>
                <c:pt idx="1033">
                  <c:v>0.489077969705023</c:v>
                </c:pt>
                <c:pt idx="1034">
                  <c:v>0.499939325006644</c:v>
                </c:pt>
                <c:pt idx="1035">
                  <c:v>0.525608929045974</c:v>
                </c:pt>
                <c:pt idx="1036">
                  <c:v>0.533957927185756</c:v>
                </c:pt>
                <c:pt idx="1037">
                  <c:v>0.519080244485783</c:v>
                </c:pt>
                <c:pt idx="1038">
                  <c:v>0.505803986181238</c:v>
                </c:pt>
                <c:pt idx="1039">
                  <c:v>0.507987286739304</c:v>
                </c:pt>
                <c:pt idx="1040">
                  <c:v>0.508510571352644</c:v>
                </c:pt>
                <c:pt idx="1041">
                  <c:v>0.517348541057667</c:v>
                </c:pt>
                <c:pt idx="1042">
                  <c:v>0.510139293117194</c:v>
                </c:pt>
                <c:pt idx="1043">
                  <c:v>0.508798129152272</c:v>
                </c:pt>
                <c:pt idx="1044">
                  <c:v>0.507963837363805</c:v>
                </c:pt>
                <c:pt idx="1045">
                  <c:v>0.473594429976083</c:v>
                </c:pt>
                <c:pt idx="1046">
                  <c:v>0.495349922933829</c:v>
                </c:pt>
                <c:pt idx="1047">
                  <c:v>0.498949922933829</c:v>
                </c:pt>
                <c:pt idx="1048">
                  <c:v>0.467315673664629</c:v>
                </c:pt>
                <c:pt idx="1049">
                  <c:v>0.4517372521924</c:v>
                </c:pt>
                <c:pt idx="1050">
                  <c:v>0.483205697581717</c:v>
                </c:pt>
                <c:pt idx="1051">
                  <c:v>0.488949306404465</c:v>
                </c:pt>
                <c:pt idx="1052">
                  <c:v>0.461724177517938</c:v>
                </c:pt>
                <c:pt idx="1053">
                  <c:v>0.463306404464523</c:v>
                </c:pt>
                <c:pt idx="1054">
                  <c:v>0.456527770395961</c:v>
                </c:pt>
                <c:pt idx="1055">
                  <c:v>0.469719479138985</c:v>
                </c:pt>
                <c:pt idx="1056">
                  <c:v>0.466712878022854</c:v>
                </c:pt>
                <c:pt idx="1057">
                  <c:v>0.492668572947117</c:v>
                </c:pt>
                <c:pt idx="1058">
                  <c:v>0.499939473824076</c:v>
                </c:pt>
                <c:pt idx="1059">
                  <c:v>0.499283252723891</c:v>
                </c:pt>
                <c:pt idx="1060">
                  <c:v>0.505832176454956</c:v>
                </c:pt>
                <c:pt idx="1061">
                  <c:v>0.491091979803348</c:v>
                </c:pt>
                <c:pt idx="1062">
                  <c:v>0.480998054743556</c:v>
                </c:pt>
                <c:pt idx="1063">
                  <c:v>0.496710943396226</c:v>
                </c:pt>
                <c:pt idx="1064">
                  <c:v>0.488148009566835</c:v>
                </c:pt>
                <c:pt idx="1065">
                  <c:v>0.481192878022854</c:v>
                </c:pt>
                <c:pt idx="1066">
                  <c:v>0.48816454956152</c:v>
                </c:pt>
                <c:pt idx="1067">
                  <c:v>0.505408344406059</c:v>
                </c:pt>
                <c:pt idx="1068">
                  <c:v>0.511812213659314</c:v>
                </c:pt>
                <c:pt idx="1069">
                  <c:v>0.496021110815838</c:v>
                </c:pt>
                <c:pt idx="1070">
                  <c:v>0.490954876428382</c:v>
                </c:pt>
                <c:pt idx="1071">
                  <c:v>0.471616582513952</c:v>
                </c:pt>
                <c:pt idx="1072">
                  <c:v>0.460253669944193</c:v>
                </c:pt>
                <c:pt idx="1073">
                  <c:v>0.448407568429445</c:v>
                </c:pt>
                <c:pt idx="1074">
                  <c:v>0.402583194259899</c:v>
                </c:pt>
                <c:pt idx="1075">
                  <c:v>0.42137611480202</c:v>
                </c:pt>
                <c:pt idx="1076">
                  <c:v>0.405592899282487</c:v>
                </c:pt>
                <c:pt idx="1077">
                  <c:v>0.399360935423864</c:v>
                </c:pt>
                <c:pt idx="1078">
                  <c:v>0.422313345734786</c:v>
                </c:pt>
                <c:pt idx="1079">
                  <c:v>0.423667563114536</c:v>
                </c:pt>
                <c:pt idx="1080">
                  <c:v>0.413768312516609</c:v>
                </c:pt>
                <c:pt idx="1081">
                  <c:v>0.398732351846931</c:v>
                </c:pt>
                <c:pt idx="1082">
                  <c:v>0.386648844007441</c:v>
                </c:pt>
                <c:pt idx="1083">
                  <c:v>0.397341716715387</c:v>
                </c:pt>
                <c:pt idx="1084">
                  <c:v>0.373456880148817</c:v>
                </c:pt>
                <c:pt idx="1085">
                  <c:v>0.366342790326867</c:v>
                </c:pt>
                <c:pt idx="1086">
                  <c:v>0.33700451767207</c:v>
                </c:pt>
                <c:pt idx="1087">
                  <c:v>0.245632527238905</c:v>
                </c:pt>
                <c:pt idx="1088">
                  <c:v>0.260532723890513</c:v>
                </c:pt>
                <c:pt idx="1089">
                  <c:v>0.231026946585171</c:v>
                </c:pt>
                <c:pt idx="1090">
                  <c:v>0.250395790592612</c:v>
                </c:pt>
                <c:pt idx="1091">
                  <c:v>0.244081849588095</c:v>
                </c:pt>
                <c:pt idx="1092">
                  <c:v>0.254737730534148</c:v>
                </c:pt>
                <c:pt idx="1093">
                  <c:v>0.243589051288865</c:v>
                </c:pt>
                <c:pt idx="1094">
                  <c:v>0.229186393834706</c:v>
                </c:pt>
                <c:pt idx="1095">
                  <c:v>0.266666999734255</c:v>
                </c:pt>
                <c:pt idx="1096">
                  <c:v>0.250799532288068</c:v>
                </c:pt>
                <c:pt idx="1097">
                  <c:v>0.265161243688546</c:v>
                </c:pt>
                <c:pt idx="1098">
                  <c:v>0.242425405261759</c:v>
                </c:pt>
                <c:pt idx="1099">
                  <c:v>0.209236013818762</c:v>
                </c:pt>
                <c:pt idx="1100">
                  <c:v>0.214436417751794</c:v>
                </c:pt>
                <c:pt idx="1101">
                  <c:v>0.240090374701036</c:v>
                </c:pt>
                <c:pt idx="1102">
                  <c:v>0.248582195057135</c:v>
                </c:pt>
                <c:pt idx="1103">
                  <c:v>0.219716630348127</c:v>
                </c:pt>
                <c:pt idx="1104">
                  <c:v>0.25274982726548</c:v>
                </c:pt>
                <c:pt idx="1105">
                  <c:v>0.257501823013553</c:v>
                </c:pt>
                <c:pt idx="1106">
                  <c:v>0.258801296837629</c:v>
                </c:pt>
                <c:pt idx="1107">
                  <c:v>0.260849683762955</c:v>
                </c:pt>
                <c:pt idx="1108">
                  <c:v>0.253936816369918</c:v>
                </c:pt>
                <c:pt idx="1109">
                  <c:v>0.239586330055807</c:v>
                </c:pt>
                <c:pt idx="1110">
                  <c:v>0.253303895827797</c:v>
                </c:pt>
                <c:pt idx="1111">
                  <c:v>0.262613127823545</c:v>
                </c:pt>
                <c:pt idx="1112">
                  <c:v>0.283045570023917</c:v>
                </c:pt>
                <c:pt idx="1113">
                  <c:v>0.286070539463194</c:v>
                </c:pt>
                <c:pt idx="1114">
                  <c:v>0.281119213393569</c:v>
                </c:pt>
                <c:pt idx="1115">
                  <c:v>0.27367642838161</c:v>
                </c:pt>
                <c:pt idx="1116">
                  <c:v>0.25530957214988</c:v>
                </c:pt>
                <c:pt idx="1117">
                  <c:v>0.253912091416423</c:v>
                </c:pt>
                <c:pt idx="1118">
                  <c:v>0.23439083709806</c:v>
                </c:pt>
                <c:pt idx="1119">
                  <c:v>0.204961360616529</c:v>
                </c:pt>
                <c:pt idx="1120">
                  <c:v>0.189170576667552</c:v>
                </c:pt>
                <c:pt idx="1121">
                  <c:v>0.164078660643104</c:v>
                </c:pt>
                <c:pt idx="1122">
                  <c:v>0.194639787403667</c:v>
                </c:pt>
                <c:pt idx="1123">
                  <c:v>0.174760499601382</c:v>
                </c:pt>
                <c:pt idx="1124">
                  <c:v>0.201091809726282</c:v>
                </c:pt>
                <c:pt idx="1125">
                  <c:v>0.208803465320223</c:v>
                </c:pt>
                <c:pt idx="1126">
                  <c:v>0.214970374701036</c:v>
                </c:pt>
                <c:pt idx="1127">
                  <c:v>0.210869115067765</c:v>
                </c:pt>
                <c:pt idx="1128">
                  <c:v>0.186221716715387</c:v>
                </c:pt>
                <c:pt idx="1129">
                  <c:v>0.171782110018602</c:v>
                </c:pt>
                <c:pt idx="1130">
                  <c:v>0.150555939410045</c:v>
                </c:pt>
                <c:pt idx="1131">
                  <c:v>0.155115896890779</c:v>
                </c:pt>
                <c:pt idx="1132">
                  <c:v>0.168331884134999</c:v>
                </c:pt>
                <c:pt idx="1133">
                  <c:v>0.154848557002392</c:v>
                </c:pt>
                <c:pt idx="1134">
                  <c:v>0.161858070688281</c:v>
                </c:pt>
                <c:pt idx="1135">
                  <c:v>0.157981504119054</c:v>
                </c:pt>
                <c:pt idx="1136">
                  <c:v>0.183626574541589</c:v>
                </c:pt>
                <c:pt idx="1137">
                  <c:v>0.18457377624236</c:v>
                </c:pt>
                <c:pt idx="1138">
                  <c:v>0.177830730799894</c:v>
                </c:pt>
                <c:pt idx="1139">
                  <c:v>0.157585267074143</c:v>
                </c:pt>
                <c:pt idx="1140">
                  <c:v>0.144850661706086</c:v>
                </c:pt>
                <c:pt idx="1141">
                  <c:v>0.143972490034547</c:v>
                </c:pt>
                <c:pt idx="1142">
                  <c:v>0.157368525112942</c:v>
                </c:pt>
                <c:pt idx="1143">
                  <c:v>0.139165006643635</c:v>
                </c:pt>
                <c:pt idx="1144">
                  <c:v>0.134639425989902</c:v>
                </c:pt>
                <c:pt idx="1145">
                  <c:v>0.136852128620781</c:v>
                </c:pt>
                <c:pt idx="1146">
                  <c:v>0.114523837363805</c:v>
                </c:pt>
                <c:pt idx="1147">
                  <c:v>0.114898772256179</c:v>
                </c:pt>
                <c:pt idx="1148">
                  <c:v>0.113654892373107</c:v>
                </c:pt>
                <c:pt idx="1149">
                  <c:v>0.122341025777305</c:v>
                </c:pt>
                <c:pt idx="1150">
                  <c:v>0.110979154929578</c:v>
                </c:pt>
                <c:pt idx="1151">
                  <c:v>0.0936914802019665</c:v>
                </c:pt>
                <c:pt idx="1152">
                  <c:v>0.113113366994419</c:v>
                </c:pt>
                <c:pt idx="1153">
                  <c:v>0.125034068562317</c:v>
                </c:pt>
                <c:pt idx="1154">
                  <c:v>0.12086284347595</c:v>
                </c:pt>
                <c:pt idx="1155">
                  <c:v>0.13447447249535</c:v>
                </c:pt>
                <c:pt idx="1156">
                  <c:v>0.13087447249535</c:v>
                </c:pt>
                <c:pt idx="1157">
                  <c:v>0.135881435025246</c:v>
                </c:pt>
                <c:pt idx="1158">
                  <c:v>0.119754366197183</c:v>
                </c:pt>
                <c:pt idx="1159">
                  <c:v>0.129168960935424</c:v>
                </c:pt>
                <c:pt idx="1160">
                  <c:v>0.090715684294446</c:v>
                </c:pt>
                <c:pt idx="1161">
                  <c:v>0.0910098113207548</c:v>
                </c:pt>
                <c:pt idx="1162">
                  <c:v>0.0895869465851713</c:v>
                </c:pt>
                <c:pt idx="1163">
                  <c:v>0.0090256922668084</c:v>
                </c:pt>
                <c:pt idx="1164">
                  <c:v>0.0025103587563115</c:v>
                </c:pt>
                <c:pt idx="1165">
                  <c:v>-0.0130353016210471</c:v>
                </c:pt>
                <c:pt idx="1166">
                  <c:v>-0.0351562689343608</c:v>
                </c:pt>
                <c:pt idx="1167">
                  <c:v>-0.0281317459473824</c:v>
                </c:pt>
                <c:pt idx="1168">
                  <c:v>-0.0604547010364071</c:v>
                </c:pt>
                <c:pt idx="1169">
                  <c:v>-0.0396481318097262</c:v>
                </c:pt>
                <c:pt idx="1170">
                  <c:v>0.00824306138719104</c:v>
                </c:pt>
                <c:pt idx="1171">
                  <c:v>-0.00842019665160773</c:v>
                </c:pt>
                <c:pt idx="1172">
                  <c:v>-0.00873343608822742</c:v>
                </c:pt>
                <c:pt idx="1173">
                  <c:v>-0.0160302949774117</c:v>
                </c:pt>
                <c:pt idx="1174">
                  <c:v>-0.0128267233590221</c:v>
                </c:pt>
                <c:pt idx="1175">
                  <c:v>-0.0270410417220303</c:v>
                </c:pt>
                <c:pt idx="1176">
                  <c:v>-0.0179944724953494</c:v>
                </c:pt>
                <c:pt idx="1177">
                  <c:v>-0.00349618921073614</c:v>
                </c:pt>
                <c:pt idx="1178">
                  <c:v>0.00287221897422263</c:v>
                </c:pt>
                <c:pt idx="1179">
                  <c:v>0.0335423013553016</c:v>
                </c:pt>
                <c:pt idx="1180">
                  <c:v>0.0412468987509965</c:v>
                </c:pt>
                <c:pt idx="1181">
                  <c:v>0.0423582035609886</c:v>
                </c:pt>
                <c:pt idx="1182">
                  <c:v>0.040031889449907</c:v>
                </c:pt>
                <c:pt idx="1183">
                  <c:v>0.0353993728408185</c:v>
                </c:pt>
                <c:pt idx="1184">
                  <c:v>0.0328710284347596</c:v>
                </c:pt>
                <c:pt idx="1185">
                  <c:v>0.0636979218708477</c:v>
                </c:pt>
                <c:pt idx="1186">
                  <c:v>0.0847806112144565</c:v>
                </c:pt>
                <c:pt idx="1187">
                  <c:v>0.0849567260164763</c:v>
                </c:pt>
                <c:pt idx="1188">
                  <c:v>0.103041466914696</c:v>
                </c:pt>
                <c:pt idx="1189">
                  <c:v>0.115019824608026</c:v>
                </c:pt>
                <c:pt idx="1190">
                  <c:v>0.119210374701036</c:v>
                </c:pt>
                <c:pt idx="1191">
                  <c:v>0.0896341642306669</c:v>
                </c:pt>
                <c:pt idx="1192">
                  <c:v>0.097594748870582</c:v>
                </c:pt>
                <c:pt idx="1193">
                  <c:v>0.0982955089024714</c:v>
                </c:pt>
                <c:pt idx="1194">
                  <c:v>0.051191538665958</c:v>
                </c:pt>
                <c:pt idx="1195">
                  <c:v>0.0492926282221632</c:v>
                </c:pt>
                <c:pt idx="1196">
                  <c:v>0.0578777783683231</c:v>
                </c:pt>
                <c:pt idx="1197">
                  <c:v>0.070769832580388</c:v>
                </c:pt>
                <c:pt idx="1198">
                  <c:v>0.0455827159181504</c:v>
                </c:pt>
                <c:pt idx="1199">
                  <c:v>0.0525652936486845</c:v>
                </c:pt>
                <c:pt idx="1200">
                  <c:v>0.0874628966250331</c:v>
                </c:pt>
                <c:pt idx="1201">
                  <c:v>0.0973985224554876</c:v>
                </c:pt>
                <c:pt idx="1202">
                  <c:v>0.0907912622907255</c:v>
                </c:pt>
                <c:pt idx="1203">
                  <c:v>0.0712990273717779</c:v>
                </c:pt>
                <c:pt idx="1204">
                  <c:v>0.071541238373638</c:v>
                </c:pt>
                <c:pt idx="1205">
                  <c:v>0.059021504119054</c:v>
                </c:pt>
                <c:pt idx="1206">
                  <c:v>0.0689522827531226</c:v>
                </c:pt>
                <c:pt idx="1207">
                  <c:v>0.0685792187084772</c:v>
                </c:pt>
                <c:pt idx="1208">
                  <c:v>0.078745702896625</c:v>
                </c:pt>
                <c:pt idx="1209">
                  <c:v>0.0511575657719905</c:v>
                </c:pt>
                <c:pt idx="1210">
                  <c:v>0.0478378102577731</c:v>
                </c:pt>
                <c:pt idx="1211">
                  <c:v>0.0409043210204624</c:v>
                </c:pt>
                <c:pt idx="1212">
                  <c:v>0.0265895508902471</c:v>
                </c:pt>
                <c:pt idx="1213">
                  <c:v>0.0304847196385862</c:v>
                </c:pt>
                <c:pt idx="1214">
                  <c:v>0.0230531809726281</c:v>
                </c:pt>
                <c:pt idx="1215">
                  <c:v>0.032232941801754</c:v>
                </c:pt>
                <c:pt idx="1216">
                  <c:v>0.0223370714855169</c:v>
                </c:pt>
                <c:pt idx="1217">
                  <c:v>0.0178196120116929</c:v>
                </c:pt>
                <c:pt idx="1218">
                  <c:v>0.00200272123305868</c:v>
                </c:pt>
                <c:pt idx="1219">
                  <c:v>0.00321894233324471</c:v>
                </c:pt>
                <c:pt idx="1220">
                  <c:v>-0.00164957746478882</c:v>
                </c:pt>
                <c:pt idx="1221">
                  <c:v>-0.00882087695987253</c:v>
                </c:pt>
                <c:pt idx="1222">
                  <c:v>0.0185886367260165</c:v>
                </c:pt>
                <c:pt idx="1223">
                  <c:v>0.0403864150943396</c:v>
                </c:pt>
                <c:pt idx="1224">
                  <c:v>0.0383220834440605</c:v>
                </c:pt>
                <c:pt idx="1225">
                  <c:v>0.0405411427052883</c:v>
                </c:pt>
                <c:pt idx="1226">
                  <c:v>0.0377656550624501</c:v>
                </c:pt>
                <c:pt idx="1227">
                  <c:v>0.0466267339888387</c:v>
                </c:pt>
                <c:pt idx="1228">
                  <c:v>0.040416922668084</c:v>
                </c:pt>
                <c:pt idx="1229">
                  <c:v>0.0517347435556737</c:v>
                </c:pt>
                <c:pt idx="1230">
                  <c:v>0.0501564071219772</c:v>
                </c:pt>
                <c:pt idx="1231">
                  <c:v>0.0407113473292586</c:v>
                </c:pt>
                <c:pt idx="1232">
                  <c:v>0.0477142280095669</c:v>
                </c:pt>
                <c:pt idx="1233">
                  <c:v>0.0542131916024448</c:v>
                </c:pt>
                <c:pt idx="1234">
                  <c:v>0.0424579962795642</c:v>
                </c:pt>
                <c:pt idx="1235">
                  <c:v>0.0439230613871911</c:v>
                </c:pt>
                <c:pt idx="1236">
                  <c:v>0.0498281158650013</c:v>
                </c:pt>
                <c:pt idx="1237">
                  <c:v>0.0435318841349987</c:v>
                </c:pt>
                <c:pt idx="1238">
                  <c:v>0.0350291575870316</c:v>
                </c:pt>
                <c:pt idx="1239">
                  <c:v>0.0168332713260697</c:v>
                </c:pt>
                <c:pt idx="1240">
                  <c:v>0.0016792771724688</c:v>
                </c:pt>
                <c:pt idx="1241">
                  <c:v>-0.0135842678713792</c:v>
                </c:pt>
                <c:pt idx="1242">
                  <c:v>0.0152330799893703</c:v>
                </c:pt>
                <c:pt idx="1243">
                  <c:v>0.0444116715386659</c:v>
                </c:pt>
                <c:pt idx="1244">
                  <c:v>0.0588967525910178</c:v>
                </c:pt>
                <c:pt idx="1245">
                  <c:v>0.0779273558331119</c:v>
                </c:pt>
                <c:pt idx="1246">
                  <c:v>0.0825061068296572</c:v>
                </c:pt>
                <c:pt idx="1247">
                  <c:v>0.0810273717778368</c:v>
                </c:pt>
                <c:pt idx="1248">
                  <c:v>0.119381599787404</c:v>
                </c:pt>
                <c:pt idx="1249">
                  <c:v>0.124109061918682</c:v>
                </c:pt>
                <c:pt idx="1250">
                  <c:v>0.12485374435291</c:v>
                </c:pt>
                <c:pt idx="1251">
                  <c:v>0.120464544246612</c:v>
                </c:pt>
                <c:pt idx="1252">
                  <c:v>0.145794780760032</c:v>
                </c:pt>
                <c:pt idx="1253">
                  <c:v>0.205748285942067</c:v>
                </c:pt>
                <c:pt idx="1254">
                  <c:v>0.205637374435291</c:v>
                </c:pt>
                <c:pt idx="1255">
                  <c:v>0.202584002125963</c:v>
                </c:pt>
                <c:pt idx="1256">
                  <c:v>0.20712792984321</c:v>
                </c:pt>
                <c:pt idx="1257">
                  <c:v>0.214833781557268</c:v>
                </c:pt>
                <c:pt idx="1258">
                  <c:v>0.241541174594738</c:v>
                </c:pt>
                <c:pt idx="1259">
                  <c:v>0.280494584108424</c:v>
                </c:pt>
                <c:pt idx="1260">
                  <c:v>0.308274270528833</c:v>
                </c:pt>
                <c:pt idx="1261">
                  <c:v>0.330994057932501</c:v>
                </c:pt>
                <c:pt idx="1262">
                  <c:v>0.275741759234653</c:v>
                </c:pt>
                <c:pt idx="1263">
                  <c:v>0.330815965984587</c:v>
                </c:pt>
                <c:pt idx="1264">
                  <c:v>0.360219888386925</c:v>
                </c:pt>
                <c:pt idx="1265">
                  <c:v>0.328617230932766</c:v>
                </c:pt>
                <c:pt idx="1266">
                  <c:v>0.288377358490566</c:v>
                </c:pt>
                <c:pt idx="1267">
                  <c:v>0.308342556470901</c:v>
                </c:pt>
                <c:pt idx="1268">
                  <c:v>0.339875120914164</c:v>
                </c:pt>
                <c:pt idx="1269">
                  <c:v>0.345664820621844</c:v>
                </c:pt>
                <c:pt idx="1270">
                  <c:v>0.342100409247941</c:v>
                </c:pt>
                <c:pt idx="1271">
                  <c:v>0.356700717512623</c:v>
                </c:pt>
                <c:pt idx="1272">
                  <c:v>0.362115014615998</c:v>
                </c:pt>
                <c:pt idx="1273">
                  <c:v>0.35008701567898</c:v>
                </c:pt>
                <c:pt idx="1274">
                  <c:v>0.310890651076269</c:v>
                </c:pt>
                <c:pt idx="1275">
                  <c:v>0.319534371512091</c:v>
                </c:pt>
                <c:pt idx="1276">
                  <c:v>0.301719394100452</c:v>
                </c:pt>
                <c:pt idx="1277">
                  <c:v>0.338712963061387</c:v>
                </c:pt>
                <c:pt idx="1278">
                  <c:v>0.390013287270794</c:v>
                </c:pt>
                <c:pt idx="1279">
                  <c:v>0.398439989370183</c:v>
                </c:pt>
                <c:pt idx="1280">
                  <c:v>0.412566611745947</c:v>
                </c:pt>
                <c:pt idx="1281">
                  <c:v>0.417787807600319</c:v>
                </c:pt>
                <c:pt idx="1282">
                  <c:v>0.411026074940207</c:v>
                </c:pt>
                <c:pt idx="1283">
                  <c:v>0.41448123305873</c:v>
                </c:pt>
                <c:pt idx="1284">
                  <c:v>0.412376635663035</c:v>
                </c:pt>
                <c:pt idx="1285">
                  <c:v>0.383213457347861</c:v>
                </c:pt>
                <c:pt idx="1286">
                  <c:v>0.381912155195323</c:v>
                </c:pt>
                <c:pt idx="1287">
                  <c:v>0.370779314376827</c:v>
                </c:pt>
                <c:pt idx="1288">
                  <c:v>0.399807323943662</c:v>
                </c:pt>
                <c:pt idx="1289">
                  <c:v>0.412109295774648</c:v>
                </c:pt>
                <c:pt idx="1290">
                  <c:v>0.405086367260165</c:v>
                </c:pt>
                <c:pt idx="1291">
                  <c:v>0.417040595269732</c:v>
                </c:pt>
                <c:pt idx="1292">
                  <c:v>0.402780186021791</c:v>
                </c:pt>
                <c:pt idx="1293">
                  <c:v>0.377087494020728</c:v>
                </c:pt>
                <c:pt idx="1294">
                  <c:v>0.394244783417486</c:v>
                </c:pt>
                <c:pt idx="1295">
                  <c:v>0.336901429710337</c:v>
                </c:pt>
                <c:pt idx="1296">
                  <c:v>0.322172458145097</c:v>
                </c:pt>
                <c:pt idx="1297">
                  <c:v>0.274242296040393</c:v>
                </c:pt>
                <c:pt idx="1298">
                  <c:v>0.287893425458411</c:v>
                </c:pt>
                <c:pt idx="1299">
                  <c:v>0.189219346266277</c:v>
                </c:pt>
                <c:pt idx="1300">
                  <c:v>0.204104533616795</c:v>
                </c:pt>
                <c:pt idx="1301">
                  <c:v>0.199734573478608</c:v>
                </c:pt>
                <c:pt idx="1302">
                  <c:v>0.187390252458145</c:v>
                </c:pt>
                <c:pt idx="1303">
                  <c:v>0.234531788466649</c:v>
                </c:pt>
                <c:pt idx="1304">
                  <c:v>0.225576933297901</c:v>
                </c:pt>
                <c:pt idx="1305">
                  <c:v>0.21716470900877</c:v>
                </c:pt>
                <c:pt idx="1306">
                  <c:v>0.244171841615732</c:v>
                </c:pt>
                <c:pt idx="1307">
                  <c:v>0.253560839755514</c:v>
                </c:pt>
                <c:pt idx="1308">
                  <c:v>0.209263587563114</c:v>
                </c:pt>
                <c:pt idx="1309">
                  <c:v>0.205374414031358</c:v>
                </c:pt>
                <c:pt idx="1310">
                  <c:v>0.229295540791921</c:v>
                </c:pt>
                <c:pt idx="1311">
                  <c:v>0.224277672070157</c:v>
                </c:pt>
                <c:pt idx="1312">
                  <c:v>0.195574552218974</c:v>
                </c:pt>
                <c:pt idx="1313">
                  <c:v>0.180557448844007</c:v>
                </c:pt>
                <c:pt idx="1314">
                  <c:v>0.215689694392772</c:v>
                </c:pt>
                <c:pt idx="1315">
                  <c:v>0.215967366462928</c:v>
                </c:pt>
                <c:pt idx="1316">
                  <c:v>0.221379048631411</c:v>
                </c:pt>
                <c:pt idx="1317">
                  <c:v>0.21379099654531</c:v>
                </c:pt>
                <c:pt idx="1318">
                  <c:v>0.212509614669147</c:v>
                </c:pt>
                <c:pt idx="1319">
                  <c:v>0.194643911772522</c:v>
                </c:pt>
                <c:pt idx="1320">
                  <c:v>0.173482965718841</c:v>
                </c:pt>
                <c:pt idx="1321">
                  <c:v>0.17294615997874</c:v>
                </c:pt>
                <c:pt idx="1322">
                  <c:v>0.144221355301621</c:v>
                </c:pt>
                <c:pt idx="1323">
                  <c:v>0.159809705022588</c:v>
                </c:pt>
                <c:pt idx="1324">
                  <c:v>0.203362487377093</c:v>
                </c:pt>
                <c:pt idx="1325">
                  <c:v>0.198046324740898</c:v>
                </c:pt>
                <c:pt idx="1326">
                  <c:v>0.205393505182036</c:v>
                </c:pt>
                <c:pt idx="1327">
                  <c:v>0.178048344406059</c:v>
                </c:pt>
                <c:pt idx="1328">
                  <c:v>0.175275216582514</c:v>
                </c:pt>
                <c:pt idx="1329">
                  <c:v>0.175701450969971</c:v>
                </c:pt>
                <c:pt idx="1330">
                  <c:v>0.192751804411374</c:v>
                </c:pt>
                <c:pt idx="1331">
                  <c:v>0.211948339091151</c:v>
                </c:pt>
                <c:pt idx="1332">
                  <c:v>0.232660196651608</c:v>
                </c:pt>
                <c:pt idx="1333">
                  <c:v>0.232276927982992</c:v>
                </c:pt>
                <c:pt idx="1334">
                  <c:v>0.220413223491895</c:v>
                </c:pt>
                <c:pt idx="1335">
                  <c:v>0.22056461334042</c:v>
                </c:pt>
                <c:pt idx="1336">
                  <c:v>0.23128792984321</c:v>
                </c:pt>
                <c:pt idx="1337">
                  <c:v>0.214465011958544</c:v>
                </c:pt>
                <c:pt idx="1338">
                  <c:v>0.251072803614138</c:v>
                </c:pt>
                <c:pt idx="1339">
                  <c:v>0.251594429976083</c:v>
                </c:pt>
                <c:pt idx="1340">
                  <c:v>0.239181227743821</c:v>
                </c:pt>
                <c:pt idx="1341">
                  <c:v>0.23371529099123</c:v>
                </c:pt>
                <c:pt idx="1342">
                  <c:v>0.238516183895828</c:v>
                </c:pt>
                <c:pt idx="1343">
                  <c:v>0.197476035078395</c:v>
                </c:pt>
                <c:pt idx="1344">
                  <c:v>0.201285378687218</c:v>
                </c:pt>
                <c:pt idx="1345">
                  <c:v>0.190982598990167</c:v>
                </c:pt>
                <c:pt idx="1346">
                  <c:v>0.189227998937018</c:v>
                </c:pt>
                <c:pt idx="1347">
                  <c:v>0.192442030294977</c:v>
                </c:pt>
                <c:pt idx="1348">
                  <c:v>0.205063236779166</c:v>
                </c:pt>
                <c:pt idx="1349">
                  <c:v>0.207798203560989</c:v>
                </c:pt>
                <c:pt idx="1350">
                  <c:v>0.208933489237311</c:v>
                </c:pt>
                <c:pt idx="1351">
                  <c:v>0.18744676056338</c:v>
                </c:pt>
                <c:pt idx="1352">
                  <c:v>0.1933713739038</c:v>
                </c:pt>
                <c:pt idx="1353">
                  <c:v>0.159850927451501</c:v>
                </c:pt>
                <c:pt idx="1354">
                  <c:v>0.17306404464523</c:v>
                </c:pt>
                <c:pt idx="1355">
                  <c:v>0.1876343130481</c:v>
                </c:pt>
                <c:pt idx="1356">
                  <c:v>0.191370608557002</c:v>
                </c:pt>
                <c:pt idx="1357">
                  <c:v>0.192703630082381</c:v>
                </c:pt>
                <c:pt idx="1358">
                  <c:v>0.193296199840553</c:v>
                </c:pt>
                <c:pt idx="1359">
                  <c:v>0.198083529099123</c:v>
                </c:pt>
                <c:pt idx="1360">
                  <c:v>0.189031559925591</c:v>
                </c:pt>
                <c:pt idx="1361">
                  <c:v>0.182888588891842</c:v>
                </c:pt>
                <c:pt idx="1362">
                  <c:v>0.164100961998406</c:v>
                </c:pt>
                <c:pt idx="1363">
                  <c:v>0.150747276109487</c:v>
                </c:pt>
                <c:pt idx="1364">
                  <c:v>0.120416497475419</c:v>
                </c:pt>
                <c:pt idx="1365">
                  <c:v>0.117166005846399</c:v>
                </c:pt>
                <c:pt idx="1366">
                  <c:v>0.125836832314643</c:v>
                </c:pt>
                <c:pt idx="1367">
                  <c:v>0.113663438745682</c:v>
                </c:pt>
                <c:pt idx="1368">
                  <c:v>0.132512994950837</c:v>
                </c:pt>
                <c:pt idx="1369">
                  <c:v>0.127313228806803</c:v>
                </c:pt>
                <c:pt idx="1370">
                  <c:v>0.134990337496678</c:v>
                </c:pt>
                <c:pt idx="1371">
                  <c:v>0.140418899813978</c:v>
                </c:pt>
                <c:pt idx="1372">
                  <c:v>0.146883592878023</c:v>
                </c:pt>
                <c:pt idx="1373">
                  <c:v>0.183396927982992</c:v>
                </c:pt>
                <c:pt idx="1374">
                  <c:v>0.186190316237045</c:v>
                </c:pt>
                <c:pt idx="1375">
                  <c:v>0.18650066436354</c:v>
                </c:pt>
                <c:pt idx="1376">
                  <c:v>0.191556290193994</c:v>
                </c:pt>
                <c:pt idx="1377">
                  <c:v>0.189057836832315</c:v>
                </c:pt>
                <c:pt idx="1378">
                  <c:v>0.182455104969439</c:v>
                </c:pt>
                <c:pt idx="1379">
                  <c:v>0.204892245548764</c:v>
                </c:pt>
                <c:pt idx="1380">
                  <c:v>0.202494541589158</c:v>
                </c:pt>
                <c:pt idx="1381">
                  <c:v>0.203586308796173</c:v>
                </c:pt>
                <c:pt idx="1382">
                  <c:v>0.185743034812649</c:v>
                </c:pt>
                <c:pt idx="1383">
                  <c:v>0.216531363273984</c:v>
                </c:pt>
                <c:pt idx="1384">
                  <c:v>0.225574275843742</c:v>
                </c:pt>
                <c:pt idx="1385">
                  <c:v>0.234186829657188</c:v>
                </c:pt>
                <c:pt idx="1386">
                  <c:v>0.245824267871379</c:v>
                </c:pt>
                <c:pt idx="1387">
                  <c:v>0.251059792718576</c:v>
                </c:pt>
                <c:pt idx="1388">
                  <c:v>0.281666202498007</c:v>
                </c:pt>
                <c:pt idx="1389">
                  <c:v>0.28448792984321</c:v>
                </c:pt>
                <c:pt idx="1390">
                  <c:v>0.273468360350784</c:v>
                </c:pt>
                <c:pt idx="1391">
                  <c:v>0.279534010098326</c:v>
                </c:pt>
                <c:pt idx="1392">
                  <c:v>0.28738417220303</c:v>
                </c:pt>
                <c:pt idx="1393">
                  <c:v>0.256496306138719</c:v>
                </c:pt>
                <c:pt idx="1394">
                  <c:v>0.255045038533085</c:v>
                </c:pt>
                <c:pt idx="1395">
                  <c:v>0.269807664097794</c:v>
                </c:pt>
                <c:pt idx="1396">
                  <c:v>0.271206101514749</c:v>
                </c:pt>
                <c:pt idx="1397">
                  <c:v>0.258563125166091</c:v>
                </c:pt>
                <c:pt idx="1398">
                  <c:v>0.264914738240765</c:v>
                </c:pt>
                <c:pt idx="1399">
                  <c:v>0.240410587297369</c:v>
                </c:pt>
                <c:pt idx="1400">
                  <c:v>0.199800244485783</c:v>
                </c:pt>
                <c:pt idx="1401">
                  <c:v>0.210663874568164</c:v>
                </c:pt>
                <c:pt idx="1402">
                  <c:v>0.197179760829126</c:v>
                </c:pt>
                <c:pt idx="1403">
                  <c:v>0.198318979537603</c:v>
                </c:pt>
                <c:pt idx="1404">
                  <c:v>0.209294477810258</c:v>
                </c:pt>
                <c:pt idx="1405">
                  <c:v>0.22800565506245</c:v>
                </c:pt>
                <c:pt idx="1406">
                  <c:v>0.228858804145628</c:v>
                </c:pt>
                <c:pt idx="1407">
                  <c:v>0.248296741961201</c:v>
                </c:pt>
                <c:pt idx="1408">
                  <c:v>0.229974190805209</c:v>
                </c:pt>
                <c:pt idx="1409">
                  <c:v>0.224876789795376</c:v>
                </c:pt>
                <c:pt idx="1410">
                  <c:v>0.223561520063779</c:v>
                </c:pt>
                <c:pt idx="1411">
                  <c:v>0.208291235716184</c:v>
                </c:pt>
                <c:pt idx="1412">
                  <c:v>0.200686601116131</c:v>
                </c:pt>
                <c:pt idx="1413">
                  <c:v>0.21559655593941</c:v>
                </c:pt>
                <c:pt idx="1414">
                  <c:v>0.205817719904332</c:v>
                </c:pt>
                <c:pt idx="1415">
                  <c:v>0.203468211533351</c:v>
                </c:pt>
                <c:pt idx="1416">
                  <c:v>0.212767408982195</c:v>
                </c:pt>
                <c:pt idx="1417">
                  <c:v>0.241520892904597</c:v>
                </c:pt>
                <c:pt idx="1418">
                  <c:v>0.228023534414031</c:v>
                </c:pt>
                <c:pt idx="1419">
                  <c:v>0.215818740366729</c:v>
                </c:pt>
                <c:pt idx="1420">
                  <c:v>0.202195801222429</c:v>
                </c:pt>
                <c:pt idx="1421">
                  <c:v>0.213663587563114</c:v>
                </c:pt>
                <c:pt idx="1422">
                  <c:v>0.221235865001329</c:v>
                </c:pt>
                <c:pt idx="1423">
                  <c:v>0.224663109221366</c:v>
                </c:pt>
                <c:pt idx="1424">
                  <c:v>0.213857517937816</c:v>
                </c:pt>
                <c:pt idx="1425">
                  <c:v>0.221942450172735</c:v>
                </c:pt>
                <c:pt idx="1426">
                  <c:v>0.217733701833643</c:v>
                </c:pt>
                <c:pt idx="1427">
                  <c:v>0.186109083178315</c:v>
                </c:pt>
                <c:pt idx="1428">
                  <c:v>0.189116747276109</c:v>
                </c:pt>
                <c:pt idx="1429">
                  <c:v>0.185633398883869</c:v>
                </c:pt>
                <c:pt idx="1430">
                  <c:v>0.193676811055009</c:v>
                </c:pt>
                <c:pt idx="1431">
                  <c:v>0.179013956949243</c:v>
                </c:pt>
                <c:pt idx="1432">
                  <c:v>0.18743194259899</c:v>
                </c:pt>
                <c:pt idx="1433">
                  <c:v>0.209581015147489</c:v>
                </c:pt>
                <c:pt idx="1434">
                  <c:v>0.203476290193994</c:v>
                </c:pt>
                <c:pt idx="1435">
                  <c:v>0.20146157852777</c:v>
                </c:pt>
                <c:pt idx="1436">
                  <c:v>0.185545787935158</c:v>
                </c:pt>
                <c:pt idx="1437">
                  <c:v>0.178740451767207</c:v>
                </c:pt>
                <c:pt idx="1438">
                  <c:v>0.177907499335637</c:v>
                </c:pt>
                <c:pt idx="1439">
                  <c:v>0.177504501727345</c:v>
                </c:pt>
                <c:pt idx="1440">
                  <c:v>0.174109125697582</c:v>
                </c:pt>
                <c:pt idx="1441">
                  <c:v>0.173076268934361</c:v>
                </c:pt>
                <c:pt idx="1442">
                  <c:v>0.175631953228807</c:v>
                </c:pt>
                <c:pt idx="1443">
                  <c:v>0.18332107361148</c:v>
                </c:pt>
                <c:pt idx="1444">
                  <c:v>0.185229040659049</c:v>
                </c:pt>
                <c:pt idx="1445">
                  <c:v>0.198600435822482</c:v>
                </c:pt>
                <c:pt idx="1446">
                  <c:v>0.207153717778368</c:v>
                </c:pt>
                <c:pt idx="1447">
                  <c:v>0.211479712994951</c:v>
                </c:pt>
                <c:pt idx="1448">
                  <c:v>0.218820366728674</c:v>
                </c:pt>
                <c:pt idx="1449">
                  <c:v>0.213905330853043</c:v>
                </c:pt>
                <c:pt idx="1450">
                  <c:v>0.213800414562849</c:v>
                </c:pt>
                <c:pt idx="1451">
                  <c:v>0.230173797501993</c:v>
                </c:pt>
                <c:pt idx="1452">
                  <c:v>0.253288142439543</c:v>
                </c:pt>
                <c:pt idx="1453">
                  <c:v>0.268992569758172</c:v>
                </c:pt>
                <c:pt idx="1454">
                  <c:v>0.268573542386394</c:v>
                </c:pt>
                <c:pt idx="1455">
                  <c:v>0.274140015944725</c:v>
                </c:pt>
                <c:pt idx="1456">
                  <c:v>0.258818729736912</c:v>
                </c:pt>
                <c:pt idx="1457">
                  <c:v>0.230427871379219</c:v>
                </c:pt>
                <c:pt idx="1458">
                  <c:v>0.252086122774382</c:v>
                </c:pt>
                <c:pt idx="1459">
                  <c:v>0.259564538931703</c:v>
                </c:pt>
                <c:pt idx="1460">
                  <c:v>0.268545479670476</c:v>
                </c:pt>
                <c:pt idx="1461">
                  <c:v>0.258307967047568</c:v>
                </c:pt>
                <c:pt idx="1462">
                  <c:v>0.265433749667818</c:v>
                </c:pt>
                <c:pt idx="1463">
                  <c:v>0.273908923731066</c:v>
                </c:pt>
                <c:pt idx="1464">
                  <c:v>0.298971607759766</c:v>
                </c:pt>
                <c:pt idx="1465">
                  <c:v>0.305718905128887</c:v>
                </c:pt>
                <c:pt idx="1466">
                  <c:v>0.319148870581982</c:v>
                </c:pt>
                <c:pt idx="1467">
                  <c:v>0.339200765346798</c:v>
                </c:pt>
                <c:pt idx="1468">
                  <c:v>0.320920223226149</c:v>
                </c:pt>
                <c:pt idx="1469">
                  <c:v>0.341905819824608</c:v>
                </c:pt>
                <c:pt idx="1470">
                  <c:v>0.339093638054744</c:v>
                </c:pt>
                <c:pt idx="1471">
                  <c:v>0.356216912038267</c:v>
                </c:pt>
                <c:pt idx="1472">
                  <c:v>0.353331554610683</c:v>
                </c:pt>
                <c:pt idx="1473">
                  <c:v>0.35319538665958</c:v>
                </c:pt>
                <c:pt idx="1474">
                  <c:v>0.350589891044379</c:v>
                </c:pt>
                <c:pt idx="1475">
                  <c:v>0.345390911506776</c:v>
                </c:pt>
                <c:pt idx="1476">
                  <c:v>0.362657262822216</c:v>
                </c:pt>
                <c:pt idx="1477">
                  <c:v>0.350527387722562</c:v>
                </c:pt>
                <c:pt idx="1478">
                  <c:v>0.354584172203029</c:v>
                </c:pt>
                <c:pt idx="1479">
                  <c:v>0.304108955620516</c:v>
                </c:pt>
                <c:pt idx="1480">
                  <c:v>0.18995762955089</c:v>
                </c:pt>
                <c:pt idx="1481">
                  <c:v>0.192689322349189</c:v>
                </c:pt>
                <c:pt idx="1482">
                  <c:v>0.223865426521392</c:v>
                </c:pt>
                <c:pt idx="1483">
                  <c:v>0.262148881211799</c:v>
                </c:pt>
                <c:pt idx="1484">
                  <c:v>0.277698942333245</c:v>
                </c:pt>
                <c:pt idx="1485">
                  <c:v>0.295540111613075</c:v>
                </c:pt>
                <c:pt idx="1486">
                  <c:v>0.286775083709806</c:v>
                </c:pt>
                <c:pt idx="1487">
                  <c:v>0.316751719372841</c:v>
                </c:pt>
                <c:pt idx="1488">
                  <c:v>0.306059569492426</c:v>
                </c:pt>
                <c:pt idx="1489">
                  <c:v>0.310704055275046</c:v>
                </c:pt>
                <c:pt idx="1490">
                  <c:v>0.35845042785012</c:v>
                </c:pt>
                <c:pt idx="1491">
                  <c:v>0.38950518203561</c:v>
                </c:pt>
                <c:pt idx="1492">
                  <c:v>0.377115641775179</c:v>
                </c:pt>
                <c:pt idx="1493">
                  <c:v>0.403737273452033</c:v>
                </c:pt>
                <c:pt idx="1494">
                  <c:v>0.428793090619187</c:v>
                </c:pt>
                <c:pt idx="1495">
                  <c:v>0.46013036407122</c:v>
                </c:pt>
                <c:pt idx="1496">
                  <c:v>0.466247143236779</c:v>
                </c:pt>
                <c:pt idx="1497">
                  <c:v>0.4238401275578</c:v>
                </c:pt>
                <c:pt idx="1498">
                  <c:v>0.426186702099389</c:v>
                </c:pt>
                <c:pt idx="1499">
                  <c:v>0.343545362742493</c:v>
                </c:pt>
                <c:pt idx="1500">
                  <c:v>0.399027775710869</c:v>
                </c:pt>
                <c:pt idx="1501">
                  <c:v>0.417903056072283</c:v>
                </c:pt>
                <c:pt idx="1502">
                  <c:v>0.424915227212331</c:v>
                </c:pt>
                <c:pt idx="1503">
                  <c:v>0.445351581185225</c:v>
                </c:pt>
                <c:pt idx="1504">
                  <c:v>0.440981450969971</c:v>
                </c:pt>
                <c:pt idx="1505">
                  <c:v>0.38442969970768</c:v>
                </c:pt>
                <c:pt idx="1506">
                  <c:v>0.420309710337497</c:v>
                </c:pt>
                <c:pt idx="1507">
                  <c:v>0.401201381876163</c:v>
                </c:pt>
                <c:pt idx="1508">
                  <c:v>0.372991634334308</c:v>
                </c:pt>
                <c:pt idx="1509">
                  <c:v>0.360593930374701</c:v>
                </c:pt>
                <c:pt idx="1510">
                  <c:v>0.294757353175658</c:v>
                </c:pt>
                <c:pt idx="1511">
                  <c:v>0.291357640180707</c:v>
                </c:pt>
                <c:pt idx="1512">
                  <c:v>0.27149140579325</c:v>
                </c:pt>
                <c:pt idx="1513">
                  <c:v>0.285561987775711</c:v>
                </c:pt>
                <c:pt idx="1514">
                  <c:v>0.297754897688015</c:v>
                </c:pt>
                <c:pt idx="1515">
                  <c:v>0.239646813712463</c:v>
                </c:pt>
                <c:pt idx="1516">
                  <c:v>0.262689641243689</c:v>
                </c:pt>
                <c:pt idx="1517">
                  <c:v>0.292297486048366</c:v>
                </c:pt>
                <c:pt idx="1518">
                  <c:v>0.280581621047037</c:v>
                </c:pt>
                <c:pt idx="1519">
                  <c:v>0.271010385330853</c:v>
                </c:pt>
                <c:pt idx="1520">
                  <c:v>0.239381323412171</c:v>
                </c:pt>
                <c:pt idx="1521">
                  <c:v>0.24206394897688</c:v>
                </c:pt>
                <c:pt idx="1522">
                  <c:v>0.236610321551953</c:v>
                </c:pt>
                <c:pt idx="1523">
                  <c:v>0.267575551421738</c:v>
                </c:pt>
                <c:pt idx="1524">
                  <c:v>0.260369790061121</c:v>
                </c:pt>
                <c:pt idx="1525">
                  <c:v>0.303407302684029</c:v>
                </c:pt>
                <c:pt idx="1526">
                  <c:v>0.308671655593941</c:v>
                </c:pt>
                <c:pt idx="1527">
                  <c:v>0.324952197714589</c:v>
                </c:pt>
                <c:pt idx="1528">
                  <c:v>0.290226032420941</c:v>
                </c:pt>
                <c:pt idx="1529">
                  <c:v>0.276797321286208</c:v>
                </c:pt>
                <c:pt idx="1530">
                  <c:v>0.302692064841881</c:v>
                </c:pt>
                <c:pt idx="1531">
                  <c:v>0.294898644698379</c:v>
                </c:pt>
                <c:pt idx="1532">
                  <c:v>0.304799447249535</c:v>
                </c:pt>
                <c:pt idx="1533">
                  <c:v>0.306921307467446</c:v>
                </c:pt>
                <c:pt idx="1534">
                  <c:v>0.328308583576933</c:v>
                </c:pt>
                <c:pt idx="1535">
                  <c:v>0.321357576401807</c:v>
                </c:pt>
                <c:pt idx="1536">
                  <c:v>0.333775944724953</c:v>
                </c:pt>
                <c:pt idx="1537">
                  <c:v>0.325288312516609</c:v>
                </c:pt>
                <c:pt idx="1538">
                  <c:v>0.299238501195854</c:v>
                </c:pt>
                <c:pt idx="1539">
                  <c:v>0.292422492692001</c:v>
                </c:pt>
                <c:pt idx="1540">
                  <c:v>0.273107095402604</c:v>
                </c:pt>
                <c:pt idx="1541">
                  <c:v>0.270083359022057</c:v>
                </c:pt>
                <c:pt idx="1542">
                  <c:v>0.300312495349455</c:v>
                </c:pt>
                <c:pt idx="1543">
                  <c:v>0.328813967579059</c:v>
                </c:pt>
                <c:pt idx="1544">
                  <c:v>0.327324283816104</c:v>
                </c:pt>
                <c:pt idx="1545">
                  <c:v>0.342697103374967</c:v>
                </c:pt>
                <c:pt idx="1546">
                  <c:v>0.340220653733723</c:v>
                </c:pt>
                <c:pt idx="1547">
                  <c:v>0.344287323943662</c:v>
                </c:pt>
                <c:pt idx="1548">
                  <c:v>0.355274026043051</c:v>
                </c:pt>
                <c:pt idx="1549">
                  <c:v>0.34304344406059</c:v>
                </c:pt>
                <c:pt idx="1550">
                  <c:v>0.349284103109221</c:v>
                </c:pt>
                <c:pt idx="1551">
                  <c:v>0.342767515280361</c:v>
                </c:pt>
                <c:pt idx="1552">
                  <c:v>0.360513824076535</c:v>
                </c:pt>
                <c:pt idx="1553">
                  <c:v>0.344410927451501</c:v>
                </c:pt>
                <c:pt idx="1554">
                  <c:v>0.327551357959075</c:v>
                </c:pt>
                <c:pt idx="1555">
                  <c:v>0.303259867127292</c:v>
                </c:pt>
                <c:pt idx="1556">
                  <c:v>0.30062069625299</c:v>
                </c:pt>
                <c:pt idx="1557">
                  <c:v>0.332142311985118</c:v>
                </c:pt>
                <c:pt idx="1558">
                  <c:v>0.324018984852511</c:v>
                </c:pt>
                <c:pt idx="1559">
                  <c:v>0.321345862343875</c:v>
                </c:pt>
                <c:pt idx="1560">
                  <c:v>0.335120233855966</c:v>
                </c:pt>
                <c:pt idx="1561">
                  <c:v>0.376089758171671</c:v>
                </c:pt>
                <c:pt idx="1562">
                  <c:v>0.378404464522987</c:v>
                </c:pt>
                <c:pt idx="1563">
                  <c:v>0.376793600850385</c:v>
                </c:pt>
                <c:pt idx="1564">
                  <c:v>0.379794546904066</c:v>
                </c:pt>
                <c:pt idx="1565">
                  <c:v>0.382092224289131</c:v>
                </c:pt>
                <c:pt idx="1566">
                  <c:v>0.379030093010896</c:v>
                </c:pt>
                <c:pt idx="1567">
                  <c:v>0.388567781025777</c:v>
                </c:pt>
                <c:pt idx="1568">
                  <c:v>0.390316237044911</c:v>
                </c:pt>
                <c:pt idx="1569">
                  <c:v>0.385490342811587</c:v>
                </c:pt>
                <c:pt idx="1570">
                  <c:v>0.38683639649216</c:v>
                </c:pt>
                <c:pt idx="1571">
                  <c:v>0.386425426521393</c:v>
                </c:pt>
                <c:pt idx="1572">
                  <c:v>0.414804996013819</c:v>
                </c:pt>
                <c:pt idx="1573">
                  <c:v>0.421014020728142</c:v>
                </c:pt>
                <c:pt idx="1574">
                  <c:v>0.414835248471964</c:v>
                </c:pt>
                <c:pt idx="1575">
                  <c:v>0.423805027903269</c:v>
                </c:pt>
                <c:pt idx="1576">
                  <c:v>0.433363635397289</c:v>
                </c:pt>
                <c:pt idx="1577">
                  <c:v>0.436135381344672</c:v>
                </c:pt>
                <c:pt idx="1578">
                  <c:v>0.433889088493224</c:v>
                </c:pt>
                <c:pt idx="1579">
                  <c:v>0.430286707414297</c:v>
                </c:pt>
                <c:pt idx="1580">
                  <c:v>0.455568386925325</c:v>
                </c:pt>
                <c:pt idx="1581">
                  <c:v>0.460173797501993</c:v>
                </c:pt>
                <c:pt idx="1582">
                  <c:v>0.477533606165294</c:v>
                </c:pt>
                <c:pt idx="1583">
                  <c:v>0.492721020462397</c:v>
                </c:pt>
                <c:pt idx="1584">
                  <c:v>0.549893404198778</c:v>
                </c:pt>
                <c:pt idx="1585">
                  <c:v>0.57121585968642</c:v>
                </c:pt>
                <c:pt idx="1586">
                  <c:v>0.607310252458145</c:v>
                </c:pt>
                <c:pt idx="1587">
                  <c:v>0.655698750996545</c:v>
                </c:pt>
                <c:pt idx="1588">
                  <c:v>0.648729800690938</c:v>
                </c:pt>
                <c:pt idx="1589">
                  <c:v>0.707189901674196</c:v>
                </c:pt>
                <c:pt idx="1590">
                  <c:v>0.693867169811321</c:v>
                </c:pt>
                <c:pt idx="1591">
                  <c:v>0.64473247940473</c:v>
                </c:pt>
                <c:pt idx="1592">
                  <c:v>0.558883295243157</c:v>
                </c:pt>
                <c:pt idx="1593">
                  <c:v>0.562331820356099</c:v>
                </c:pt>
                <c:pt idx="1594">
                  <c:v>0.615718947648153</c:v>
                </c:pt>
                <c:pt idx="1595">
                  <c:v>0.62846622375764</c:v>
                </c:pt>
                <c:pt idx="1596">
                  <c:v>0.643952591017805</c:v>
                </c:pt>
                <c:pt idx="1597">
                  <c:v>0.642683752325272</c:v>
                </c:pt>
                <c:pt idx="1598">
                  <c:v>0.565414275843742</c:v>
                </c:pt>
                <c:pt idx="1599">
                  <c:v>0.565875333510497</c:v>
                </c:pt>
                <c:pt idx="1600">
                  <c:v>0.582413521126761</c:v>
                </c:pt>
                <c:pt idx="1601">
                  <c:v>0.629192920542121</c:v>
                </c:pt>
                <c:pt idx="1602">
                  <c:v>0.626634876428382</c:v>
                </c:pt>
                <c:pt idx="1603">
                  <c:v>0.648005888918416</c:v>
                </c:pt>
                <c:pt idx="1604">
                  <c:v>0.70154183364337</c:v>
                </c:pt>
                <c:pt idx="1605">
                  <c:v>0.690669784746213</c:v>
                </c:pt>
                <c:pt idx="1606">
                  <c:v>0.714039819293117</c:v>
                </c:pt>
                <c:pt idx="1607">
                  <c:v>0.715512941801754</c:v>
                </c:pt>
                <c:pt idx="1608">
                  <c:v>0.69410742492692</c:v>
                </c:pt>
                <c:pt idx="1609">
                  <c:v>0.698517204358225</c:v>
                </c:pt>
                <c:pt idx="1610">
                  <c:v>0.664958915758703</c:v>
                </c:pt>
                <c:pt idx="1611">
                  <c:v>0.637055519532288</c:v>
                </c:pt>
                <c:pt idx="1612">
                  <c:v>0.642036927982992</c:v>
                </c:pt>
                <c:pt idx="1613">
                  <c:v>0.658218272654797</c:v>
                </c:pt>
                <c:pt idx="1614">
                  <c:v>0.694165421206484</c:v>
                </c:pt>
                <c:pt idx="1615">
                  <c:v>0.710480701567898</c:v>
                </c:pt>
                <c:pt idx="1616">
                  <c:v>0.674922795641775</c:v>
                </c:pt>
                <c:pt idx="1617">
                  <c:v>0.650730672335902</c:v>
                </c:pt>
                <c:pt idx="1618">
                  <c:v>0.66065936752591</c:v>
                </c:pt>
                <c:pt idx="1619">
                  <c:v>0.674362859420675</c:v>
                </c:pt>
                <c:pt idx="1620">
                  <c:v>0.66513943130481</c:v>
                </c:pt>
                <c:pt idx="1621">
                  <c:v>0.624581365931438</c:v>
                </c:pt>
                <c:pt idx="1622">
                  <c:v>0.642133319160244</c:v>
                </c:pt>
                <c:pt idx="1623">
                  <c:v>0.663197129949508</c:v>
                </c:pt>
                <c:pt idx="1624">
                  <c:v>0.667644198777571</c:v>
                </c:pt>
                <c:pt idx="1625">
                  <c:v>0.675687207015679</c:v>
                </c:pt>
                <c:pt idx="1626">
                  <c:v>0.678858378952963</c:v>
                </c:pt>
                <c:pt idx="1627">
                  <c:v>0.659752686686155</c:v>
                </c:pt>
                <c:pt idx="1628">
                  <c:v>0.657962391708743</c:v>
                </c:pt>
                <c:pt idx="1629">
                  <c:v>0.629127121977146</c:v>
                </c:pt>
                <c:pt idx="1630">
                  <c:v>0.639721158650013</c:v>
                </c:pt>
                <c:pt idx="1631">
                  <c:v>0.587668923731066</c:v>
                </c:pt>
                <c:pt idx="1632">
                  <c:v>0.531408939675791</c:v>
                </c:pt>
                <c:pt idx="1633">
                  <c:v>0.556379420674993</c:v>
                </c:pt>
                <c:pt idx="1634">
                  <c:v>0.580918203560989</c:v>
                </c:pt>
                <c:pt idx="1635">
                  <c:v>0.58858859420675</c:v>
                </c:pt>
                <c:pt idx="1636">
                  <c:v>0.572735370714855</c:v>
                </c:pt>
                <c:pt idx="1637">
                  <c:v>0.57556113739038</c:v>
                </c:pt>
                <c:pt idx="1638">
                  <c:v>0.599733723093277</c:v>
                </c:pt>
                <c:pt idx="1639">
                  <c:v>0.599138708477279</c:v>
                </c:pt>
                <c:pt idx="1640">
                  <c:v>0.573447759766144</c:v>
                </c:pt>
                <c:pt idx="1641">
                  <c:v>0.584341408450704</c:v>
                </c:pt>
                <c:pt idx="1642">
                  <c:v>0.541037980334839</c:v>
                </c:pt>
                <c:pt idx="1643">
                  <c:v>0.53162729736912</c:v>
                </c:pt>
                <c:pt idx="1644">
                  <c:v>0.512250969970768</c:v>
                </c:pt>
                <c:pt idx="1645">
                  <c:v>0.528572181769864</c:v>
                </c:pt>
                <c:pt idx="1646">
                  <c:v>0.527678044113739</c:v>
                </c:pt>
                <c:pt idx="1647">
                  <c:v>0.575053180972628</c:v>
                </c:pt>
                <c:pt idx="1648">
                  <c:v>0.624437905926123</c:v>
                </c:pt>
                <c:pt idx="1649">
                  <c:v>0.628500175391975</c:v>
                </c:pt>
                <c:pt idx="1650">
                  <c:v>0.613433388254053</c:v>
                </c:pt>
                <c:pt idx="1651">
                  <c:v>0.599174424661175</c:v>
                </c:pt>
                <c:pt idx="1652">
                  <c:v>0.594451384533617</c:v>
                </c:pt>
                <c:pt idx="1653">
                  <c:v>0.583374903002923</c:v>
                </c:pt>
                <c:pt idx="1654">
                  <c:v>0.598387860749402</c:v>
                </c:pt>
                <c:pt idx="1655">
                  <c:v>0.573391804411374</c:v>
                </c:pt>
                <c:pt idx="1656">
                  <c:v>0.563398543715121</c:v>
                </c:pt>
                <c:pt idx="1657">
                  <c:v>0.53328240233856</c:v>
                </c:pt>
                <c:pt idx="1658">
                  <c:v>0.534942758437417</c:v>
                </c:pt>
                <c:pt idx="1659">
                  <c:v>0.542796173266011</c:v>
                </c:pt>
                <c:pt idx="1660">
                  <c:v>0.543463725750731</c:v>
                </c:pt>
                <c:pt idx="1661">
                  <c:v>0.540996332713261</c:v>
                </c:pt>
                <c:pt idx="1662">
                  <c:v>0.50322976348658</c:v>
                </c:pt>
                <c:pt idx="1663">
                  <c:v>0.503836938612809</c:v>
                </c:pt>
                <c:pt idx="1664">
                  <c:v>0.534724358224821</c:v>
                </c:pt>
                <c:pt idx="1665">
                  <c:v>0.531286080255116</c:v>
                </c:pt>
                <c:pt idx="1666">
                  <c:v>0.559513898485251</c:v>
                </c:pt>
                <c:pt idx="1667">
                  <c:v>0.54421017273452</c:v>
                </c:pt>
                <c:pt idx="1668">
                  <c:v>0.581916088227478</c:v>
                </c:pt>
                <c:pt idx="1669">
                  <c:v>0.565179718309859</c:v>
                </c:pt>
                <c:pt idx="1670">
                  <c:v>0.538454254584108</c:v>
                </c:pt>
                <c:pt idx="1671">
                  <c:v>0.541384257241562</c:v>
                </c:pt>
                <c:pt idx="1672">
                  <c:v>0.543685867658783</c:v>
                </c:pt>
                <c:pt idx="1673">
                  <c:v>0.557865724156258</c:v>
                </c:pt>
                <c:pt idx="1674">
                  <c:v>0.542608195588626</c:v>
                </c:pt>
                <c:pt idx="1675">
                  <c:v>0.542700866330056</c:v>
                </c:pt>
                <c:pt idx="1676">
                  <c:v>0.551089152272123</c:v>
                </c:pt>
                <c:pt idx="1677">
                  <c:v>0.562079085835769</c:v>
                </c:pt>
                <c:pt idx="1678">
                  <c:v>0.571696412436886</c:v>
                </c:pt>
                <c:pt idx="1679">
                  <c:v>0.571761062981664</c:v>
                </c:pt>
                <c:pt idx="1680">
                  <c:v>0.544951644964124</c:v>
                </c:pt>
                <c:pt idx="1681">
                  <c:v>0.53371074142971</c:v>
                </c:pt>
                <c:pt idx="1682">
                  <c:v>0.53338495880946</c:v>
                </c:pt>
                <c:pt idx="1683">
                  <c:v>0.528902790326867</c:v>
                </c:pt>
                <c:pt idx="1684">
                  <c:v>0.54988217911241</c:v>
                </c:pt>
                <c:pt idx="1685">
                  <c:v>0.555072527238905</c:v>
                </c:pt>
                <c:pt idx="1686">
                  <c:v>0.549561881477544</c:v>
                </c:pt>
                <c:pt idx="1687">
                  <c:v>0.55759304809992</c:v>
                </c:pt>
                <c:pt idx="1688">
                  <c:v>0.554446877491363</c:v>
                </c:pt>
                <c:pt idx="1689">
                  <c:v>0.554763178315174</c:v>
                </c:pt>
                <c:pt idx="1690">
                  <c:v>0.524321743289928</c:v>
                </c:pt>
                <c:pt idx="1691">
                  <c:v>0.524939293117194</c:v>
                </c:pt>
                <c:pt idx="1692">
                  <c:v>0.500247207015679</c:v>
                </c:pt>
                <c:pt idx="1693">
                  <c:v>0.518388264682434</c:v>
                </c:pt>
                <c:pt idx="1694">
                  <c:v>0.522933382939144</c:v>
                </c:pt>
                <c:pt idx="1695">
                  <c:v>0.510664831251661</c:v>
                </c:pt>
                <c:pt idx="1696">
                  <c:v>0.523246579856497</c:v>
                </c:pt>
                <c:pt idx="1697">
                  <c:v>0.517600425192665</c:v>
                </c:pt>
                <c:pt idx="1698">
                  <c:v>0.54488571884135</c:v>
                </c:pt>
                <c:pt idx="1699">
                  <c:v>0.512190167419612</c:v>
                </c:pt>
                <c:pt idx="1700">
                  <c:v>0.524027701302153</c:v>
                </c:pt>
                <c:pt idx="1701">
                  <c:v>0.499805516874834</c:v>
                </c:pt>
                <c:pt idx="1702">
                  <c:v>0.514800276375233</c:v>
                </c:pt>
                <c:pt idx="1703">
                  <c:v>0.505149104437948</c:v>
                </c:pt>
                <c:pt idx="1704">
                  <c:v>0.495404156258305</c:v>
                </c:pt>
                <c:pt idx="1705">
                  <c:v>0.506859186819027</c:v>
                </c:pt>
                <c:pt idx="1706">
                  <c:v>0.534470071751262</c:v>
                </c:pt>
                <c:pt idx="1707">
                  <c:v>0.569629444592081</c:v>
                </c:pt>
                <c:pt idx="1708">
                  <c:v>0.571634015413234</c:v>
                </c:pt>
                <c:pt idx="1709">
                  <c:v>0.552589784746213</c:v>
                </c:pt>
                <c:pt idx="1710">
                  <c:v>0.527563964921605</c:v>
                </c:pt>
                <c:pt idx="1711">
                  <c:v>0.520362285410577</c:v>
                </c:pt>
                <c:pt idx="1712">
                  <c:v>0.495104204092479</c:v>
                </c:pt>
                <c:pt idx="1713">
                  <c:v>0.515600977943131</c:v>
                </c:pt>
                <c:pt idx="1714">
                  <c:v>0.503804538931703</c:v>
                </c:pt>
                <c:pt idx="1715">
                  <c:v>0.502231623704491</c:v>
                </c:pt>
                <c:pt idx="1716">
                  <c:v>0.507226298166357</c:v>
                </c:pt>
                <c:pt idx="1717">
                  <c:v>0.535769949508371</c:v>
                </c:pt>
                <c:pt idx="1718">
                  <c:v>0.526991039064576</c:v>
                </c:pt>
                <c:pt idx="1719">
                  <c:v>0.54023785277704</c:v>
                </c:pt>
                <c:pt idx="1720">
                  <c:v>0.557243731065639</c:v>
                </c:pt>
                <c:pt idx="1721">
                  <c:v>0.551889449906989</c:v>
                </c:pt>
                <c:pt idx="1722">
                  <c:v>0.536964974754185</c:v>
                </c:pt>
                <c:pt idx="1723">
                  <c:v>0.508527557799628</c:v>
                </c:pt>
                <c:pt idx="1724">
                  <c:v>0.509371735317566</c:v>
                </c:pt>
                <c:pt idx="1725">
                  <c:v>0.477366845601913</c:v>
                </c:pt>
                <c:pt idx="1726">
                  <c:v>0.455432240233856</c:v>
                </c:pt>
                <c:pt idx="1727">
                  <c:v>0.465058623438746</c:v>
                </c:pt>
                <c:pt idx="1728">
                  <c:v>0.481599702365134</c:v>
                </c:pt>
                <c:pt idx="1729">
                  <c:v>0.456187680042519</c:v>
                </c:pt>
                <c:pt idx="1730">
                  <c:v>0.423948126494818</c:v>
                </c:pt>
                <c:pt idx="1731">
                  <c:v>0.395678214190805</c:v>
                </c:pt>
                <c:pt idx="1732">
                  <c:v>0.405726048365666</c:v>
                </c:pt>
                <c:pt idx="1733">
                  <c:v>0.44386410842413</c:v>
                </c:pt>
                <c:pt idx="1734">
                  <c:v>0.455244857826203</c:v>
                </c:pt>
                <c:pt idx="1735">
                  <c:v>0.478629327664098</c:v>
                </c:pt>
                <c:pt idx="1736">
                  <c:v>0.507038256710072</c:v>
                </c:pt>
                <c:pt idx="1737">
                  <c:v>0.50863759766144</c:v>
                </c:pt>
                <c:pt idx="1738">
                  <c:v>0.498337921870848</c:v>
                </c:pt>
                <c:pt idx="1739">
                  <c:v>0.486303863938347</c:v>
                </c:pt>
                <c:pt idx="1740">
                  <c:v>0.477417656125432</c:v>
                </c:pt>
                <c:pt idx="1741">
                  <c:v>0.460346659580122</c:v>
                </c:pt>
                <c:pt idx="1742">
                  <c:v>0.49953728408185</c:v>
                </c:pt>
                <c:pt idx="1743">
                  <c:v>0.492951772521924</c:v>
                </c:pt>
                <c:pt idx="1744">
                  <c:v>0.513029221365931</c:v>
                </c:pt>
                <c:pt idx="1745">
                  <c:v>0.485624491097529</c:v>
                </c:pt>
                <c:pt idx="1746">
                  <c:v>0.490561658251395</c:v>
                </c:pt>
                <c:pt idx="1747">
                  <c:v>0.460864905660377</c:v>
                </c:pt>
                <c:pt idx="1748">
                  <c:v>0.414375445123572</c:v>
                </c:pt>
                <c:pt idx="1749">
                  <c:v>0.40328474089822</c:v>
                </c:pt>
                <c:pt idx="1750">
                  <c:v>0.435934201435025</c:v>
                </c:pt>
                <c:pt idx="1751">
                  <c:v>0.436122221631677</c:v>
                </c:pt>
                <c:pt idx="1752">
                  <c:v>0.426254903002923</c:v>
                </c:pt>
                <c:pt idx="1753">
                  <c:v>0.439120085038533</c:v>
                </c:pt>
                <c:pt idx="1754">
                  <c:v>0.449305724156258</c:v>
                </c:pt>
                <c:pt idx="1755">
                  <c:v>0.454224246611746</c:v>
                </c:pt>
                <c:pt idx="1756">
                  <c:v>0.443134903002923</c:v>
                </c:pt>
                <c:pt idx="1757">
                  <c:v>0.468250374701036</c:v>
                </c:pt>
                <c:pt idx="1758">
                  <c:v>0.451951081583843</c:v>
                </c:pt>
                <c:pt idx="1759">
                  <c:v>0.430541397820888</c:v>
                </c:pt>
                <c:pt idx="1760">
                  <c:v>0.429258910443795</c:v>
                </c:pt>
                <c:pt idx="1761">
                  <c:v>0.454800085038533</c:v>
                </c:pt>
                <c:pt idx="1762">
                  <c:v>0.460633728408185</c:v>
                </c:pt>
                <c:pt idx="1763">
                  <c:v>0.454856274249269</c:v>
                </c:pt>
                <c:pt idx="1764">
                  <c:v>0.452991698113207</c:v>
                </c:pt>
                <c:pt idx="1765">
                  <c:v>0.462786542652139</c:v>
                </c:pt>
                <c:pt idx="1766">
                  <c:v>0.468664703693861</c:v>
                </c:pt>
                <c:pt idx="1767">
                  <c:v>0.482571629019399</c:v>
                </c:pt>
                <c:pt idx="1768">
                  <c:v>0.482865989901674</c:v>
                </c:pt>
                <c:pt idx="1769">
                  <c:v>0.478566675524847</c:v>
                </c:pt>
                <c:pt idx="1770">
                  <c:v>0.477516470900877</c:v>
                </c:pt>
                <c:pt idx="1771">
                  <c:v>0.446088567632208</c:v>
                </c:pt>
                <c:pt idx="1772">
                  <c:v>0.438655817167154</c:v>
                </c:pt>
                <c:pt idx="1773">
                  <c:v>0.459200488971565</c:v>
                </c:pt>
                <c:pt idx="1774">
                  <c:v>0.453793802816901</c:v>
                </c:pt>
                <c:pt idx="1775">
                  <c:v>0.470478851979803</c:v>
                </c:pt>
                <c:pt idx="1776">
                  <c:v>0.495564836566569</c:v>
                </c:pt>
                <c:pt idx="1777">
                  <c:v>0.491238224820622</c:v>
                </c:pt>
                <c:pt idx="1778">
                  <c:v>0.49131892638852</c:v>
                </c:pt>
                <c:pt idx="1779">
                  <c:v>0.497743056072283</c:v>
                </c:pt>
                <c:pt idx="1780">
                  <c:v>0.490431528036141</c:v>
                </c:pt>
                <c:pt idx="1781">
                  <c:v>0.485326112144566</c:v>
                </c:pt>
                <c:pt idx="1782">
                  <c:v>0.478436694127026</c:v>
                </c:pt>
                <c:pt idx="1783">
                  <c:v>0.486907701302152</c:v>
                </c:pt>
                <c:pt idx="1784">
                  <c:v>0.479736295508902</c:v>
                </c:pt>
                <c:pt idx="1785">
                  <c:v>0.474702949774116</c:v>
                </c:pt>
                <c:pt idx="1786">
                  <c:v>0.478483784214722</c:v>
                </c:pt>
                <c:pt idx="1787">
                  <c:v>0.460461142705288</c:v>
                </c:pt>
                <c:pt idx="1788">
                  <c:v>0.464715407919213</c:v>
                </c:pt>
                <c:pt idx="1789">
                  <c:v>0.466054892373107</c:v>
                </c:pt>
                <c:pt idx="1790">
                  <c:v>0.483736231730003</c:v>
                </c:pt>
                <c:pt idx="1791">
                  <c:v>0.473276003188945</c:v>
                </c:pt>
                <c:pt idx="1792">
                  <c:v>0.493728684560191</c:v>
                </c:pt>
                <c:pt idx="1793">
                  <c:v>0.492647972362477</c:v>
                </c:pt>
                <c:pt idx="1794">
                  <c:v>0.499689205421206</c:v>
                </c:pt>
                <c:pt idx="1795">
                  <c:v>0.500414924262556</c:v>
                </c:pt>
                <c:pt idx="1796">
                  <c:v>0.499103927717247</c:v>
                </c:pt>
                <c:pt idx="1797">
                  <c:v>0.498878065373372</c:v>
                </c:pt>
                <c:pt idx="1798">
                  <c:v>0.512199946850917</c:v>
                </c:pt>
                <c:pt idx="1799">
                  <c:v>0.530399702365134</c:v>
                </c:pt>
                <c:pt idx="1800">
                  <c:v>0.537328918416157</c:v>
                </c:pt>
                <c:pt idx="1801">
                  <c:v>0.552022556470901</c:v>
                </c:pt>
                <c:pt idx="1802">
                  <c:v>0.549963093276641</c:v>
                </c:pt>
                <c:pt idx="1803">
                  <c:v>0.578340260430508</c:v>
                </c:pt>
                <c:pt idx="1804">
                  <c:v>0.587959266542652</c:v>
                </c:pt>
                <c:pt idx="1805">
                  <c:v>0.566157937815573</c:v>
                </c:pt>
                <c:pt idx="1806">
                  <c:v>0.565012851448312</c:v>
                </c:pt>
                <c:pt idx="1807">
                  <c:v>0.572925091682168</c:v>
                </c:pt>
                <c:pt idx="1808">
                  <c:v>0.590817432899282</c:v>
                </c:pt>
                <c:pt idx="1809">
                  <c:v>0.579063640712198</c:v>
                </c:pt>
                <c:pt idx="1810">
                  <c:v>0.582519776773851</c:v>
                </c:pt>
                <c:pt idx="1811">
                  <c:v>0.600394855168748</c:v>
                </c:pt>
                <c:pt idx="1812">
                  <c:v>0.590309774116397</c:v>
                </c:pt>
                <c:pt idx="1813">
                  <c:v>0.581605357427584</c:v>
                </c:pt>
                <c:pt idx="1814">
                  <c:v>0.548878681902737</c:v>
                </c:pt>
                <c:pt idx="1815">
                  <c:v>0.5757941217114</c:v>
                </c:pt>
                <c:pt idx="1816">
                  <c:v>0.594018984852511</c:v>
                </c:pt>
                <c:pt idx="1817">
                  <c:v>0.618478171671539</c:v>
                </c:pt>
                <c:pt idx="1818">
                  <c:v>0.626074089821951</c:v>
                </c:pt>
                <c:pt idx="1819">
                  <c:v>0.63698976348658</c:v>
                </c:pt>
                <c:pt idx="1820">
                  <c:v>0.620553430773319</c:v>
                </c:pt>
                <c:pt idx="1821">
                  <c:v>0.626815455753388</c:v>
                </c:pt>
                <c:pt idx="1822">
                  <c:v>0.641570746744619</c:v>
                </c:pt>
                <c:pt idx="1823">
                  <c:v>0.627942577730534</c:v>
                </c:pt>
                <c:pt idx="1824">
                  <c:v>0.646518947648153</c:v>
                </c:pt>
                <c:pt idx="1825">
                  <c:v>0.6200342492692</c:v>
                </c:pt>
                <c:pt idx="1826">
                  <c:v>0.606106829657189</c:v>
                </c:pt>
                <c:pt idx="1827">
                  <c:v>0.628917395694924</c:v>
                </c:pt>
                <c:pt idx="1828">
                  <c:v>0.622568695190008</c:v>
                </c:pt>
                <c:pt idx="1829">
                  <c:v>0.648389582779697</c:v>
                </c:pt>
                <c:pt idx="1830">
                  <c:v>0.650837416954558</c:v>
                </c:pt>
                <c:pt idx="1831">
                  <c:v>0.661282614934892</c:v>
                </c:pt>
                <c:pt idx="1832">
                  <c:v>0.694323188944991</c:v>
                </c:pt>
                <c:pt idx="1833">
                  <c:v>0.705493106563912</c:v>
                </c:pt>
                <c:pt idx="1834">
                  <c:v>0.685174743555674</c:v>
                </c:pt>
                <c:pt idx="1835">
                  <c:v>0.684816072282753</c:v>
                </c:pt>
                <c:pt idx="1836">
                  <c:v>0.682165740100983</c:v>
                </c:pt>
                <c:pt idx="1837">
                  <c:v>0.676810183364337</c:v>
                </c:pt>
                <c:pt idx="1838">
                  <c:v>0.688085612543184</c:v>
                </c:pt>
                <c:pt idx="1839">
                  <c:v>0.72203197448844</c:v>
                </c:pt>
                <c:pt idx="1840">
                  <c:v>0.733284209407388</c:v>
                </c:pt>
                <c:pt idx="1841">
                  <c:v>0.717797544512357</c:v>
                </c:pt>
                <c:pt idx="1842">
                  <c:v>0.696176093542386</c:v>
                </c:pt>
                <c:pt idx="1843">
                  <c:v>0.651523210204624</c:v>
                </c:pt>
                <c:pt idx="1844">
                  <c:v>0.617109476481531</c:v>
                </c:pt>
                <c:pt idx="1845">
                  <c:v>0.678196439011427</c:v>
                </c:pt>
                <c:pt idx="1846">
                  <c:v>0.691106989104438</c:v>
                </c:pt>
                <c:pt idx="1847">
                  <c:v>0.72371197448844</c:v>
                </c:pt>
                <c:pt idx="1848">
                  <c:v>0.701980674993356</c:v>
                </c:pt>
                <c:pt idx="1849">
                  <c:v>0.74139307998937</c:v>
                </c:pt>
                <c:pt idx="1850">
                  <c:v>0.734355694924263</c:v>
                </c:pt>
                <c:pt idx="1851">
                  <c:v>0.742354228009567</c:v>
                </c:pt>
                <c:pt idx="1852">
                  <c:v>0.748154663832049</c:v>
                </c:pt>
                <c:pt idx="1853">
                  <c:v>0.75804445389317</c:v>
                </c:pt>
                <c:pt idx="1854">
                  <c:v>0.771170151474887</c:v>
                </c:pt>
                <c:pt idx="1855">
                  <c:v>0.783188264682434</c:v>
                </c:pt>
                <c:pt idx="1856">
                  <c:v>0.779591283550359</c:v>
                </c:pt>
                <c:pt idx="1857">
                  <c:v>0.762410055806537</c:v>
                </c:pt>
                <c:pt idx="1858">
                  <c:v>0.713948296571884</c:v>
                </c:pt>
                <c:pt idx="1859">
                  <c:v>0.724543502524581</c:v>
                </c:pt>
                <c:pt idx="1860">
                  <c:v>0.739289120382673</c:v>
                </c:pt>
                <c:pt idx="1861">
                  <c:v>0.739043146425724</c:v>
                </c:pt>
                <c:pt idx="1862">
                  <c:v>0.782173053414829</c:v>
                </c:pt>
                <c:pt idx="1863">
                  <c:v>0.796751464257242</c:v>
                </c:pt>
                <c:pt idx="1864">
                  <c:v>0.809463045442466</c:v>
                </c:pt>
                <c:pt idx="1865">
                  <c:v>0.786151134732926</c:v>
                </c:pt>
                <c:pt idx="1866">
                  <c:v>0.788616975817167</c:v>
                </c:pt>
                <c:pt idx="1867">
                  <c:v>0.799718246080255</c:v>
                </c:pt>
                <c:pt idx="1868">
                  <c:v>0.799875737443529</c:v>
                </c:pt>
                <c:pt idx="1869">
                  <c:v>0.771568493223492</c:v>
                </c:pt>
                <c:pt idx="1870">
                  <c:v>0.791127738506511</c:v>
                </c:pt>
                <c:pt idx="1871">
                  <c:v>0.777150209938879</c:v>
                </c:pt>
                <c:pt idx="1872">
                  <c:v>0.801446271591815</c:v>
                </c:pt>
                <c:pt idx="1873">
                  <c:v>0.83480792984321</c:v>
                </c:pt>
                <c:pt idx="1874">
                  <c:v>0.838511570555408</c:v>
                </c:pt>
                <c:pt idx="1875">
                  <c:v>0.839905649747542</c:v>
                </c:pt>
                <c:pt idx="1876">
                  <c:v>0.847454562848791</c:v>
                </c:pt>
                <c:pt idx="1877">
                  <c:v>0.850948838692533</c:v>
                </c:pt>
                <c:pt idx="1878">
                  <c:v>0.843835769332979</c:v>
                </c:pt>
                <c:pt idx="1879">
                  <c:v>0.85672357161839</c:v>
                </c:pt>
                <c:pt idx="1880">
                  <c:v>0.80615070954026</c:v>
                </c:pt>
                <c:pt idx="1881">
                  <c:v>0.800447196385862</c:v>
                </c:pt>
                <c:pt idx="1882">
                  <c:v>0.809492553813447</c:v>
                </c:pt>
                <c:pt idx="1883">
                  <c:v>0.818282965718841</c:v>
                </c:pt>
                <c:pt idx="1884">
                  <c:v>0.792404018070688</c:v>
                </c:pt>
                <c:pt idx="1885">
                  <c:v>0.739346648950306</c:v>
                </c:pt>
                <c:pt idx="1886">
                  <c:v>0.739559755514217</c:v>
                </c:pt>
                <c:pt idx="1887">
                  <c:v>0.676780717512623</c:v>
                </c:pt>
                <c:pt idx="1888">
                  <c:v>0.724844475152803</c:v>
                </c:pt>
                <c:pt idx="1889">
                  <c:v>0.72955086898751</c:v>
                </c:pt>
                <c:pt idx="1890">
                  <c:v>0.720042051554611</c:v>
                </c:pt>
                <c:pt idx="1891">
                  <c:v>0.678962678713792</c:v>
                </c:pt>
                <c:pt idx="1892">
                  <c:v>0.697805325538134</c:v>
                </c:pt>
                <c:pt idx="1893">
                  <c:v>0.710124602710603</c:v>
                </c:pt>
                <c:pt idx="1894">
                  <c:v>0.712024852511294</c:v>
                </c:pt>
                <c:pt idx="1895">
                  <c:v>0.73048240233856</c:v>
                </c:pt>
                <c:pt idx="1896">
                  <c:v>0.747818145096997</c:v>
                </c:pt>
                <c:pt idx="1897">
                  <c:v>0.752361626361945</c:v>
                </c:pt>
                <c:pt idx="1898">
                  <c:v>0.747728897156524</c:v>
                </c:pt>
                <c:pt idx="1899">
                  <c:v>0.732576539994685</c:v>
                </c:pt>
                <c:pt idx="1900">
                  <c:v>0.754479851182567</c:v>
                </c:pt>
                <c:pt idx="1901">
                  <c:v>0.748963252723891</c:v>
                </c:pt>
                <c:pt idx="1902">
                  <c:v>0.731460621844273</c:v>
                </c:pt>
                <c:pt idx="1903">
                  <c:v>0.692866011161308</c:v>
                </c:pt>
                <c:pt idx="1904">
                  <c:v>0.720273228806803</c:v>
                </c:pt>
                <c:pt idx="1905">
                  <c:v>0.736649651873505</c:v>
                </c:pt>
                <c:pt idx="1906">
                  <c:v>0.716384969439277</c:v>
                </c:pt>
                <c:pt idx="1907">
                  <c:v>0.720251543980866</c:v>
                </c:pt>
                <c:pt idx="1908">
                  <c:v>0.743193707148552</c:v>
                </c:pt>
                <c:pt idx="1909">
                  <c:v>0.721273430773319</c:v>
                </c:pt>
                <c:pt idx="1910">
                  <c:v>0.729034791389849</c:v>
                </c:pt>
                <c:pt idx="1911">
                  <c:v>0.754436417751794</c:v>
                </c:pt>
                <c:pt idx="1912">
                  <c:v>0.755213861280893</c:v>
                </c:pt>
                <c:pt idx="1913">
                  <c:v>0.768841371246346</c:v>
                </c:pt>
                <c:pt idx="1914">
                  <c:v>0.793084411373904</c:v>
                </c:pt>
                <c:pt idx="1915">
                  <c:v>0.788135041190539</c:v>
                </c:pt>
                <c:pt idx="1916">
                  <c:v>0.767798883869253</c:v>
                </c:pt>
                <c:pt idx="1917">
                  <c:v>0.799457560457082</c:v>
                </c:pt>
                <c:pt idx="1918">
                  <c:v>0.797059282487377</c:v>
                </c:pt>
                <c:pt idx="1919">
                  <c:v>0.8177827478076</c:v>
                </c:pt>
                <c:pt idx="1920">
                  <c:v>0.851234568163699</c:v>
                </c:pt>
                <c:pt idx="1921">
                  <c:v>0.849922125963327</c:v>
                </c:pt>
                <c:pt idx="1922">
                  <c:v>0.849273388254053</c:v>
                </c:pt>
                <c:pt idx="1923">
                  <c:v>0.84630973159713</c:v>
                </c:pt>
                <c:pt idx="1924">
                  <c:v>0.849810661706085</c:v>
                </c:pt>
                <c:pt idx="1925">
                  <c:v>0.863565070422535</c:v>
                </c:pt>
                <c:pt idx="1926">
                  <c:v>0.876250906191868</c:v>
                </c:pt>
                <c:pt idx="1927">
                  <c:v>0.876607387722562</c:v>
                </c:pt>
                <c:pt idx="1928">
                  <c:v>0.856215445123572</c:v>
                </c:pt>
                <c:pt idx="1929">
                  <c:v>0.869197491363274</c:v>
                </c:pt>
                <c:pt idx="1930">
                  <c:v>0.841893850651076</c:v>
                </c:pt>
                <c:pt idx="1931">
                  <c:v>0.812701567897954</c:v>
                </c:pt>
                <c:pt idx="1932">
                  <c:v>0.845573467977678</c:v>
                </c:pt>
                <c:pt idx="1933">
                  <c:v>0.847748668615466</c:v>
                </c:pt>
                <c:pt idx="1934">
                  <c:v>0.851794716981132</c:v>
                </c:pt>
                <c:pt idx="1935">
                  <c:v>0.860128578262025</c:v>
                </c:pt>
                <c:pt idx="1936">
                  <c:v>0.859412979006112</c:v>
                </c:pt>
                <c:pt idx="1937">
                  <c:v>0.853298772256179</c:v>
                </c:pt>
                <c:pt idx="1938">
                  <c:v>0.865038341748605</c:v>
                </c:pt>
                <c:pt idx="1939">
                  <c:v>0.838982492692001</c:v>
                </c:pt>
                <c:pt idx="1940">
                  <c:v>0.805867127292054</c:v>
                </c:pt>
                <c:pt idx="1941">
                  <c:v>0.828482912569758</c:v>
                </c:pt>
                <c:pt idx="1942">
                  <c:v>0.847533861280893</c:v>
                </c:pt>
                <c:pt idx="1943">
                  <c:v>0.847964857826203</c:v>
                </c:pt>
                <c:pt idx="1944">
                  <c:v>0.811610799893702</c:v>
                </c:pt>
                <c:pt idx="1945">
                  <c:v>0.811569981397821</c:v>
                </c:pt>
                <c:pt idx="1946">
                  <c:v>0.831860175391975</c:v>
                </c:pt>
                <c:pt idx="1947">
                  <c:v>0.829973106563912</c:v>
                </c:pt>
                <c:pt idx="1948">
                  <c:v>0.846091395163434</c:v>
                </c:pt>
                <c:pt idx="1949">
                  <c:v>0.866078363008238</c:v>
                </c:pt>
                <c:pt idx="1950">
                  <c:v>0.859728875896891</c:v>
                </c:pt>
                <c:pt idx="1951">
                  <c:v>0.812813244751528</c:v>
                </c:pt>
                <c:pt idx="1952">
                  <c:v>0.827452117990965</c:v>
                </c:pt>
                <c:pt idx="1953">
                  <c:v>0.789754833909115</c:v>
                </c:pt>
                <c:pt idx="1954">
                  <c:v>0.801749710337497</c:v>
                </c:pt>
                <c:pt idx="1955">
                  <c:v>0.781367334573478</c:v>
                </c:pt>
                <c:pt idx="1956">
                  <c:v>0.812311432367792</c:v>
                </c:pt>
                <c:pt idx="1957">
                  <c:v>0.78092334839224</c:v>
                </c:pt>
                <c:pt idx="1958">
                  <c:v>0.78804802551156</c:v>
                </c:pt>
                <c:pt idx="1959">
                  <c:v>0.818965293648685</c:v>
                </c:pt>
                <c:pt idx="1960">
                  <c:v>0.807438192931172</c:v>
                </c:pt>
                <c:pt idx="1961">
                  <c:v>0.785675131543981</c:v>
                </c:pt>
                <c:pt idx="1962">
                  <c:v>0.745472123305873</c:v>
                </c:pt>
                <c:pt idx="1963">
                  <c:v>0.721275790592612</c:v>
                </c:pt>
                <c:pt idx="1964">
                  <c:v>0.729815530162105</c:v>
                </c:pt>
                <c:pt idx="1965">
                  <c:v>0.661713250066436</c:v>
                </c:pt>
                <c:pt idx="1966">
                  <c:v>0.670562508636726</c:v>
                </c:pt>
                <c:pt idx="1967">
                  <c:v>0.621426755248472</c:v>
                </c:pt>
                <c:pt idx="1968">
                  <c:v>0.624432144565506</c:v>
                </c:pt>
                <c:pt idx="1969">
                  <c:v>0.645074716981132</c:v>
                </c:pt>
                <c:pt idx="1970">
                  <c:v>0.649500419877757</c:v>
                </c:pt>
                <c:pt idx="1971">
                  <c:v>0.679974339622641</c:v>
                </c:pt>
                <c:pt idx="1972">
                  <c:v>0.671631379218708</c:v>
                </c:pt>
                <c:pt idx="1973">
                  <c:v>0.638605644432634</c:v>
                </c:pt>
                <c:pt idx="1974">
                  <c:v>0.63213491363274</c:v>
                </c:pt>
                <c:pt idx="1975">
                  <c:v>0.659804432633537</c:v>
                </c:pt>
                <c:pt idx="1976">
                  <c:v>0.673375965984587</c:v>
                </c:pt>
                <c:pt idx="1977">
                  <c:v>0.682112123305873</c:v>
                </c:pt>
                <c:pt idx="1978">
                  <c:v>0.68937715652405</c:v>
                </c:pt>
                <c:pt idx="1979">
                  <c:v>0.708665979271858</c:v>
                </c:pt>
                <c:pt idx="1980">
                  <c:v>0.695770310922136</c:v>
                </c:pt>
                <c:pt idx="1981">
                  <c:v>0.735644730268403</c:v>
                </c:pt>
                <c:pt idx="1982">
                  <c:v>0.697140515546107</c:v>
                </c:pt>
                <c:pt idx="1983">
                  <c:v>0.715041190539463</c:v>
                </c:pt>
                <c:pt idx="1984">
                  <c:v>0.728523369651873</c:v>
                </c:pt>
                <c:pt idx="1985">
                  <c:v>0.730762689343609</c:v>
                </c:pt>
                <c:pt idx="1986">
                  <c:v>0.727236970502259</c:v>
                </c:pt>
                <c:pt idx="1987">
                  <c:v>0.71053484985384</c:v>
                </c:pt>
                <c:pt idx="1988">
                  <c:v>0.686994015413234</c:v>
                </c:pt>
                <c:pt idx="1989">
                  <c:v>0.650691660908849</c:v>
                </c:pt>
                <c:pt idx="1990">
                  <c:v>0.600719107095403</c:v>
                </c:pt>
                <c:pt idx="1991">
                  <c:v>0.583204953494552</c:v>
                </c:pt>
                <c:pt idx="1992">
                  <c:v>0.619658782885995</c:v>
                </c:pt>
                <c:pt idx="1993">
                  <c:v>0.628571288865267</c:v>
                </c:pt>
                <c:pt idx="1994">
                  <c:v>0.58426619186819</c:v>
                </c:pt>
                <c:pt idx="1995">
                  <c:v>0.50806173797502</c:v>
                </c:pt>
                <c:pt idx="1996">
                  <c:v>0.559239287802285</c:v>
                </c:pt>
                <c:pt idx="1997">
                  <c:v>0.58849488174329</c:v>
                </c:pt>
                <c:pt idx="1998">
                  <c:v>0.60266417220303</c:v>
                </c:pt>
                <c:pt idx="1999">
                  <c:v>0.620145947382408</c:v>
                </c:pt>
                <c:pt idx="2000">
                  <c:v>0.612932617592347</c:v>
                </c:pt>
                <c:pt idx="2001">
                  <c:v>0.623068998139782</c:v>
                </c:pt>
                <c:pt idx="2002">
                  <c:v>0.607659144299761</c:v>
                </c:pt>
                <c:pt idx="2003">
                  <c:v>0.588790263087962</c:v>
                </c:pt>
                <c:pt idx="2004">
                  <c:v>0.576545203295243</c:v>
                </c:pt>
                <c:pt idx="2005">
                  <c:v>0.566883040127558</c:v>
                </c:pt>
                <c:pt idx="2006">
                  <c:v>0.599282593675259</c:v>
                </c:pt>
                <c:pt idx="2007">
                  <c:v>0.577690098325804</c:v>
                </c:pt>
                <c:pt idx="2008">
                  <c:v>0.577815700239171</c:v>
                </c:pt>
                <c:pt idx="2009">
                  <c:v>0.575895147488706</c:v>
                </c:pt>
                <c:pt idx="2010">
                  <c:v>0.54312903534414</c:v>
                </c:pt>
                <c:pt idx="2011">
                  <c:v>0.531875779962796</c:v>
                </c:pt>
                <c:pt idx="2012">
                  <c:v>0.474280180706883</c:v>
                </c:pt>
                <c:pt idx="2013">
                  <c:v>0.494398384267871</c:v>
                </c:pt>
                <c:pt idx="2014">
                  <c:v>0.46457838958278</c:v>
                </c:pt>
                <c:pt idx="2015">
                  <c:v>0.481702450172734</c:v>
                </c:pt>
                <c:pt idx="2016">
                  <c:v>0.461983778899814</c:v>
                </c:pt>
                <c:pt idx="2017">
                  <c:v>0.473854711666224</c:v>
                </c:pt>
                <c:pt idx="2018">
                  <c:v>0.47846960403933</c:v>
                </c:pt>
                <c:pt idx="2019">
                  <c:v>0.452486803082647</c:v>
                </c:pt>
                <c:pt idx="2020">
                  <c:v>0.393645283018868</c:v>
                </c:pt>
                <c:pt idx="2021">
                  <c:v>0.372823747010364</c:v>
                </c:pt>
                <c:pt idx="2022">
                  <c:v>0.265594748870582</c:v>
                </c:pt>
                <c:pt idx="2023">
                  <c:v>0.227208206218443</c:v>
                </c:pt>
                <c:pt idx="2024">
                  <c:v>0.291260823810789</c:v>
                </c:pt>
                <c:pt idx="2025">
                  <c:v>0.280448280627159</c:v>
                </c:pt>
                <c:pt idx="2026">
                  <c:v>0.336699016741961</c:v>
                </c:pt>
                <c:pt idx="2027">
                  <c:v>0.360711730002657</c:v>
                </c:pt>
                <c:pt idx="2028">
                  <c:v>0.344039776773851</c:v>
                </c:pt>
                <c:pt idx="2029">
                  <c:v>0.362474174860484</c:v>
                </c:pt>
                <c:pt idx="2030">
                  <c:v>0.388095625830454</c:v>
                </c:pt>
                <c:pt idx="2031">
                  <c:v>0.400405973956949</c:v>
                </c:pt>
                <c:pt idx="2032">
                  <c:v>0.407905777305342</c:v>
                </c:pt>
                <c:pt idx="2033">
                  <c:v>0.41688110550093</c:v>
                </c:pt>
                <c:pt idx="2034">
                  <c:v>0.419579016741961</c:v>
                </c:pt>
                <c:pt idx="2035">
                  <c:v>0.428247292054212</c:v>
                </c:pt>
                <c:pt idx="2036">
                  <c:v>0.430554004783417</c:v>
                </c:pt>
                <c:pt idx="2037">
                  <c:v>0.443004326335371</c:v>
                </c:pt>
                <c:pt idx="2038">
                  <c:v>0.462754929577465</c:v>
                </c:pt>
                <c:pt idx="2039">
                  <c:v>0.48156237044911</c:v>
                </c:pt>
                <c:pt idx="2040">
                  <c:v>0.420487951102844</c:v>
                </c:pt>
                <c:pt idx="2041">
                  <c:v>0.445614605368057</c:v>
                </c:pt>
                <c:pt idx="2042">
                  <c:v>0.455255360085039</c:v>
                </c:pt>
                <c:pt idx="2043">
                  <c:v>0.451624895030561</c:v>
                </c:pt>
                <c:pt idx="2044">
                  <c:v>0.469048099920276</c:v>
                </c:pt>
                <c:pt idx="2045">
                  <c:v>0.486390539463194</c:v>
                </c:pt>
                <c:pt idx="2046">
                  <c:v>0.491268838692533</c:v>
                </c:pt>
                <c:pt idx="2047">
                  <c:v>0.508117905926123</c:v>
                </c:pt>
                <c:pt idx="2048">
                  <c:v>0.546162189742227</c:v>
                </c:pt>
                <c:pt idx="2049">
                  <c:v>0.544621993090619</c:v>
                </c:pt>
                <c:pt idx="2050">
                  <c:v>0.54764009566835</c:v>
                </c:pt>
                <c:pt idx="2051">
                  <c:v>0.519961902737178</c:v>
                </c:pt>
                <c:pt idx="2052">
                  <c:v>0.552703332447515</c:v>
                </c:pt>
                <c:pt idx="2053">
                  <c:v>0.564304735583311</c:v>
                </c:pt>
                <c:pt idx="2054">
                  <c:v>0.562161318097263</c:v>
                </c:pt>
                <c:pt idx="2055">
                  <c:v>0.559720435822482</c:v>
                </c:pt>
                <c:pt idx="2056">
                  <c:v>0.57055213393569</c:v>
                </c:pt>
                <c:pt idx="2057">
                  <c:v>0.58918499069891</c:v>
                </c:pt>
                <c:pt idx="2058">
                  <c:v>0.606671294180176</c:v>
                </c:pt>
                <c:pt idx="2059">
                  <c:v>0.590539080520861</c:v>
                </c:pt>
                <c:pt idx="2060">
                  <c:v>0.57018761626362</c:v>
                </c:pt>
                <c:pt idx="2061">
                  <c:v>0.606414520329524</c:v>
                </c:pt>
                <c:pt idx="2062">
                  <c:v>0.626844347595004</c:v>
                </c:pt>
                <c:pt idx="2063">
                  <c:v>0.643631272920542</c:v>
                </c:pt>
                <c:pt idx="2064">
                  <c:v>0.661792420940739</c:v>
                </c:pt>
                <c:pt idx="2065">
                  <c:v>0.619941280892904</c:v>
                </c:pt>
                <c:pt idx="2066">
                  <c:v>0.642479340951369</c:v>
                </c:pt>
                <c:pt idx="2067">
                  <c:v>0.642318171671539</c:v>
                </c:pt>
                <c:pt idx="2068">
                  <c:v>0.661590411905395</c:v>
                </c:pt>
                <c:pt idx="2069">
                  <c:v>0.65222641509434</c:v>
                </c:pt>
                <c:pt idx="2070">
                  <c:v>0.633181780494287</c:v>
                </c:pt>
                <c:pt idx="2071">
                  <c:v>0.653994961466915</c:v>
                </c:pt>
                <c:pt idx="2072">
                  <c:v>0.644661408450704</c:v>
                </c:pt>
                <c:pt idx="2073">
                  <c:v>0.619591666223758</c:v>
                </c:pt>
                <c:pt idx="2074">
                  <c:v>0.592888078660643</c:v>
                </c:pt>
                <c:pt idx="2075">
                  <c:v>0.605971830985916</c:v>
                </c:pt>
                <c:pt idx="2076">
                  <c:v>0.626288769598724</c:v>
                </c:pt>
                <c:pt idx="2077">
                  <c:v>0.610479447249535</c:v>
                </c:pt>
                <c:pt idx="2078">
                  <c:v>0.634344682434228</c:v>
                </c:pt>
                <c:pt idx="2079">
                  <c:v>0.647432622907255</c:v>
                </c:pt>
                <c:pt idx="2080">
                  <c:v>0.671184182832846</c:v>
                </c:pt>
                <c:pt idx="2081">
                  <c:v>0.66302966781823</c:v>
                </c:pt>
                <c:pt idx="2082">
                  <c:v>0.653531395163434</c:v>
                </c:pt>
                <c:pt idx="2083">
                  <c:v>0.633416295508902</c:v>
                </c:pt>
                <c:pt idx="2084">
                  <c:v>0.65217039596067</c:v>
                </c:pt>
                <c:pt idx="2085">
                  <c:v>0.669126590486314</c:v>
                </c:pt>
                <c:pt idx="2086">
                  <c:v>0.681228317831517</c:v>
                </c:pt>
                <c:pt idx="2087">
                  <c:v>0.67362969970768</c:v>
                </c:pt>
                <c:pt idx="2088">
                  <c:v>0.688528238107893</c:v>
                </c:pt>
                <c:pt idx="2089">
                  <c:v>0.63621244751528</c:v>
                </c:pt>
                <c:pt idx="2090">
                  <c:v>0.626511124103109</c:v>
                </c:pt>
                <c:pt idx="2091">
                  <c:v>0.636790029231996</c:v>
                </c:pt>
                <c:pt idx="2092">
                  <c:v>0.667388509168217</c:v>
                </c:pt>
                <c:pt idx="2093">
                  <c:v>0.687637587031624</c:v>
                </c:pt>
                <c:pt idx="2094">
                  <c:v>0.695041084241297</c:v>
                </c:pt>
                <c:pt idx="2095">
                  <c:v>0.696186064310391</c:v>
                </c:pt>
                <c:pt idx="2096">
                  <c:v>0.715611140047834</c:v>
                </c:pt>
                <c:pt idx="2097">
                  <c:v>0.700214764815307</c:v>
                </c:pt>
                <c:pt idx="2098">
                  <c:v>0.713076290193994</c:v>
                </c:pt>
                <c:pt idx="2099">
                  <c:v>0.722751442997608</c:v>
                </c:pt>
                <c:pt idx="2100">
                  <c:v>0.723813723093277</c:v>
                </c:pt>
                <c:pt idx="2101">
                  <c:v>0.72925601913367</c:v>
                </c:pt>
                <c:pt idx="2102">
                  <c:v>0.701813170342812</c:v>
                </c:pt>
                <c:pt idx="2103">
                  <c:v>0.714556385862344</c:v>
                </c:pt>
                <c:pt idx="2104">
                  <c:v>0.718734328992825</c:v>
                </c:pt>
                <c:pt idx="2105">
                  <c:v>0.656014435290991</c:v>
                </c:pt>
                <c:pt idx="2106">
                  <c:v>0.65063090087696</c:v>
                </c:pt>
                <c:pt idx="2107">
                  <c:v>0.642142949774116</c:v>
                </c:pt>
                <c:pt idx="2108">
                  <c:v>0.651828285942068</c:v>
                </c:pt>
                <c:pt idx="2109">
                  <c:v>0.641506032420941</c:v>
                </c:pt>
                <c:pt idx="2110">
                  <c:v>0.588336986446984</c:v>
                </c:pt>
                <c:pt idx="2111">
                  <c:v>0.580421387191071</c:v>
                </c:pt>
                <c:pt idx="2112">
                  <c:v>0.594481381876163</c:v>
                </c:pt>
                <c:pt idx="2113">
                  <c:v>0.597837810257773</c:v>
                </c:pt>
                <c:pt idx="2114">
                  <c:v>0.628084592080787</c:v>
                </c:pt>
                <c:pt idx="2115">
                  <c:v>0.638407270794579</c:v>
                </c:pt>
                <c:pt idx="2116">
                  <c:v>0.622779675790593</c:v>
                </c:pt>
                <c:pt idx="2117">
                  <c:v>0.62665702896625</c:v>
                </c:pt>
                <c:pt idx="2118">
                  <c:v>0.624421472229604</c:v>
                </c:pt>
                <c:pt idx="2119">
                  <c:v>0.606888206218443</c:v>
                </c:pt>
                <c:pt idx="2120">
                  <c:v>0.557391613074674</c:v>
                </c:pt>
                <c:pt idx="2121">
                  <c:v>0.524935423863938</c:v>
                </c:pt>
                <c:pt idx="2122">
                  <c:v>0.505773202232262</c:v>
                </c:pt>
                <c:pt idx="2123">
                  <c:v>0.525144150943396</c:v>
                </c:pt>
                <c:pt idx="2124">
                  <c:v>0.524822513951634</c:v>
                </c:pt>
                <c:pt idx="2125">
                  <c:v>0.52640448578262</c:v>
                </c:pt>
                <c:pt idx="2126">
                  <c:v>0.497364889715652</c:v>
                </c:pt>
                <c:pt idx="2127">
                  <c:v>0.478519606696784</c:v>
                </c:pt>
                <c:pt idx="2128">
                  <c:v>0.508219633271326</c:v>
                </c:pt>
                <c:pt idx="2129">
                  <c:v>0.461473335104969</c:v>
                </c:pt>
                <c:pt idx="2130">
                  <c:v>0.465693095934095</c:v>
                </c:pt>
                <c:pt idx="2131">
                  <c:v>0.441363210204624</c:v>
                </c:pt>
                <c:pt idx="2132">
                  <c:v>0.408331586500133</c:v>
                </c:pt>
                <c:pt idx="2133">
                  <c:v>0.416148923731066</c:v>
                </c:pt>
                <c:pt idx="2134">
                  <c:v>0.457316120116928</c:v>
                </c:pt>
                <c:pt idx="2135">
                  <c:v>0.471334488440074</c:v>
                </c:pt>
                <c:pt idx="2136">
                  <c:v>0.507630550093011</c:v>
                </c:pt>
                <c:pt idx="2137">
                  <c:v>0.523160861015147</c:v>
                </c:pt>
                <c:pt idx="2138">
                  <c:v>0.531645134201435</c:v>
                </c:pt>
                <c:pt idx="2139">
                  <c:v>0.520533531756577</c:v>
                </c:pt>
                <c:pt idx="2140">
                  <c:v>0.513134158915759</c:v>
                </c:pt>
                <c:pt idx="2141">
                  <c:v>0.51375102843476</c:v>
                </c:pt>
                <c:pt idx="2142">
                  <c:v>0.501068062715918</c:v>
                </c:pt>
                <c:pt idx="2143">
                  <c:v>0.495736826999734</c:v>
                </c:pt>
                <c:pt idx="2144">
                  <c:v>0.527787531225086</c:v>
                </c:pt>
                <c:pt idx="2145">
                  <c:v>0.520707924528302</c:v>
                </c:pt>
                <c:pt idx="2146">
                  <c:v>0.4685370608557</c:v>
                </c:pt>
                <c:pt idx="2147">
                  <c:v>0.480936805740101</c:v>
                </c:pt>
                <c:pt idx="2148">
                  <c:v>0.515580334839224</c:v>
                </c:pt>
                <c:pt idx="2149">
                  <c:v>0.535512027637523</c:v>
                </c:pt>
                <c:pt idx="2150">
                  <c:v>0.545473632739835</c:v>
                </c:pt>
                <c:pt idx="2151">
                  <c:v>0.579081690140845</c:v>
                </c:pt>
                <c:pt idx="2152">
                  <c:v>0.580021387191071</c:v>
                </c:pt>
                <c:pt idx="2153">
                  <c:v>0.575624831251661</c:v>
                </c:pt>
                <c:pt idx="2154">
                  <c:v>0.571165453095934</c:v>
                </c:pt>
                <c:pt idx="2155">
                  <c:v>0.55405601913367</c:v>
                </c:pt>
                <c:pt idx="2156">
                  <c:v>0.563516449641244</c:v>
                </c:pt>
                <c:pt idx="2157">
                  <c:v>0.553237459473824</c:v>
                </c:pt>
                <c:pt idx="2158">
                  <c:v>0.58921020462397</c:v>
                </c:pt>
                <c:pt idx="2159">
                  <c:v>0.577331618389583</c:v>
                </c:pt>
                <c:pt idx="2160">
                  <c:v>0.580264682434228</c:v>
                </c:pt>
                <c:pt idx="2161">
                  <c:v>0.567060791921339</c:v>
                </c:pt>
                <c:pt idx="2162">
                  <c:v>0.574339006112145</c:v>
                </c:pt>
                <c:pt idx="2163">
                  <c:v>0.549370098325804</c:v>
                </c:pt>
                <c:pt idx="2164">
                  <c:v>0.545793824076535</c:v>
                </c:pt>
                <c:pt idx="2165">
                  <c:v>0.550233558331119</c:v>
                </c:pt>
                <c:pt idx="2166">
                  <c:v>0.532653733723093</c:v>
                </c:pt>
                <c:pt idx="2167">
                  <c:v>0.528076152006378</c:v>
                </c:pt>
                <c:pt idx="2168">
                  <c:v>0.551990454424661</c:v>
                </c:pt>
                <c:pt idx="2169">
                  <c:v>0.551045336167951</c:v>
                </c:pt>
                <c:pt idx="2170">
                  <c:v>0.567124974754185</c:v>
                </c:pt>
                <c:pt idx="2171">
                  <c:v>0.572329949508371</c:v>
                </c:pt>
                <c:pt idx="2172">
                  <c:v>0.580291108158384</c:v>
                </c:pt>
                <c:pt idx="2173">
                  <c:v>0.577745798564975</c:v>
                </c:pt>
                <c:pt idx="2174">
                  <c:v>0.578154132341217</c:v>
                </c:pt>
                <c:pt idx="2175">
                  <c:v>0.568047026308796</c:v>
                </c:pt>
                <c:pt idx="2176">
                  <c:v>0.572290810523518</c:v>
                </c:pt>
                <c:pt idx="2177">
                  <c:v>0.566477087430242</c:v>
                </c:pt>
                <c:pt idx="2178">
                  <c:v>0.551883327132607</c:v>
                </c:pt>
                <c:pt idx="2179">
                  <c:v>0.546317257507308</c:v>
                </c:pt>
                <c:pt idx="2180">
                  <c:v>0.552801892107361</c:v>
                </c:pt>
                <c:pt idx="2181">
                  <c:v>0.53444464522987</c:v>
                </c:pt>
                <c:pt idx="2182">
                  <c:v>0.504161211799096</c:v>
                </c:pt>
                <c:pt idx="2183">
                  <c:v>0.492584384799362</c:v>
                </c:pt>
                <c:pt idx="2184">
                  <c:v>0.480240170077066</c:v>
                </c:pt>
                <c:pt idx="2185">
                  <c:v>0.45618391708743</c:v>
                </c:pt>
                <c:pt idx="2186">
                  <c:v>0.450021472229604</c:v>
                </c:pt>
                <c:pt idx="2187">
                  <c:v>0.477036470900877</c:v>
                </c:pt>
                <c:pt idx="2188">
                  <c:v>0.488829040659049</c:v>
                </c:pt>
                <c:pt idx="2189">
                  <c:v>0.475375115599256</c:v>
                </c:pt>
                <c:pt idx="2190">
                  <c:v>0.473813085304279</c:v>
                </c:pt>
                <c:pt idx="2191">
                  <c:v>0.478471347329259</c:v>
                </c:pt>
                <c:pt idx="2192">
                  <c:v>0.511912048897156</c:v>
                </c:pt>
                <c:pt idx="2193">
                  <c:v>0.511341397820888</c:v>
                </c:pt>
                <c:pt idx="2194">
                  <c:v>0.526449938878554</c:v>
                </c:pt>
                <c:pt idx="2195">
                  <c:v>0.529945447781026</c:v>
                </c:pt>
                <c:pt idx="2196">
                  <c:v>0.538284198777571</c:v>
                </c:pt>
                <c:pt idx="2197">
                  <c:v>0.539331916024449</c:v>
                </c:pt>
                <c:pt idx="2198">
                  <c:v>0.526787967047568</c:v>
                </c:pt>
                <c:pt idx="2199">
                  <c:v>0.527415275046505</c:v>
                </c:pt>
                <c:pt idx="2200">
                  <c:v>0.53399207015679</c:v>
                </c:pt>
                <c:pt idx="2201">
                  <c:v>0.551485410576668</c:v>
                </c:pt>
                <c:pt idx="2202">
                  <c:v>0.552824384799362</c:v>
                </c:pt>
                <c:pt idx="2203">
                  <c:v>0.556475003986181</c:v>
                </c:pt>
                <c:pt idx="2204">
                  <c:v>0.571320775976614</c:v>
                </c:pt>
                <c:pt idx="2205">
                  <c:v>0.585645027903269</c:v>
                </c:pt>
                <c:pt idx="2206">
                  <c:v>0.597319691735318</c:v>
                </c:pt>
                <c:pt idx="2207">
                  <c:v>0.601749944193463</c:v>
                </c:pt>
                <c:pt idx="2208">
                  <c:v>0.62798056869519</c:v>
                </c:pt>
                <c:pt idx="2209">
                  <c:v>0.631865405261759</c:v>
                </c:pt>
                <c:pt idx="2210">
                  <c:v>0.629947233590221</c:v>
                </c:pt>
                <c:pt idx="2211">
                  <c:v>0.622024002125963</c:v>
                </c:pt>
                <c:pt idx="2212">
                  <c:v>0.629769588094605</c:v>
                </c:pt>
                <c:pt idx="2213">
                  <c:v>0.61880221100186</c:v>
                </c:pt>
                <c:pt idx="2214">
                  <c:v>0.647389508370981</c:v>
                </c:pt>
                <c:pt idx="2215">
                  <c:v>0.641790613871911</c:v>
                </c:pt>
                <c:pt idx="2216">
                  <c:v>0.6598627478076</c:v>
                </c:pt>
                <c:pt idx="2217">
                  <c:v>0.662045176720702</c:v>
                </c:pt>
                <c:pt idx="2218">
                  <c:v>0.662552601647622</c:v>
                </c:pt>
                <c:pt idx="2219">
                  <c:v>0.629977230932766</c:v>
                </c:pt>
                <c:pt idx="2220">
                  <c:v>0.616642232261493</c:v>
                </c:pt>
                <c:pt idx="2221">
                  <c:v>0.638016816369918</c:v>
                </c:pt>
                <c:pt idx="2222">
                  <c:v>0.645340122242891</c:v>
                </c:pt>
                <c:pt idx="2223">
                  <c:v>0.64721241562583</c:v>
                </c:pt>
                <c:pt idx="2224">
                  <c:v>0.63976461334042</c:v>
                </c:pt>
                <c:pt idx="2225">
                  <c:v>0.63459529099123</c:v>
                </c:pt>
                <c:pt idx="2226">
                  <c:v>0.622702545841084</c:v>
                </c:pt>
                <c:pt idx="2227">
                  <c:v>0.637125421206484</c:v>
                </c:pt>
                <c:pt idx="2228">
                  <c:v>0.648234238639383</c:v>
                </c:pt>
                <c:pt idx="2229">
                  <c:v>0.641063747010364</c:v>
                </c:pt>
                <c:pt idx="2230">
                  <c:v>0.640036056338028</c:v>
                </c:pt>
                <c:pt idx="2231">
                  <c:v>0.646886356630348</c:v>
                </c:pt>
                <c:pt idx="2232">
                  <c:v>0.613534371512091</c:v>
                </c:pt>
                <c:pt idx="2233">
                  <c:v>0.622034015413234</c:v>
                </c:pt>
                <c:pt idx="2234">
                  <c:v>0.622363752325272</c:v>
                </c:pt>
                <c:pt idx="2235">
                  <c:v>0.600121775179378</c:v>
                </c:pt>
                <c:pt idx="2236">
                  <c:v>0.608200244485783</c:v>
                </c:pt>
                <c:pt idx="2237">
                  <c:v>0.593425564709009</c:v>
                </c:pt>
                <c:pt idx="2238">
                  <c:v>0.601339845867659</c:v>
                </c:pt>
                <c:pt idx="2239">
                  <c:v>0.574580239170874</c:v>
                </c:pt>
                <c:pt idx="2240">
                  <c:v>0.585544895030561</c:v>
                </c:pt>
                <c:pt idx="2241">
                  <c:v>0.582034865798565</c:v>
                </c:pt>
                <c:pt idx="2242">
                  <c:v>0.602732649481796</c:v>
                </c:pt>
                <c:pt idx="2243">
                  <c:v>0.610013818761626</c:v>
                </c:pt>
                <c:pt idx="2244">
                  <c:v>0.616723847993622</c:v>
                </c:pt>
                <c:pt idx="2245">
                  <c:v>0.616516162636194</c:v>
                </c:pt>
                <c:pt idx="2246">
                  <c:v>0.620926303481265</c:v>
                </c:pt>
                <c:pt idx="2247">
                  <c:v>0.606496646292851</c:v>
                </c:pt>
                <c:pt idx="2248">
                  <c:v>0.602000595269731</c:v>
                </c:pt>
                <c:pt idx="2249">
                  <c:v>0.602321530693596</c:v>
                </c:pt>
                <c:pt idx="2250">
                  <c:v>0.618365261759235</c:v>
                </c:pt>
                <c:pt idx="2251">
                  <c:v>0.63870050491629</c:v>
                </c:pt>
                <c:pt idx="2252">
                  <c:v>0.636619271857561</c:v>
                </c:pt>
                <c:pt idx="2253">
                  <c:v>0.643701323412171</c:v>
                </c:pt>
                <c:pt idx="2254">
                  <c:v>0.657792399681106</c:v>
                </c:pt>
                <c:pt idx="2255">
                  <c:v>0.640299080520861</c:v>
                </c:pt>
                <c:pt idx="2256">
                  <c:v>0.643979803348392</c:v>
                </c:pt>
                <c:pt idx="2257">
                  <c:v>0.652668615466383</c:v>
                </c:pt>
                <c:pt idx="2258">
                  <c:v>0.63991096465586</c:v>
                </c:pt>
                <c:pt idx="2259">
                  <c:v>0.652459675790593</c:v>
                </c:pt>
                <c:pt idx="2260">
                  <c:v>0.650768599521658</c:v>
                </c:pt>
                <c:pt idx="2261">
                  <c:v>0.647072548498538</c:v>
                </c:pt>
                <c:pt idx="2262">
                  <c:v>0.639658591549296</c:v>
                </c:pt>
                <c:pt idx="2263">
                  <c:v>0.639330066436354</c:v>
                </c:pt>
                <c:pt idx="2264">
                  <c:v>0.594622397023651</c:v>
                </c:pt>
                <c:pt idx="2265">
                  <c:v>0.583287228275312</c:v>
                </c:pt>
                <c:pt idx="2266">
                  <c:v>0.554631219771459</c:v>
                </c:pt>
                <c:pt idx="2267">
                  <c:v>0.559704809992028</c:v>
                </c:pt>
                <c:pt idx="2268">
                  <c:v>0.561953462662769</c:v>
                </c:pt>
                <c:pt idx="2269">
                  <c:v>0.583222832846133</c:v>
                </c:pt>
                <c:pt idx="2270">
                  <c:v>0.585804177517938</c:v>
                </c:pt>
                <c:pt idx="2271">
                  <c:v>0.566976603773585</c:v>
                </c:pt>
                <c:pt idx="2272">
                  <c:v>0.578512697315971</c:v>
                </c:pt>
                <c:pt idx="2273">
                  <c:v>0.55716900345469</c:v>
                </c:pt>
                <c:pt idx="2274">
                  <c:v>0.561118937018336</c:v>
                </c:pt>
                <c:pt idx="2275">
                  <c:v>0.560028317831517</c:v>
                </c:pt>
                <c:pt idx="2276">
                  <c:v>0.539814084507042</c:v>
                </c:pt>
                <c:pt idx="2277">
                  <c:v>0.551666840287005</c:v>
                </c:pt>
                <c:pt idx="2278">
                  <c:v>0.535452139250598</c:v>
                </c:pt>
                <c:pt idx="2279">
                  <c:v>0.544652819558863</c:v>
                </c:pt>
                <c:pt idx="2280">
                  <c:v>0.552090991230401</c:v>
                </c:pt>
                <c:pt idx="2281">
                  <c:v>0.556815540791921</c:v>
                </c:pt>
                <c:pt idx="2282">
                  <c:v>0.555598277969705</c:v>
                </c:pt>
                <c:pt idx="2283">
                  <c:v>0.540025936752591</c:v>
                </c:pt>
                <c:pt idx="2284">
                  <c:v>0.53668347595004</c:v>
                </c:pt>
                <c:pt idx="2285">
                  <c:v>0.534022237576402</c:v>
                </c:pt>
                <c:pt idx="2286">
                  <c:v>0.545119638586234</c:v>
                </c:pt>
                <c:pt idx="2287">
                  <c:v>0.542347658782886</c:v>
                </c:pt>
                <c:pt idx="2288">
                  <c:v>0.550083975551422</c:v>
                </c:pt>
                <c:pt idx="2289">
                  <c:v>0.549737741163965</c:v>
                </c:pt>
                <c:pt idx="2290">
                  <c:v>0.553281955886261</c:v>
                </c:pt>
                <c:pt idx="2291">
                  <c:v>0.565865065107627</c:v>
                </c:pt>
                <c:pt idx="2292">
                  <c:v>0.567593303215519</c:v>
                </c:pt>
                <c:pt idx="2293">
                  <c:v>0.534000403933032</c:v>
                </c:pt>
                <c:pt idx="2294">
                  <c:v>0.53425481796439</c:v>
                </c:pt>
                <c:pt idx="2295">
                  <c:v>0.523779218708477</c:v>
                </c:pt>
                <c:pt idx="2296">
                  <c:v>0.53671090087696</c:v>
                </c:pt>
                <c:pt idx="2297">
                  <c:v>0.54510407653468</c:v>
                </c:pt>
                <c:pt idx="2298">
                  <c:v>0.551262758437417</c:v>
                </c:pt>
                <c:pt idx="2299">
                  <c:v>0.55697488174329</c:v>
                </c:pt>
                <c:pt idx="2300">
                  <c:v>0.565879479138985</c:v>
                </c:pt>
                <c:pt idx="2301">
                  <c:v>0.579436640977943</c:v>
                </c:pt>
                <c:pt idx="2302">
                  <c:v>0.585546361945257</c:v>
                </c:pt>
                <c:pt idx="2303">
                  <c:v>0.585986925325538</c:v>
                </c:pt>
                <c:pt idx="2304">
                  <c:v>0.552144948179644</c:v>
                </c:pt>
                <c:pt idx="2305">
                  <c:v>0.52207207015679</c:v>
                </c:pt>
                <c:pt idx="2306">
                  <c:v>0.542640170077066</c:v>
                </c:pt>
                <c:pt idx="2307">
                  <c:v>0.535514302418283</c:v>
                </c:pt>
                <c:pt idx="2308">
                  <c:v>0.546252436885464</c:v>
                </c:pt>
                <c:pt idx="2309">
                  <c:v>0.565958501195854</c:v>
                </c:pt>
                <c:pt idx="2310">
                  <c:v>0.568585617858092</c:v>
                </c:pt>
                <c:pt idx="2311">
                  <c:v>0.574892649481797</c:v>
                </c:pt>
                <c:pt idx="2312">
                  <c:v>0.562168440074409</c:v>
                </c:pt>
                <c:pt idx="2313">
                  <c:v>0.558373638054743</c:v>
                </c:pt>
                <c:pt idx="2314">
                  <c:v>0.547861897422269</c:v>
                </c:pt>
                <c:pt idx="2315">
                  <c:v>0.549422758437417</c:v>
                </c:pt>
                <c:pt idx="2316">
                  <c:v>0.562163188944991</c:v>
                </c:pt>
                <c:pt idx="2317">
                  <c:v>0.539444592080787</c:v>
                </c:pt>
                <c:pt idx="2318">
                  <c:v>0.555024671804411</c:v>
                </c:pt>
                <c:pt idx="2319">
                  <c:v>0.554386627690672</c:v>
                </c:pt>
                <c:pt idx="2320">
                  <c:v>0.547857262822216</c:v>
                </c:pt>
                <c:pt idx="2321">
                  <c:v>0.546353335104969</c:v>
                </c:pt>
                <c:pt idx="2322">
                  <c:v>0.542167504650545</c:v>
                </c:pt>
                <c:pt idx="2323">
                  <c:v>0.52259892638852</c:v>
                </c:pt>
                <c:pt idx="2324">
                  <c:v>0.52091314376827</c:v>
                </c:pt>
                <c:pt idx="2325">
                  <c:v>0.51914631942599</c:v>
                </c:pt>
                <c:pt idx="2326">
                  <c:v>0.54396925857029</c:v>
                </c:pt>
                <c:pt idx="2327">
                  <c:v>0.53438394897688</c:v>
                </c:pt>
                <c:pt idx="2328">
                  <c:v>0.522575562051555</c:v>
                </c:pt>
                <c:pt idx="2329">
                  <c:v>0.536399064576136</c:v>
                </c:pt>
                <c:pt idx="2330">
                  <c:v>0.548415604570821</c:v>
                </c:pt>
                <c:pt idx="2331">
                  <c:v>0.546410821153335</c:v>
                </c:pt>
                <c:pt idx="2332">
                  <c:v>0.543731384533617</c:v>
                </c:pt>
                <c:pt idx="2333">
                  <c:v>0.544578113207547</c:v>
                </c:pt>
                <c:pt idx="2334">
                  <c:v>0.553080350783949</c:v>
                </c:pt>
                <c:pt idx="2335">
                  <c:v>0.545633866595801</c:v>
                </c:pt>
                <c:pt idx="2336">
                  <c:v>0.537916896093542</c:v>
                </c:pt>
                <c:pt idx="2337">
                  <c:v>0.525947020993888</c:v>
                </c:pt>
                <c:pt idx="2338">
                  <c:v>0.527458836035078</c:v>
                </c:pt>
                <c:pt idx="2339">
                  <c:v>0.498441732660112</c:v>
                </c:pt>
                <c:pt idx="2340">
                  <c:v>0.501976231730003</c:v>
                </c:pt>
                <c:pt idx="2341">
                  <c:v>0.48826846664895</c:v>
                </c:pt>
                <c:pt idx="2342">
                  <c:v>0.470454020728143</c:v>
                </c:pt>
                <c:pt idx="2343">
                  <c:v>0.485019867127292</c:v>
                </c:pt>
                <c:pt idx="2344">
                  <c:v>0.45406056869519</c:v>
                </c:pt>
                <c:pt idx="2345">
                  <c:v>0.439823545043848</c:v>
                </c:pt>
                <c:pt idx="2346">
                  <c:v>0.449818952963061</c:v>
                </c:pt>
                <c:pt idx="2347">
                  <c:v>0.419998979537603</c:v>
                </c:pt>
                <c:pt idx="2348">
                  <c:v>0.423427541854903</c:v>
                </c:pt>
                <c:pt idx="2349">
                  <c:v>0.397533542386394</c:v>
                </c:pt>
                <c:pt idx="2350">
                  <c:v>0.407797480733457</c:v>
                </c:pt>
                <c:pt idx="2351">
                  <c:v>0.452160148817433</c:v>
                </c:pt>
                <c:pt idx="2352">
                  <c:v>0.459497932500664</c:v>
                </c:pt>
                <c:pt idx="2353">
                  <c:v>0.451193196917353</c:v>
                </c:pt>
                <c:pt idx="2354">
                  <c:v>0.451883646027106</c:v>
                </c:pt>
                <c:pt idx="2355">
                  <c:v>0.473651150677651</c:v>
                </c:pt>
                <c:pt idx="2356">
                  <c:v>0.466252840818496</c:v>
                </c:pt>
                <c:pt idx="2357">
                  <c:v>0.472847727876694</c:v>
                </c:pt>
                <c:pt idx="2358">
                  <c:v>0.446246909380813</c:v>
                </c:pt>
                <c:pt idx="2359">
                  <c:v>0.45076360350784</c:v>
                </c:pt>
                <c:pt idx="2360">
                  <c:v>0.469819123040127</c:v>
                </c:pt>
                <c:pt idx="2361">
                  <c:v>0.470285708211533</c:v>
                </c:pt>
                <c:pt idx="2362">
                  <c:v>0.450919224023386</c:v>
                </c:pt>
                <c:pt idx="2363">
                  <c:v>0.442735519532288</c:v>
                </c:pt>
                <c:pt idx="2364">
                  <c:v>0.445196088227478</c:v>
                </c:pt>
                <c:pt idx="2365">
                  <c:v>0.446362391708743</c:v>
                </c:pt>
                <c:pt idx="2366">
                  <c:v>0.433779750199309</c:v>
                </c:pt>
                <c:pt idx="2367">
                  <c:v>0.422299420674993</c:v>
                </c:pt>
                <c:pt idx="2368">
                  <c:v>0.41210176986447</c:v>
                </c:pt>
                <c:pt idx="2369">
                  <c:v>0.439521679511028</c:v>
                </c:pt>
                <c:pt idx="2370">
                  <c:v>0.432975625830454</c:v>
                </c:pt>
                <c:pt idx="2371">
                  <c:v>0.425580653733723</c:v>
                </c:pt>
                <c:pt idx="2372">
                  <c:v>0.434650502258836</c:v>
                </c:pt>
                <c:pt idx="2373">
                  <c:v>0.445403773584906</c:v>
                </c:pt>
                <c:pt idx="2374">
                  <c:v>0.440896646292851</c:v>
                </c:pt>
                <c:pt idx="2375">
                  <c:v>0.436977305341483</c:v>
                </c:pt>
                <c:pt idx="2376">
                  <c:v>0.440762604305076</c:v>
                </c:pt>
                <c:pt idx="2377">
                  <c:v>0.451540876959872</c:v>
                </c:pt>
                <c:pt idx="2378">
                  <c:v>0.446177454158916</c:v>
                </c:pt>
                <c:pt idx="2379">
                  <c:v>0.432531256975817</c:v>
                </c:pt>
                <c:pt idx="2380">
                  <c:v>0.429462216316769</c:v>
                </c:pt>
                <c:pt idx="2381">
                  <c:v>0.404883422800957</c:v>
                </c:pt>
                <c:pt idx="2382">
                  <c:v>0.389399245283019</c:v>
                </c:pt>
                <c:pt idx="2383">
                  <c:v>0.373141408450704</c:v>
                </c:pt>
                <c:pt idx="2384">
                  <c:v>0.340756694127026</c:v>
                </c:pt>
                <c:pt idx="2385">
                  <c:v>0.36006297103375</c:v>
                </c:pt>
                <c:pt idx="2386">
                  <c:v>0.374231687483391</c:v>
                </c:pt>
                <c:pt idx="2387">
                  <c:v>0.382040605899548</c:v>
                </c:pt>
                <c:pt idx="2388">
                  <c:v>0.407058368323146</c:v>
                </c:pt>
                <c:pt idx="2389">
                  <c:v>0.42843314376827</c:v>
                </c:pt>
                <c:pt idx="2390">
                  <c:v>0.419605697581717</c:v>
                </c:pt>
                <c:pt idx="2391">
                  <c:v>0.41700789795376</c:v>
                </c:pt>
                <c:pt idx="2392">
                  <c:v>0.399606654265214</c:v>
                </c:pt>
                <c:pt idx="2393">
                  <c:v>0.420515503587563</c:v>
                </c:pt>
                <c:pt idx="2394">
                  <c:v>0.449862620249801</c:v>
                </c:pt>
                <c:pt idx="2395">
                  <c:v>0.454663491894765</c:v>
                </c:pt>
                <c:pt idx="2396">
                  <c:v>0.459938453361679</c:v>
                </c:pt>
                <c:pt idx="2397">
                  <c:v>0.450843220834441</c:v>
                </c:pt>
                <c:pt idx="2398">
                  <c:v>0.447957416954558</c:v>
                </c:pt>
                <c:pt idx="2399">
                  <c:v>0.461340887589689</c:v>
                </c:pt>
                <c:pt idx="2400">
                  <c:v>0.470222418283285</c:v>
                </c:pt>
                <c:pt idx="2401">
                  <c:v>0.47623655593941</c:v>
                </c:pt>
                <c:pt idx="2402">
                  <c:v>0.461463598192931</c:v>
                </c:pt>
                <c:pt idx="2403">
                  <c:v>0.474332947116662</c:v>
                </c:pt>
                <c:pt idx="2404">
                  <c:v>0.487186882806272</c:v>
                </c:pt>
                <c:pt idx="2405">
                  <c:v>0.477400244485783</c:v>
                </c:pt>
                <c:pt idx="2406">
                  <c:v>0.458575264416689</c:v>
                </c:pt>
                <c:pt idx="2407">
                  <c:v>0.473938368323146</c:v>
                </c:pt>
                <c:pt idx="2408">
                  <c:v>0.454423470635131</c:v>
                </c:pt>
                <c:pt idx="2409">
                  <c:v>0.453579271857561</c:v>
                </c:pt>
                <c:pt idx="2410">
                  <c:v>0.461183332447515</c:v>
                </c:pt>
                <c:pt idx="2411">
                  <c:v>0.454063162370449</c:v>
                </c:pt>
                <c:pt idx="2412">
                  <c:v>0.446299782088759</c:v>
                </c:pt>
                <c:pt idx="2413">
                  <c:v>0.458074663832049</c:v>
                </c:pt>
                <c:pt idx="2414">
                  <c:v>0.454350188679245</c:v>
                </c:pt>
                <c:pt idx="2415">
                  <c:v>0.425381068296572</c:v>
                </c:pt>
                <c:pt idx="2416">
                  <c:v>0.432802976348658</c:v>
                </c:pt>
                <c:pt idx="2417">
                  <c:v>0.43209949508371</c:v>
                </c:pt>
                <c:pt idx="2418">
                  <c:v>0.427892532553813</c:v>
                </c:pt>
                <c:pt idx="2419">
                  <c:v>0.445020100983258</c:v>
                </c:pt>
                <c:pt idx="2420">
                  <c:v>0.445950209938878</c:v>
                </c:pt>
                <c:pt idx="2421">
                  <c:v>0.431812553813447</c:v>
                </c:pt>
                <c:pt idx="2422">
                  <c:v>0.425226000531491</c:v>
                </c:pt>
                <c:pt idx="2423">
                  <c:v>0.415649279829923</c:v>
                </c:pt>
                <c:pt idx="2424">
                  <c:v>0.393148849322349</c:v>
                </c:pt>
                <c:pt idx="2425">
                  <c:v>0.394703693861281</c:v>
                </c:pt>
                <c:pt idx="2426">
                  <c:v>0.370387307998937</c:v>
                </c:pt>
                <c:pt idx="2427">
                  <c:v>0.379330789263885</c:v>
                </c:pt>
                <c:pt idx="2428">
                  <c:v>0.363875950039862</c:v>
                </c:pt>
                <c:pt idx="2429">
                  <c:v>0.364308073345735</c:v>
                </c:pt>
                <c:pt idx="2430">
                  <c:v>0.344295041190539</c:v>
                </c:pt>
                <c:pt idx="2431">
                  <c:v>0.35489709274515</c:v>
                </c:pt>
                <c:pt idx="2432">
                  <c:v>0.380911166622376</c:v>
                </c:pt>
                <c:pt idx="2433">
                  <c:v>0.40034631942599</c:v>
                </c:pt>
                <c:pt idx="2434">
                  <c:v>0.392619271857561</c:v>
                </c:pt>
                <c:pt idx="2435">
                  <c:v>0.38531535477013</c:v>
                </c:pt>
                <c:pt idx="2436">
                  <c:v>0.37555652404996</c:v>
                </c:pt>
                <c:pt idx="2437">
                  <c:v>0.350056252989636</c:v>
                </c:pt>
                <c:pt idx="2438">
                  <c:v>0.318609109752857</c:v>
                </c:pt>
                <c:pt idx="2439">
                  <c:v>0.320923284613341</c:v>
                </c:pt>
                <c:pt idx="2440">
                  <c:v>0.311115025245814</c:v>
                </c:pt>
                <c:pt idx="2441">
                  <c:v>0.3346744406059</c:v>
                </c:pt>
                <c:pt idx="2442">
                  <c:v>0.325963369651874</c:v>
                </c:pt>
                <c:pt idx="2443">
                  <c:v>0.322367706617061</c:v>
                </c:pt>
                <c:pt idx="2444">
                  <c:v>0.317633760297635</c:v>
                </c:pt>
                <c:pt idx="2445">
                  <c:v>0.281870550093011</c:v>
                </c:pt>
                <c:pt idx="2446">
                  <c:v>0.278136656922668</c:v>
                </c:pt>
                <c:pt idx="2447">
                  <c:v>0.262356864204092</c:v>
                </c:pt>
                <c:pt idx="2448">
                  <c:v>0.189533266011161</c:v>
                </c:pt>
                <c:pt idx="2449">
                  <c:v>0.208276672867393</c:v>
                </c:pt>
                <c:pt idx="2450">
                  <c:v>0.223446930640446</c:v>
                </c:pt>
                <c:pt idx="2451">
                  <c:v>0.26454732925857</c:v>
                </c:pt>
                <c:pt idx="2452">
                  <c:v>0.253503056072283</c:v>
                </c:pt>
                <c:pt idx="2453">
                  <c:v>0.220554174860484</c:v>
                </c:pt>
                <c:pt idx="2454">
                  <c:v>0.185686058995482</c:v>
                </c:pt>
                <c:pt idx="2455">
                  <c:v>0.138206452298698</c:v>
                </c:pt>
                <c:pt idx="2456">
                  <c:v>0.129979038001594</c:v>
                </c:pt>
                <c:pt idx="2457">
                  <c:v>0.0881678660643105</c:v>
                </c:pt>
                <c:pt idx="2458">
                  <c:v>0.0211842891310125</c:v>
                </c:pt>
                <c:pt idx="2459">
                  <c:v>0.0923960244485782</c:v>
                </c:pt>
                <c:pt idx="2460">
                  <c:v>0.141254403401541</c:v>
                </c:pt>
                <c:pt idx="2461">
                  <c:v>0.18785943130481</c:v>
                </c:pt>
                <c:pt idx="2462">
                  <c:v>0.196538400212596</c:v>
                </c:pt>
                <c:pt idx="2463">
                  <c:v>0.200446112144565</c:v>
                </c:pt>
                <c:pt idx="2464">
                  <c:v>0.206981238373638</c:v>
                </c:pt>
                <c:pt idx="2465">
                  <c:v>0.225549848525113</c:v>
                </c:pt>
                <c:pt idx="2466">
                  <c:v>0.24327181504119</c:v>
                </c:pt>
                <c:pt idx="2467">
                  <c:v>0.250344214722296</c:v>
                </c:pt>
                <c:pt idx="2468">
                  <c:v>0.283328450704225</c:v>
                </c:pt>
                <c:pt idx="2469">
                  <c:v>0.225756938612809</c:v>
                </c:pt>
                <c:pt idx="2470">
                  <c:v>0.271568493223492</c:v>
                </c:pt>
                <c:pt idx="2471">
                  <c:v>0.285209247940473</c:v>
                </c:pt>
                <c:pt idx="2472">
                  <c:v>0.291489301089556</c:v>
                </c:pt>
                <c:pt idx="2473">
                  <c:v>0.278831230401275</c:v>
                </c:pt>
                <c:pt idx="2474">
                  <c:v>0.280336539994685</c:v>
                </c:pt>
                <c:pt idx="2475">
                  <c:v>0.261735721498804</c:v>
                </c:pt>
                <c:pt idx="2476">
                  <c:v>0.277698793515812</c:v>
                </c:pt>
                <c:pt idx="2477">
                  <c:v>0.300603858623439</c:v>
                </c:pt>
                <c:pt idx="2478">
                  <c:v>0.307672304012756</c:v>
                </c:pt>
                <c:pt idx="2479">
                  <c:v>0.313722157852777</c:v>
                </c:pt>
                <c:pt idx="2480">
                  <c:v>0.305362317300027</c:v>
                </c:pt>
                <c:pt idx="2481">
                  <c:v>0.321778091947914</c:v>
                </c:pt>
                <c:pt idx="2482">
                  <c:v>0.343777730534148</c:v>
                </c:pt>
                <c:pt idx="2483">
                  <c:v>0.334133319160245</c:v>
                </c:pt>
                <c:pt idx="2484">
                  <c:v>0.346428700504916</c:v>
                </c:pt>
                <c:pt idx="2485">
                  <c:v>0.34622063247409</c:v>
                </c:pt>
                <c:pt idx="2486">
                  <c:v>0.331375668349721</c:v>
                </c:pt>
                <c:pt idx="2487">
                  <c:v>0.300488036141377</c:v>
                </c:pt>
                <c:pt idx="2488">
                  <c:v>0.296131001860218</c:v>
                </c:pt>
                <c:pt idx="2489">
                  <c:v>0.252944182832846</c:v>
                </c:pt>
                <c:pt idx="2490">
                  <c:v>0.280544310390646</c:v>
                </c:pt>
                <c:pt idx="2491">
                  <c:v>0.294587339888387</c:v>
                </c:pt>
                <c:pt idx="2492">
                  <c:v>0.322613297900611</c:v>
                </c:pt>
                <c:pt idx="2493">
                  <c:v>0.315950677650811</c:v>
                </c:pt>
                <c:pt idx="2494">
                  <c:v>0.308783141110816</c:v>
                </c:pt>
                <c:pt idx="2495">
                  <c:v>0.284750401275578</c:v>
                </c:pt>
                <c:pt idx="2496">
                  <c:v>0.301165984586766</c:v>
                </c:pt>
                <c:pt idx="2497">
                  <c:v>0.276931618389583</c:v>
                </c:pt>
                <c:pt idx="2498">
                  <c:v>0.279992112676056</c:v>
                </c:pt>
                <c:pt idx="2499">
                  <c:v>0.270202604305076</c:v>
                </c:pt>
                <c:pt idx="2500">
                  <c:v>0.258007355833112</c:v>
                </c:pt>
                <c:pt idx="2501">
                  <c:v>0.205462216316769</c:v>
                </c:pt>
                <c:pt idx="2502">
                  <c:v>0.25799421737975</c:v>
                </c:pt>
                <c:pt idx="2503">
                  <c:v>0.257818825405262</c:v>
                </c:pt>
                <c:pt idx="2504">
                  <c:v>0.252533531756577</c:v>
                </c:pt>
                <c:pt idx="2505">
                  <c:v>0.248194525644433</c:v>
                </c:pt>
                <c:pt idx="2506">
                  <c:v>0.24161481796439</c:v>
                </c:pt>
                <c:pt idx="2507">
                  <c:v>0.262398192931172</c:v>
                </c:pt>
                <c:pt idx="2508">
                  <c:v>0.264435716183896</c:v>
                </c:pt>
                <c:pt idx="2509">
                  <c:v>0.288953685888918</c:v>
                </c:pt>
                <c:pt idx="2510">
                  <c:v>0.319769843210205</c:v>
                </c:pt>
                <c:pt idx="2511">
                  <c:v>0.308693276640978</c:v>
                </c:pt>
                <c:pt idx="2512">
                  <c:v>0.334835907520595</c:v>
                </c:pt>
                <c:pt idx="2513">
                  <c:v>0.339264501727345</c:v>
                </c:pt>
                <c:pt idx="2514">
                  <c:v>0.318235556736646</c:v>
                </c:pt>
                <c:pt idx="2515">
                  <c:v>0.339878309859155</c:v>
                </c:pt>
                <c:pt idx="2516">
                  <c:v>0.32749504119054</c:v>
                </c:pt>
                <c:pt idx="2517">
                  <c:v>0.314825532819559</c:v>
                </c:pt>
                <c:pt idx="2518">
                  <c:v>0.322435078394898</c:v>
                </c:pt>
                <c:pt idx="2519">
                  <c:v>0.309502248206219</c:v>
                </c:pt>
                <c:pt idx="2520">
                  <c:v>0.307833005580654</c:v>
                </c:pt>
                <c:pt idx="2521">
                  <c:v>0.325703470635131</c:v>
                </c:pt>
                <c:pt idx="2522">
                  <c:v>0.333754600053149</c:v>
                </c:pt>
                <c:pt idx="2523">
                  <c:v>0.319618665958012</c:v>
                </c:pt>
                <c:pt idx="2524">
                  <c:v>0.320670337496678</c:v>
                </c:pt>
                <c:pt idx="2525">
                  <c:v>0.290764772787669</c:v>
                </c:pt>
                <c:pt idx="2526">
                  <c:v>0.276194440605899</c:v>
                </c:pt>
                <c:pt idx="2527">
                  <c:v>0.289282763752325</c:v>
                </c:pt>
                <c:pt idx="2528">
                  <c:v>0.276053531756577</c:v>
                </c:pt>
                <c:pt idx="2529">
                  <c:v>0.277179697050226</c:v>
                </c:pt>
                <c:pt idx="2530">
                  <c:v>0.273791464257242</c:v>
                </c:pt>
                <c:pt idx="2531">
                  <c:v>0.279335806537337</c:v>
                </c:pt>
                <c:pt idx="2532">
                  <c:v>0.262771384533617</c:v>
                </c:pt>
                <c:pt idx="2533">
                  <c:v>0.269898931703428</c:v>
                </c:pt>
                <c:pt idx="2534">
                  <c:v>0.253604910975286</c:v>
                </c:pt>
                <c:pt idx="2535">
                  <c:v>0.227280595269732</c:v>
                </c:pt>
                <c:pt idx="2536">
                  <c:v>0.233564623970237</c:v>
                </c:pt>
                <c:pt idx="2537">
                  <c:v>0.244600839755514</c:v>
                </c:pt>
                <c:pt idx="2538">
                  <c:v>0.248935593941005</c:v>
                </c:pt>
                <c:pt idx="2539">
                  <c:v>0.240520435822482</c:v>
                </c:pt>
                <c:pt idx="2540">
                  <c:v>0.241346478873239</c:v>
                </c:pt>
                <c:pt idx="2541">
                  <c:v>0.242365283018868</c:v>
                </c:pt>
                <c:pt idx="2542">
                  <c:v>0.252957214988041</c:v>
                </c:pt>
                <c:pt idx="2543">
                  <c:v>0.237149231995748</c:v>
                </c:pt>
                <c:pt idx="2544">
                  <c:v>0.212987956417752</c:v>
                </c:pt>
                <c:pt idx="2545">
                  <c:v>0.21326050491629</c:v>
                </c:pt>
                <c:pt idx="2546">
                  <c:v>0.173221748604837</c:v>
                </c:pt>
                <c:pt idx="2547">
                  <c:v>0.163721371246346</c:v>
                </c:pt>
                <c:pt idx="2548">
                  <c:v>0.197373202232261</c:v>
                </c:pt>
                <c:pt idx="2549">
                  <c:v>0.168487951102843</c:v>
                </c:pt>
                <c:pt idx="2550">
                  <c:v>0.17644243422801</c:v>
                </c:pt>
                <c:pt idx="2551">
                  <c:v>0.187151336699442</c:v>
                </c:pt>
                <c:pt idx="2552">
                  <c:v>0.178856167951103</c:v>
                </c:pt>
                <c:pt idx="2553">
                  <c:v>0.169801498804146</c:v>
                </c:pt>
                <c:pt idx="2554">
                  <c:v>0.144753250066436</c:v>
                </c:pt>
                <c:pt idx="2555">
                  <c:v>0.156848195588626</c:v>
                </c:pt>
                <c:pt idx="2556">
                  <c:v>0.128850491629019</c:v>
                </c:pt>
                <c:pt idx="2557">
                  <c:v>0.153729853840021</c:v>
                </c:pt>
                <c:pt idx="2558">
                  <c:v>0.149274047302684</c:v>
                </c:pt>
                <c:pt idx="2559">
                  <c:v>0.177430603242094</c:v>
                </c:pt>
                <c:pt idx="2560">
                  <c:v>0.173908711134733</c:v>
                </c:pt>
                <c:pt idx="2561">
                  <c:v>0.161947807600319</c:v>
                </c:pt>
                <c:pt idx="2562">
                  <c:v>0.164344576136062</c:v>
                </c:pt>
                <c:pt idx="2563">
                  <c:v>0.154657581716715</c:v>
                </c:pt>
                <c:pt idx="2564">
                  <c:v>0.158834972096731</c:v>
                </c:pt>
                <c:pt idx="2565">
                  <c:v>0.161432814243954</c:v>
                </c:pt>
                <c:pt idx="2566">
                  <c:v>0.162833866595801</c:v>
                </c:pt>
                <c:pt idx="2567">
                  <c:v>0.131057432899283</c:v>
                </c:pt>
                <c:pt idx="2568">
                  <c:v>0.115764124368855</c:v>
                </c:pt>
                <c:pt idx="2569">
                  <c:v>0.116279330321552</c:v>
                </c:pt>
                <c:pt idx="2570">
                  <c:v>0.133116704756843</c:v>
                </c:pt>
                <c:pt idx="2571">
                  <c:v>0.129156332713261</c:v>
                </c:pt>
                <c:pt idx="2572">
                  <c:v>0.133239351581185</c:v>
                </c:pt>
                <c:pt idx="2573">
                  <c:v>0.178260515546107</c:v>
                </c:pt>
                <c:pt idx="2574">
                  <c:v>0.175682699973426</c:v>
                </c:pt>
                <c:pt idx="2575">
                  <c:v>0.159217390380016</c:v>
                </c:pt>
                <c:pt idx="2576">
                  <c:v>0.127624448578262</c:v>
                </c:pt>
                <c:pt idx="2577">
                  <c:v>0.144806866861547</c:v>
                </c:pt>
                <c:pt idx="2578">
                  <c:v>0.143237480733457</c:v>
                </c:pt>
                <c:pt idx="2579">
                  <c:v>0.142350783948977</c:v>
                </c:pt>
                <c:pt idx="2580">
                  <c:v>0.133522933829391</c:v>
                </c:pt>
                <c:pt idx="2581">
                  <c:v>0.126686048365666</c:v>
                </c:pt>
                <c:pt idx="2582">
                  <c:v>0.132415732128621</c:v>
                </c:pt>
                <c:pt idx="2583">
                  <c:v>0.120839266542652</c:v>
                </c:pt>
                <c:pt idx="2584">
                  <c:v>0.131123188944991</c:v>
                </c:pt>
                <c:pt idx="2585">
                  <c:v>0.12254635131544</c:v>
                </c:pt>
                <c:pt idx="2586">
                  <c:v>0.124477810257773</c:v>
                </c:pt>
                <c:pt idx="2587">
                  <c:v>0.104149689077863</c:v>
                </c:pt>
                <c:pt idx="2588">
                  <c:v>0.0967480414562848</c:v>
                </c:pt>
                <c:pt idx="2589">
                  <c:v>0.0832242572415625</c:v>
                </c:pt>
                <c:pt idx="2590">
                  <c:v>0.0840824448578262</c:v>
                </c:pt>
                <c:pt idx="2591">
                  <c:v>0.0883145362742492</c:v>
                </c:pt>
                <c:pt idx="2592">
                  <c:v>0.0755516130746745</c:v>
                </c:pt>
                <c:pt idx="2593">
                  <c:v>0.078173159712995</c:v>
                </c:pt>
                <c:pt idx="2594">
                  <c:v>0.0955802710603241</c:v>
                </c:pt>
                <c:pt idx="2595">
                  <c:v>0.116534530959341</c:v>
                </c:pt>
                <c:pt idx="2596">
                  <c:v>0.0932047196385862</c:v>
                </c:pt>
                <c:pt idx="2597">
                  <c:v>0.102824065904863</c:v>
                </c:pt>
                <c:pt idx="2598">
                  <c:v>0.0976077172468775</c:v>
                </c:pt>
                <c:pt idx="2599">
                  <c:v>0.106306521392506</c:v>
                </c:pt>
                <c:pt idx="2600">
                  <c:v>0.0874184427318628</c:v>
                </c:pt>
                <c:pt idx="2601">
                  <c:v>0.0795842891310126</c:v>
                </c:pt>
                <c:pt idx="2602">
                  <c:v>0.0825083390911507</c:v>
                </c:pt>
                <c:pt idx="2603">
                  <c:v>0.0821758171671538</c:v>
                </c:pt>
                <c:pt idx="2604">
                  <c:v>0.0780412862078129</c:v>
                </c:pt>
                <c:pt idx="2605">
                  <c:v>0.0646763114536274</c:v>
                </c:pt>
                <c:pt idx="2606">
                  <c:v>0.0612973053414828</c:v>
                </c:pt>
                <c:pt idx="2607">
                  <c:v>0.0813856603773584</c:v>
                </c:pt>
                <c:pt idx="2608">
                  <c:v>0.0769184799362211</c:v>
                </c:pt>
                <c:pt idx="2609">
                  <c:v>0.078322657454159</c:v>
                </c:pt>
                <c:pt idx="2610">
                  <c:v>0.120214679776774</c:v>
                </c:pt>
                <c:pt idx="2611">
                  <c:v>0.130830613871911</c:v>
                </c:pt>
                <c:pt idx="2612">
                  <c:v>0.176205240499601</c:v>
                </c:pt>
                <c:pt idx="2613">
                  <c:v>0.239625596598459</c:v>
                </c:pt>
                <c:pt idx="2614">
                  <c:v>0.377844060589955</c:v>
                </c:pt>
                <c:pt idx="2615">
                  <c:v>0.49687428115865</c:v>
                </c:pt>
                <c:pt idx="2616">
                  <c:v>0.382331480201967</c:v>
                </c:pt>
                <c:pt idx="2617">
                  <c:v>0.364798979537603</c:v>
                </c:pt>
                <c:pt idx="2618">
                  <c:v>0.307632697315971</c:v>
                </c:pt>
                <c:pt idx="2619">
                  <c:v>0.355688695190008</c:v>
                </c:pt>
                <c:pt idx="2620">
                  <c:v>0.329509030029232</c:v>
                </c:pt>
                <c:pt idx="2621">
                  <c:v>0.333679255912836</c:v>
                </c:pt>
                <c:pt idx="2622">
                  <c:v>0.329189497741164</c:v>
                </c:pt>
                <c:pt idx="2623">
                  <c:v>0.388083082646824</c:v>
                </c:pt>
                <c:pt idx="2624">
                  <c:v>0.414957874036673</c:v>
                </c:pt>
                <c:pt idx="2625">
                  <c:v>0.421795992559128</c:v>
                </c:pt>
                <c:pt idx="2626">
                  <c:v>0.425422311985118</c:v>
                </c:pt>
                <c:pt idx="2627">
                  <c:v>0.415311272920542</c:v>
                </c:pt>
                <c:pt idx="2628">
                  <c:v>0.442735391974488</c:v>
                </c:pt>
                <c:pt idx="2629">
                  <c:v>0.468619654530959</c:v>
                </c:pt>
                <c:pt idx="2630">
                  <c:v>0.44494745681637</c:v>
                </c:pt>
                <c:pt idx="2631">
                  <c:v>0.453544597395695</c:v>
                </c:pt>
                <c:pt idx="2632">
                  <c:v>0.477142067499336</c:v>
                </c:pt>
                <c:pt idx="2633">
                  <c:v>0.432160786606431</c:v>
                </c:pt>
                <c:pt idx="2634">
                  <c:v>0.461842955089025</c:v>
                </c:pt>
                <c:pt idx="2635">
                  <c:v>0.51338872176455</c:v>
                </c:pt>
                <c:pt idx="2636">
                  <c:v>0.519825011958544</c:v>
                </c:pt>
                <c:pt idx="2637">
                  <c:v>0.546588275312251</c:v>
                </c:pt>
                <c:pt idx="2638">
                  <c:v>0.55138404464523</c:v>
                </c:pt>
                <c:pt idx="2639">
                  <c:v>0.58903895827797</c:v>
                </c:pt>
                <c:pt idx="2640">
                  <c:v>0.568021536008504</c:v>
                </c:pt>
                <c:pt idx="2641">
                  <c:v>0.563793568960935</c:v>
                </c:pt>
                <c:pt idx="2642">
                  <c:v>0.51495785277704</c:v>
                </c:pt>
                <c:pt idx="2643">
                  <c:v>0.479534605368057</c:v>
                </c:pt>
                <c:pt idx="2644">
                  <c:v>0.443083858623439</c:v>
                </c:pt>
                <c:pt idx="2645">
                  <c:v>0.480697911241031</c:v>
                </c:pt>
                <c:pt idx="2646">
                  <c:v>0.509807642838161</c:v>
                </c:pt>
                <c:pt idx="2647">
                  <c:v>0.512561679511028</c:v>
                </c:pt>
                <c:pt idx="2648">
                  <c:v>0.456628307201701</c:v>
                </c:pt>
                <c:pt idx="2649">
                  <c:v>0.461885155461068</c:v>
                </c:pt>
                <c:pt idx="2650">
                  <c:v>0.444895965984587</c:v>
                </c:pt>
                <c:pt idx="2651">
                  <c:v>0.478012054212065</c:v>
                </c:pt>
                <c:pt idx="2652">
                  <c:v>0.470157746478873</c:v>
                </c:pt>
                <c:pt idx="2653">
                  <c:v>0.495054860483657</c:v>
                </c:pt>
                <c:pt idx="2654">
                  <c:v>0.525130183364337</c:v>
                </c:pt>
                <c:pt idx="2655">
                  <c:v>0.522635216582514</c:v>
                </c:pt>
                <c:pt idx="2656">
                  <c:v>0.498882125963327</c:v>
                </c:pt>
                <c:pt idx="2657">
                  <c:v>0.51843756577199</c:v>
                </c:pt>
                <c:pt idx="2658">
                  <c:v>0.53391428115865</c:v>
                </c:pt>
                <c:pt idx="2659">
                  <c:v>0.522717491363274</c:v>
                </c:pt>
                <c:pt idx="2660">
                  <c:v>0.536917140579325</c:v>
                </c:pt>
                <c:pt idx="2661">
                  <c:v>0.557536731331384</c:v>
                </c:pt>
                <c:pt idx="2662">
                  <c:v>0.567950380015945</c:v>
                </c:pt>
                <c:pt idx="2663">
                  <c:v>0.535297815572681</c:v>
                </c:pt>
                <c:pt idx="2664">
                  <c:v>0.516581365931438</c:v>
                </c:pt>
                <c:pt idx="2665">
                  <c:v>0.484311666223758</c:v>
                </c:pt>
                <c:pt idx="2666">
                  <c:v>0.496883252723891</c:v>
                </c:pt>
                <c:pt idx="2667">
                  <c:v>0.49962515014616</c:v>
                </c:pt>
                <c:pt idx="2668">
                  <c:v>0.515267116662238</c:v>
                </c:pt>
                <c:pt idx="2669">
                  <c:v>0.472896922668084</c:v>
                </c:pt>
                <c:pt idx="2670">
                  <c:v>0.489339484453893</c:v>
                </c:pt>
                <c:pt idx="2671">
                  <c:v>0.472510039861812</c:v>
                </c:pt>
                <c:pt idx="2672">
                  <c:v>0.488423279298432</c:v>
                </c:pt>
                <c:pt idx="2673">
                  <c:v>0.491111262290725</c:v>
                </c:pt>
                <c:pt idx="2674">
                  <c:v>0.484917013021525</c:v>
                </c:pt>
                <c:pt idx="2675">
                  <c:v>0.43944344406059</c:v>
                </c:pt>
                <c:pt idx="2676">
                  <c:v>0.400634089821951</c:v>
                </c:pt>
                <c:pt idx="2677">
                  <c:v>0.35910615997874</c:v>
                </c:pt>
                <c:pt idx="2678">
                  <c:v>0.354956598458676</c:v>
                </c:pt>
                <c:pt idx="2679">
                  <c:v>0.375262141908052</c:v>
                </c:pt>
                <c:pt idx="2680">
                  <c:v>0.367981185224555</c:v>
                </c:pt>
                <c:pt idx="2681">
                  <c:v>0.370639022056869</c:v>
                </c:pt>
                <c:pt idx="2682">
                  <c:v>0.339793547701302</c:v>
                </c:pt>
                <c:pt idx="2683">
                  <c:v>0.343311613074674</c:v>
                </c:pt>
                <c:pt idx="2684">
                  <c:v>0.404100281690141</c:v>
                </c:pt>
                <c:pt idx="2685">
                  <c:v>0.395602359819293</c:v>
                </c:pt>
                <c:pt idx="2686">
                  <c:v>0.401824034015413</c:v>
                </c:pt>
                <c:pt idx="2687">
                  <c:v>0.411554057932501</c:v>
                </c:pt>
                <c:pt idx="2688">
                  <c:v>0.420636215785278</c:v>
                </c:pt>
                <c:pt idx="2689">
                  <c:v>0.4276227478076</c:v>
                </c:pt>
                <c:pt idx="2690">
                  <c:v>0.415144937549827</c:v>
                </c:pt>
                <c:pt idx="2691">
                  <c:v>0.408711155992559</c:v>
                </c:pt>
                <c:pt idx="2692">
                  <c:v>0.435135477013022</c:v>
                </c:pt>
                <c:pt idx="2693">
                  <c:v>0.412885931437683</c:v>
                </c:pt>
                <c:pt idx="2694">
                  <c:v>0.421433707148552</c:v>
                </c:pt>
                <c:pt idx="2695">
                  <c:v>0.460198713792187</c:v>
                </c:pt>
                <c:pt idx="2696">
                  <c:v>0.482486739303747</c:v>
                </c:pt>
                <c:pt idx="2697">
                  <c:v>0.50097358490566</c:v>
                </c:pt>
                <c:pt idx="2698">
                  <c:v>0.496055657719904</c:v>
                </c:pt>
                <c:pt idx="2699">
                  <c:v>0.518879362211002</c:v>
                </c:pt>
                <c:pt idx="2700">
                  <c:v>0.501450714855169</c:v>
                </c:pt>
                <c:pt idx="2701">
                  <c:v>0.510234047302684</c:v>
                </c:pt>
                <c:pt idx="2702">
                  <c:v>0.518144629285145</c:v>
                </c:pt>
                <c:pt idx="2703">
                  <c:v>0.484447366462928</c:v>
                </c:pt>
                <c:pt idx="2704">
                  <c:v>0.519827541854903</c:v>
                </c:pt>
                <c:pt idx="2705">
                  <c:v>0.530927387722562</c:v>
                </c:pt>
                <c:pt idx="2706">
                  <c:v>0.558676013818762</c:v>
                </c:pt>
                <c:pt idx="2707">
                  <c:v>0.562251884134999</c:v>
                </c:pt>
                <c:pt idx="2708">
                  <c:v>0.555340887589689</c:v>
                </c:pt>
                <c:pt idx="2709">
                  <c:v>0.576845304278501</c:v>
                </c:pt>
                <c:pt idx="2710">
                  <c:v>0.570833250066436</c:v>
                </c:pt>
                <c:pt idx="2711">
                  <c:v>0.515460643103906</c:v>
                </c:pt>
                <c:pt idx="2712">
                  <c:v>0.516246420409248</c:v>
                </c:pt>
                <c:pt idx="2713">
                  <c:v>0.536537698644698</c:v>
                </c:pt>
                <c:pt idx="2714">
                  <c:v>0.546352314642572</c:v>
                </c:pt>
                <c:pt idx="2715">
                  <c:v>0.579404879085836</c:v>
                </c:pt>
                <c:pt idx="2716">
                  <c:v>0.572829444592081</c:v>
                </c:pt>
                <c:pt idx="2717">
                  <c:v>0.57602164230667</c:v>
                </c:pt>
                <c:pt idx="2718">
                  <c:v>0.583458538400213</c:v>
                </c:pt>
                <c:pt idx="2719">
                  <c:v>0.587140345469041</c:v>
                </c:pt>
                <c:pt idx="2720">
                  <c:v>0.56296221100186</c:v>
                </c:pt>
                <c:pt idx="2721">
                  <c:v>0.588175094339623</c:v>
                </c:pt>
                <c:pt idx="2722">
                  <c:v>0.59262414031358</c:v>
                </c:pt>
                <c:pt idx="2723">
                  <c:v>0.598028487908584</c:v>
                </c:pt>
                <c:pt idx="2724">
                  <c:v>0.586608812117991</c:v>
                </c:pt>
                <c:pt idx="2725">
                  <c:v>0.579451352644167</c:v>
                </c:pt>
                <c:pt idx="2726">
                  <c:v>0.54816442200372</c:v>
                </c:pt>
                <c:pt idx="2727">
                  <c:v>0.537223215519532</c:v>
                </c:pt>
                <c:pt idx="2728">
                  <c:v>0.525240988572947</c:v>
                </c:pt>
                <c:pt idx="2729">
                  <c:v>0.531076205155461</c:v>
                </c:pt>
                <c:pt idx="2730">
                  <c:v>0.52959194259899</c:v>
                </c:pt>
                <c:pt idx="2731">
                  <c:v>0.514983066702099</c:v>
                </c:pt>
                <c:pt idx="2732">
                  <c:v>0.504911230401276</c:v>
                </c:pt>
                <c:pt idx="2733">
                  <c:v>0.512847111347329</c:v>
                </c:pt>
                <c:pt idx="2734">
                  <c:v>0.517141791124103</c:v>
                </c:pt>
                <c:pt idx="2735">
                  <c:v>0.499257698644698</c:v>
                </c:pt>
                <c:pt idx="2736">
                  <c:v>0.328428615466383</c:v>
                </c:pt>
                <c:pt idx="2737">
                  <c:v>0.336543608822748</c:v>
                </c:pt>
                <c:pt idx="2738">
                  <c:v>0.366104895030561</c:v>
                </c:pt>
                <c:pt idx="2739">
                  <c:v>0.398069433962264</c:v>
                </c:pt>
                <c:pt idx="2740">
                  <c:v>0.416849896359288</c:v>
                </c:pt>
                <c:pt idx="2741">
                  <c:v>0.435312739835238</c:v>
                </c:pt>
                <c:pt idx="2742">
                  <c:v>0.429391783151741</c:v>
                </c:pt>
                <c:pt idx="2743">
                  <c:v>0.410392048897156</c:v>
                </c:pt>
                <c:pt idx="2744">
                  <c:v>0.411411023119851</c:v>
                </c:pt>
                <c:pt idx="2745">
                  <c:v>0.409528695190008</c:v>
                </c:pt>
                <c:pt idx="2746">
                  <c:v>0.438762646824342</c:v>
                </c:pt>
                <c:pt idx="2747">
                  <c:v>0.437994621312782</c:v>
                </c:pt>
                <c:pt idx="2748">
                  <c:v>0.446541227743821</c:v>
                </c:pt>
                <c:pt idx="2749">
                  <c:v>0.431053967579059</c:v>
                </c:pt>
                <c:pt idx="2750">
                  <c:v>0.435665671007175</c:v>
                </c:pt>
                <c:pt idx="2751">
                  <c:v>0.420638022854106</c:v>
                </c:pt>
                <c:pt idx="2752">
                  <c:v>0.42712350783949</c:v>
                </c:pt>
                <c:pt idx="2753">
                  <c:v>0.438649758171671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'[红利甄选ppt-P4数据.xlsx]红利低波(全)-行情图1'!$F$1</c:f>
              <c:strCache>
                <c:ptCount val="1"/>
                <c:pt idx="0">
                  <c:v>中证A500全收益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'[红利甄选ppt-P4数据.xlsx]红利低波(全)-行情图1'!$A$2:$A$2755</c:f>
              <c:numCache>
                <c:formatCode>yyyy\-mm\-dd</c:formatCode>
                <c:ptCount val="2754"/>
                <c:pt idx="0" c:formatCode="yyyy\-mm\-dd">
                  <c:v>41641</c:v>
                </c:pt>
                <c:pt idx="1" c:formatCode="yyyy\-mm\-dd">
                  <c:v>41642</c:v>
                </c:pt>
                <c:pt idx="2" c:formatCode="yyyy\-mm\-dd">
                  <c:v>41645</c:v>
                </c:pt>
                <c:pt idx="3" c:formatCode="yyyy\-mm\-dd">
                  <c:v>41646</c:v>
                </c:pt>
                <c:pt idx="4" c:formatCode="yyyy\-mm\-dd">
                  <c:v>41647</c:v>
                </c:pt>
                <c:pt idx="5" c:formatCode="yyyy\-mm\-dd">
                  <c:v>41648</c:v>
                </c:pt>
                <c:pt idx="6" c:formatCode="yyyy\-mm\-dd">
                  <c:v>41649</c:v>
                </c:pt>
                <c:pt idx="7" c:formatCode="yyyy\-mm\-dd">
                  <c:v>41652</c:v>
                </c:pt>
                <c:pt idx="8" c:formatCode="yyyy\-mm\-dd">
                  <c:v>41653</c:v>
                </c:pt>
                <c:pt idx="9" c:formatCode="yyyy\-mm\-dd">
                  <c:v>41654</c:v>
                </c:pt>
                <c:pt idx="10" c:formatCode="yyyy\-mm\-dd">
                  <c:v>41655</c:v>
                </c:pt>
                <c:pt idx="11" c:formatCode="yyyy\-mm\-dd">
                  <c:v>41656</c:v>
                </c:pt>
                <c:pt idx="12" c:formatCode="yyyy\-mm\-dd">
                  <c:v>41659</c:v>
                </c:pt>
                <c:pt idx="13" c:formatCode="yyyy\-mm\-dd">
                  <c:v>41660</c:v>
                </c:pt>
                <c:pt idx="14" c:formatCode="yyyy\-mm\-dd">
                  <c:v>41661</c:v>
                </c:pt>
                <c:pt idx="15" c:formatCode="yyyy\-mm\-dd">
                  <c:v>41662</c:v>
                </c:pt>
                <c:pt idx="16" c:formatCode="yyyy\-mm\-dd">
                  <c:v>41663</c:v>
                </c:pt>
                <c:pt idx="17" c:formatCode="yyyy\-mm\-dd">
                  <c:v>41666</c:v>
                </c:pt>
                <c:pt idx="18" c:formatCode="yyyy\-mm\-dd">
                  <c:v>41667</c:v>
                </c:pt>
                <c:pt idx="19" c:formatCode="yyyy\-mm\-dd">
                  <c:v>41668</c:v>
                </c:pt>
                <c:pt idx="20" c:formatCode="yyyy\-mm\-dd">
                  <c:v>41669</c:v>
                </c:pt>
                <c:pt idx="21" c:formatCode="yyyy\-mm\-dd">
                  <c:v>41677</c:v>
                </c:pt>
                <c:pt idx="22" c:formatCode="yyyy\-mm\-dd">
                  <c:v>41680</c:v>
                </c:pt>
                <c:pt idx="23" c:formatCode="yyyy\-mm\-dd">
                  <c:v>41681</c:v>
                </c:pt>
                <c:pt idx="24" c:formatCode="yyyy\-mm\-dd">
                  <c:v>41682</c:v>
                </c:pt>
                <c:pt idx="25" c:formatCode="yyyy\-mm\-dd">
                  <c:v>41683</c:v>
                </c:pt>
                <c:pt idx="26" c:formatCode="yyyy\-mm\-dd">
                  <c:v>41684</c:v>
                </c:pt>
                <c:pt idx="27" c:formatCode="yyyy\-mm\-dd">
                  <c:v>41687</c:v>
                </c:pt>
                <c:pt idx="28" c:formatCode="yyyy\-mm\-dd">
                  <c:v>41688</c:v>
                </c:pt>
                <c:pt idx="29" c:formatCode="yyyy\-mm\-dd">
                  <c:v>41689</c:v>
                </c:pt>
                <c:pt idx="30" c:formatCode="yyyy\-mm\-dd">
                  <c:v>41690</c:v>
                </c:pt>
                <c:pt idx="31" c:formatCode="yyyy\-mm\-dd">
                  <c:v>41691</c:v>
                </c:pt>
                <c:pt idx="32" c:formatCode="yyyy\-mm\-dd">
                  <c:v>41694</c:v>
                </c:pt>
                <c:pt idx="33" c:formatCode="yyyy\-mm\-dd">
                  <c:v>41695</c:v>
                </c:pt>
                <c:pt idx="34" c:formatCode="yyyy\-mm\-dd">
                  <c:v>41696</c:v>
                </c:pt>
                <c:pt idx="35" c:formatCode="yyyy\-mm\-dd">
                  <c:v>41697</c:v>
                </c:pt>
                <c:pt idx="36" c:formatCode="yyyy\-mm\-dd">
                  <c:v>41698</c:v>
                </c:pt>
                <c:pt idx="37" c:formatCode="yyyy\-mm\-dd">
                  <c:v>41701</c:v>
                </c:pt>
                <c:pt idx="38" c:formatCode="yyyy\-mm\-dd">
                  <c:v>41702</c:v>
                </c:pt>
                <c:pt idx="39" c:formatCode="yyyy\-mm\-dd">
                  <c:v>41703</c:v>
                </c:pt>
                <c:pt idx="40" c:formatCode="yyyy\-mm\-dd">
                  <c:v>41704</c:v>
                </c:pt>
                <c:pt idx="41" c:formatCode="yyyy\-mm\-dd">
                  <c:v>41705</c:v>
                </c:pt>
                <c:pt idx="42" c:formatCode="yyyy\-mm\-dd">
                  <c:v>41708</c:v>
                </c:pt>
                <c:pt idx="43" c:formatCode="yyyy\-mm\-dd">
                  <c:v>41709</c:v>
                </c:pt>
                <c:pt idx="44" c:formatCode="yyyy\-mm\-dd">
                  <c:v>41710</c:v>
                </c:pt>
                <c:pt idx="45" c:formatCode="yyyy\-mm\-dd">
                  <c:v>41711</c:v>
                </c:pt>
                <c:pt idx="46" c:formatCode="yyyy\-mm\-dd">
                  <c:v>41712</c:v>
                </c:pt>
                <c:pt idx="47" c:formatCode="yyyy\-mm\-dd">
                  <c:v>41715</c:v>
                </c:pt>
                <c:pt idx="48" c:formatCode="yyyy\-mm\-dd">
                  <c:v>41716</c:v>
                </c:pt>
                <c:pt idx="49" c:formatCode="yyyy\-mm\-dd">
                  <c:v>41717</c:v>
                </c:pt>
                <c:pt idx="50" c:formatCode="yyyy\-mm\-dd">
                  <c:v>41718</c:v>
                </c:pt>
                <c:pt idx="51" c:formatCode="yyyy\-mm\-dd">
                  <c:v>41719</c:v>
                </c:pt>
                <c:pt idx="52" c:formatCode="yyyy\-mm\-dd">
                  <c:v>41722</c:v>
                </c:pt>
                <c:pt idx="53" c:formatCode="yyyy\-mm\-dd">
                  <c:v>41723</c:v>
                </c:pt>
                <c:pt idx="54" c:formatCode="yyyy\-mm\-dd">
                  <c:v>41724</c:v>
                </c:pt>
                <c:pt idx="55" c:formatCode="yyyy\-mm\-dd">
                  <c:v>41725</c:v>
                </c:pt>
                <c:pt idx="56" c:formatCode="yyyy\-mm\-dd">
                  <c:v>41726</c:v>
                </c:pt>
                <c:pt idx="57" c:formatCode="yyyy\-mm\-dd">
                  <c:v>41729</c:v>
                </c:pt>
                <c:pt idx="58" c:formatCode="yyyy\-mm\-dd">
                  <c:v>41730</c:v>
                </c:pt>
                <c:pt idx="59" c:formatCode="yyyy\-mm\-dd">
                  <c:v>41731</c:v>
                </c:pt>
                <c:pt idx="60" c:formatCode="yyyy\-mm\-dd">
                  <c:v>41732</c:v>
                </c:pt>
                <c:pt idx="61" c:formatCode="yyyy\-mm\-dd">
                  <c:v>41733</c:v>
                </c:pt>
                <c:pt idx="62" c:formatCode="yyyy\-mm\-dd">
                  <c:v>41737</c:v>
                </c:pt>
                <c:pt idx="63" c:formatCode="yyyy\-mm\-dd">
                  <c:v>41738</c:v>
                </c:pt>
                <c:pt idx="64" c:formatCode="yyyy\-mm\-dd">
                  <c:v>41739</c:v>
                </c:pt>
                <c:pt idx="65" c:formatCode="yyyy\-mm\-dd">
                  <c:v>41740</c:v>
                </c:pt>
                <c:pt idx="66" c:formatCode="yyyy\-mm\-dd">
                  <c:v>41743</c:v>
                </c:pt>
                <c:pt idx="67" c:formatCode="yyyy\-mm\-dd">
                  <c:v>41744</c:v>
                </c:pt>
                <c:pt idx="68" c:formatCode="yyyy\-mm\-dd">
                  <c:v>41745</c:v>
                </c:pt>
                <c:pt idx="69" c:formatCode="yyyy\-mm\-dd">
                  <c:v>41746</c:v>
                </c:pt>
                <c:pt idx="70" c:formatCode="yyyy\-mm\-dd">
                  <c:v>41747</c:v>
                </c:pt>
                <c:pt idx="71" c:formatCode="yyyy\-mm\-dd">
                  <c:v>41750</c:v>
                </c:pt>
                <c:pt idx="72" c:formatCode="yyyy\-mm\-dd">
                  <c:v>41751</c:v>
                </c:pt>
                <c:pt idx="73" c:formatCode="yyyy\-mm\-dd">
                  <c:v>41752</c:v>
                </c:pt>
                <c:pt idx="74" c:formatCode="yyyy\-mm\-dd">
                  <c:v>41753</c:v>
                </c:pt>
                <c:pt idx="75" c:formatCode="yyyy\-mm\-dd">
                  <c:v>41754</c:v>
                </c:pt>
                <c:pt idx="76" c:formatCode="yyyy\-mm\-dd">
                  <c:v>41757</c:v>
                </c:pt>
                <c:pt idx="77" c:formatCode="yyyy\-mm\-dd">
                  <c:v>41758</c:v>
                </c:pt>
                <c:pt idx="78" c:formatCode="yyyy\-mm\-dd">
                  <c:v>41759</c:v>
                </c:pt>
                <c:pt idx="79" c:formatCode="yyyy\-mm\-dd">
                  <c:v>41764</c:v>
                </c:pt>
                <c:pt idx="80" c:formatCode="yyyy\-mm\-dd">
                  <c:v>41765</c:v>
                </c:pt>
                <c:pt idx="81" c:formatCode="yyyy\-mm\-dd">
                  <c:v>41766</c:v>
                </c:pt>
                <c:pt idx="82" c:formatCode="yyyy\-mm\-dd">
                  <c:v>41767</c:v>
                </c:pt>
                <c:pt idx="83" c:formatCode="yyyy\-mm\-dd">
                  <c:v>41768</c:v>
                </c:pt>
                <c:pt idx="84" c:formatCode="yyyy\-mm\-dd">
                  <c:v>41771</c:v>
                </c:pt>
                <c:pt idx="85" c:formatCode="yyyy\-mm\-dd">
                  <c:v>41772</c:v>
                </c:pt>
                <c:pt idx="86" c:formatCode="yyyy\-mm\-dd">
                  <c:v>41773</c:v>
                </c:pt>
                <c:pt idx="87" c:formatCode="yyyy\-mm\-dd">
                  <c:v>41774</c:v>
                </c:pt>
                <c:pt idx="88" c:formatCode="yyyy\-mm\-dd">
                  <c:v>41775</c:v>
                </c:pt>
                <c:pt idx="89" c:formatCode="yyyy\-mm\-dd">
                  <c:v>41778</c:v>
                </c:pt>
                <c:pt idx="90" c:formatCode="yyyy\-mm\-dd">
                  <c:v>41779</c:v>
                </c:pt>
                <c:pt idx="91" c:formatCode="yyyy\-mm\-dd">
                  <c:v>41780</c:v>
                </c:pt>
                <c:pt idx="92" c:formatCode="yyyy\-mm\-dd">
                  <c:v>41781</c:v>
                </c:pt>
                <c:pt idx="93" c:formatCode="yyyy\-mm\-dd">
                  <c:v>41782</c:v>
                </c:pt>
                <c:pt idx="94" c:formatCode="yyyy\-mm\-dd">
                  <c:v>41785</c:v>
                </c:pt>
                <c:pt idx="95" c:formatCode="yyyy\-mm\-dd">
                  <c:v>41786</c:v>
                </c:pt>
                <c:pt idx="96" c:formatCode="yyyy\-mm\-dd">
                  <c:v>41787</c:v>
                </c:pt>
                <c:pt idx="97" c:formatCode="yyyy\-mm\-dd">
                  <c:v>41788</c:v>
                </c:pt>
                <c:pt idx="98" c:formatCode="yyyy\-mm\-dd">
                  <c:v>41789</c:v>
                </c:pt>
                <c:pt idx="99" c:formatCode="yyyy\-mm\-dd">
                  <c:v>41793</c:v>
                </c:pt>
                <c:pt idx="100" c:formatCode="yyyy\-mm\-dd">
                  <c:v>41794</c:v>
                </c:pt>
                <c:pt idx="101" c:formatCode="yyyy\-mm\-dd">
                  <c:v>41795</c:v>
                </c:pt>
                <c:pt idx="102" c:formatCode="yyyy\-mm\-dd">
                  <c:v>41796</c:v>
                </c:pt>
                <c:pt idx="103" c:formatCode="yyyy\-mm\-dd">
                  <c:v>41799</c:v>
                </c:pt>
                <c:pt idx="104" c:formatCode="yyyy\-mm\-dd">
                  <c:v>41800</c:v>
                </c:pt>
                <c:pt idx="105" c:formatCode="yyyy\-mm\-dd">
                  <c:v>41801</c:v>
                </c:pt>
                <c:pt idx="106" c:formatCode="yyyy\-mm\-dd">
                  <c:v>41802</c:v>
                </c:pt>
                <c:pt idx="107" c:formatCode="yyyy\-mm\-dd">
                  <c:v>41803</c:v>
                </c:pt>
                <c:pt idx="108" c:formatCode="yyyy\-mm\-dd">
                  <c:v>41806</c:v>
                </c:pt>
                <c:pt idx="109" c:formatCode="yyyy\-mm\-dd">
                  <c:v>41807</c:v>
                </c:pt>
                <c:pt idx="110" c:formatCode="yyyy\-mm\-dd">
                  <c:v>41808</c:v>
                </c:pt>
                <c:pt idx="111" c:formatCode="yyyy\-mm\-dd">
                  <c:v>41809</c:v>
                </c:pt>
                <c:pt idx="112" c:formatCode="yyyy\-mm\-dd">
                  <c:v>41810</c:v>
                </c:pt>
                <c:pt idx="113" c:formatCode="yyyy\-mm\-dd">
                  <c:v>41813</c:v>
                </c:pt>
                <c:pt idx="114" c:formatCode="yyyy\-mm\-dd">
                  <c:v>41814</c:v>
                </c:pt>
                <c:pt idx="115" c:formatCode="yyyy\-mm\-dd">
                  <c:v>41815</c:v>
                </c:pt>
                <c:pt idx="116" c:formatCode="yyyy\-mm\-dd">
                  <c:v>41816</c:v>
                </c:pt>
                <c:pt idx="117" c:formatCode="yyyy\-mm\-dd">
                  <c:v>41817</c:v>
                </c:pt>
                <c:pt idx="118" c:formatCode="yyyy\-mm\-dd">
                  <c:v>41820</c:v>
                </c:pt>
                <c:pt idx="119" c:formatCode="yyyy\-mm\-dd">
                  <c:v>41821</c:v>
                </c:pt>
                <c:pt idx="120" c:formatCode="yyyy\-mm\-dd">
                  <c:v>41822</c:v>
                </c:pt>
                <c:pt idx="121" c:formatCode="yyyy\-mm\-dd">
                  <c:v>41823</c:v>
                </c:pt>
                <c:pt idx="122" c:formatCode="yyyy\-mm\-dd">
                  <c:v>41824</c:v>
                </c:pt>
                <c:pt idx="123" c:formatCode="yyyy\-mm\-dd">
                  <c:v>41827</c:v>
                </c:pt>
                <c:pt idx="124" c:formatCode="yyyy\-mm\-dd">
                  <c:v>41828</c:v>
                </c:pt>
                <c:pt idx="125" c:formatCode="yyyy\-mm\-dd">
                  <c:v>41829</c:v>
                </c:pt>
                <c:pt idx="126" c:formatCode="yyyy\-mm\-dd">
                  <c:v>41830</c:v>
                </c:pt>
                <c:pt idx="127" c:formatCode="yyyy\-mm\-dd">
                  <c:v>41831</c:v>
                </c:pt>
                <c:pt idx="128" c:formatCode="yyyy\-mm\-dd">
                  <c:v>41834</c:v>
                </c:pt>
                <c:pt idx="129" c:formatCode="yyyy\-mm\-dd">
                  <c:v>41835</c:v>
                </c:pt>
                <c:pt idx="130" c:formatCode="yyyy\-mm\-dd">
                  <c:v>41836</c:v>
                </c:pt>
                <c:pt idx="131" c:formatCode="yyyy\-mm\-dd">
                  <c:v>41837</c:v>
                </c:pt>
                <c:pt idx="132" c:formatCode="yyyy\-mm\-dd">
                  <c:v>41838</c:v>
                </c:pt>
                <c:pt idx="133" c:formatCode="yyyy\-mm\-dd">
                  <c:v>41841</c:v>
                </c:pt>
                <c:pt idx="134" c:formatCode="yyyy\-mm\-dd">
                  <c:v>41842</c:v>
                </c:pt>
                <c:pt idx="135" c:formatCode="yyyy\-mm\-dd">
                  <c:v>41843</c:v>
                </c:pt>
                <c:pt idx="136" c:formatCode="yyyy\-mm\-dd">
                  <c:v>41844</c:v>
                </c:pt>
                <c:pt idx="137" c:formatCode="yyyy\-mm\-dd">
                  <c:v>41845</c:v>
                </c:pt>
                <c:pt idx="138" c:formatCode="yyyy\-mm\-dd">
                  <c:v>41848</c:v>
                </c:pt>
                <c:pt idx="139" c:formatCode="yyyy\-mm\-dd">
                  <c:v>41849</c:v>
                </c:pt>
                <c:pt idx="140" c:formatCode="yyyy\-mm\-dd">
                  <c:v>41850</c:v>
                </c:pt>
                <c:pt idx="141" c:formatCode="yyyy\-mm\-dd">
                  <c:v>41851</c:v>
                </c:pt>
                <c:pt idx="142" c:formatCode="yyyy\-mm\-dd">
                  <c:v>41852</c:v>
                </c:pt>
                <c:pt idx="143" c:formatCode="yyyy\-mm\-dd">
                  <c:v>41855</c:v>
                </c:pt>
                <c:pt idx="144" c:formatCode="yyyy\-mm\-dd">
                  <c:v>41856</c:v>
                </c:pt>
                <c:pt idx="145" c:formatCode="yyyy\-mm\-dd">
                  <c:v>41857</c:v>
                </c:pt>
                <c:pt idx="146" c:formatCode="yyyy\-mm\-dd">
                  <c:v>41858</c:v>
                </c:pt>
                <c:pt idx="147" c:formatCode="yyyy\-mm\-dd">
                  <c:v>41859</c:v>
                </c:pt>
                <c:pt idx="148" c:formatCode="yyyy\-mm\-dd">
                  <c:v>41862</c:v>
                </c:pt>
                <c:pt idx="149" c:formatCode="yyyy\-mm\-dd">
                  <c:v>41863</c:v>
                </c:pt>
                <c:pt idx="150" c:formatCode="yyyy\-mm\-dd">
                  <c:v>41864</c:v>
                </c:pt>
                <c:pt idx="151" c:formatCode="yyyy\-mm\-dd">
                  <c:v>41865</c:v>
                </c:pt>
                <c:pt idx="152" c:formatCode="yyyy\-mm\-dd">
                  <c:v>41866</c:v>
                </c:pt>
                <c:pt idx="153" c:formatCode="yyyy\-mm\-dd">
                  <c:v>41869</c:v>
                </c:pt>
                <c:pt idx="154" c:formatCode="yyyy\-mm\-dd">
                  <c:v>41870</c:v>
                </c:pt>
                <c:pt idx="155" c:formatCode="yyyy\-mm\-dd">
                  <c:v>41871</c:v>
                </c:pt>
                <c:pt idx="156" c:formatCode="yyyy\-mm\-dd">
                  <c:v>41872</c:v>
                </c:pt>
                <c:pt idx="157" c:formatCode="yyyy\-mm\-dd">
                  <c:v>41873</c:v>
                </c:pt>
                <c:pt idx="158" c:formatCode="yyyy\-mm\-dd">
                  <c:v>41876</c:v>
                </c:pt>
                <c:pt idx="159" c:formatCode="yyyy\-mm\-dd">
                  <c:v>41877</c:v>
                </c:pt>
                <c:pt idx="160" c:formatCode="yyyy\-mm\-dd">
                  <c:v>41878</c:v>
                </c:pt>
                <c:pt idx="161" c:formatCode="yyyy\-mm\-dd">
                  <c:v>41879</c:v>
                </c:pt>
                <c:pt idx="162" c:formatCode="yyyy\-mm\-dd">
                  <c:v>41880</c:v>
                </c:pt>
                <c:pt idx="163" c:formatCode="yyyy\-mm\-dd">
                  <c:v>41883</c:v>
                </c:pt>
                <c:pt idx="164" c:formatCode="yyyy\-mm\-dd">
                  <c:v>41884</c:v>
                </c:pt>
                <c:pt idx="165" c:formatCode="yyyy\-mm\-dd">
                  <c:v>41885</c:v>
                </c:pt>
                <c:pt idx="166" c:formatCode="yyyy\-mm\-dd">
                  <c:v>41886</c:v>
                </c:pt>
                <c:pt idx="167" c:formatCode="yyyy\-mm\-dd">
                  <c:v>41887</c:v>
                </c:pt>
                <c:pt idx="168" c:formatCode="yyyy\-mm\-dd">
                  <c:v>41891</c:v>
                </c:pt>
                <c:pt idx="169" c:formatCode="yyyy\-mm\-dd">
                  <c:v>41892</c:v>
                </c:pt>
                <c:pt idx="170" c:formatCode="yyyy\-mm\-dd">
                  <c:v>41893</c:v>
                </c:pt>
                <c:pt idx="171" c:formatCode="yyyy\-mm\-dd">
                  <c:v>41894</c:v>
                </c:pt>
                <c:pt idx="172" c:formatCode="yyyy\-mm\-dd">
                  <c:v>41897</c:v>
                </c:pt>
                <c:pt idx="173" c:formatCode="yyyy\-mm\-dd">
                  <c:v>41898</c:v>
                </c:pt>
                <c:pt idx="174" c:formatCode="yyyy\-mm\-dd">
                  <c:v>41899</c:v>
                </c:pt>
                <c:pt idx="175" c:formatCode="yyyy\-mm\-dd">
                  <c:v>41900</c:v>
                </c:pt>
                <c:pt idx="176" c:formatCode="yyyy\-mm\-dd">
                  <c:v>41901</c:v>
                </c:pt>
                <c:pt idx="177" c:formatCode="yyyy\-mm\-dd">
                  <c:v>41904</c:v>
                </c:pt>
                <c:pt idx="178" c:formatCode="yyyy\-mm\-dd">
                  <c:v>41905</c:v>
                </c:pt>
                <c:pt idx="179" c:formatCode="yyyy\-mm\-dd">
                  <c:v>41906</c:v>
                </c:pt>
                <c:pt idx="180" c:formatCode="yyyy\-mm\-dd">
                  <c:v>41907</c:v>
                </c:pt>
                <c:pt idx="181" c:formatCode="yyyy\-mm\-dd">
                  <c:v>41908</c:v>
                </c:pt>
                <c:pt idx="182" c:formatCode="yyyy\-mm\-dd">
                  <c:v>41911</c:v>
                </c:pt>
                <c:pt idx="183" c:formatCode="yyyy\-mm\-dd">
                  <c:v>41912</c:v>
                </c:pt>
                <c:pt idx="184" c:formatCode="yyyy\-mm\-dd">
                  <c:v>41920</c:v>
                </c:pt>
                <c:pt idx="185" c:formatCode="yyyy\-mm\-dd">
                  <c:v>41921</c:v>
                </c:pt>
                <c:pt idx="186" c:formatCode="yyyy\-mm\-dd">
                  <c:v>41922</c:v>
                </c:pt>
                <c:pt idx="187" c:formatCode="yyyy\-mm\-dd">
                  <c:v>41925</c:v>
                </c:pt>
                <c:pt idx="188" c:formatCode="yyyy\-mm\-dd">
                  <c:v>41926</c:v>
                </c:pt>
                <c:pt idx="189" c:formatCode="yyyy\-mm\-dd">
                  <c:v>41927</c:v>
                </c:pt>
                <c:pt idx="190" c:formatCode="yyyy\-mm\-dd">
                  <c:v>41928</c:v>
                </c:pt>
                <c:pt idx="191" c:formatCode="yyyy\-mm\-dd">
                  <c:v>41929</c:v>
                </c:pt>
                <c:pt idx="192" c:formatCode="yyyy\-mm\-dd">
                  <c:v>41932</c:v>
                </c:pt>
                <c:pt idx="193" c:formatCode="yyyy\-mm\-dd">
                  <c:v>41933</c:v>
                </c:pt>
                <c:pt idx="194" c:formatCode="yyyy\-mm\-dd">
                  <c:v>41934</c:v>
                </c:pt>
                <c:pt idx="195" c:formatCode="yyyy\-mm\-dd">
                  <c:v>41935</c:v>
                </c:pt>
                <c:pt idx="196" c:formatCode="yyyy\-mm\-dd">
                  <c:v>41936</c:v>
                </c:pt>
                <c:pt idx="197" c:formatCode="yyyy\-mm\-dd">
                  <c:v>41939</c:v>
                </c:pt>
                <c:pt idx="198" c:formatCode="yyyy\-mm\-dd">
                  <c:v>41940</c:v>
                </c:pt>
                <c:pt idx="199" c:formatCode="yyyy\-mm\-dd">
                  <c:v>41941</c:v>
                </c:pt>
                <c:pt idx="200" c:formatCode="yyyy\-mm\-dd">
                  <c:v>41942</c:v>
                </c:pt>
                <c:pt idx="201" c:formatCode="yyyy\-mm\-dd">
                  <c:v>41943</c:v>
                </c:pt>
                <c:pt idx="202" c:formatCode="yyyy\-mm\-dd">
                  <c:v>41946</c:v>
                </c:pt>
                <c:pt idx="203" c:formatCode="yyyy\-mm\-dd">
                  <c:v>41947</c:v>
                </c:pt>
                <c:pt idx="204" c:formatCode="yyyy\-mm\-dd">
                  <c:v>41948</c:v>
                </c:pt>
                <c:pt idx="205" c:formatCode="yyyy\-mm\-dd">
                  <c:v>41949</c:v>
                </c:pt>
                <c:pt idx="206" c:formatCode="yyyy\-mm\-dd">
                  <c:v>41950</c:v>
                </c:pt>
                <c:pt idx="207" c:formatCode="yyyy\-mm\-dd">
                  <c:v>41953</c:v>
                </c:pt>
                <c:pt idx="208" c:formatCode="yyyy\-mm\-dd">
                  <c:v>41954</c:v>
                </c:pt>
                <c:pt idx="209" c:formatCode="yyyy\-mm\-dd">
                  <c:v>41955</c:v>
                </c:pt>
                <c:pt idx="210" c:formatCode="yyyy\-mm\-dd">
                  <c:v>41956</c:v>
                </c:pt>
                <c:pt idx="211" c:formatCode="yyyy\-mm\-dd">
                  <c:v>41957</c:v>
                </c:pt>
                <c:pt idx="212" c:formatCode="yyyy\-mm\-dd">
                  <c:v>41960</c:v>
                </c:pt>
                <c:pt idx="213" c:formatCode="yyyy\-mm\-dd">
                  <c:v>41961</c:v>
                </c:pt>
                <c:pt idx="214" c:formatCode="yyyy\-mm\-dd">
                  <c:v>41962</c:v>
                </c:pt>
                <c:pt idx="215" c:formatCode="yyyy\-mm\-dd">
                  <c:v>41963</c:v>
                </c:pt>
                <c:pt idx="216" c:formatCode="yyyy\-mm\-dd">
                  <c:v>41964</c:v>
                </c:pt>
                <c:pt idx="217" c:formatCode="yyyy\-mm\-dd">
                  <c:v>41967</c:v>
                </c:pt>
                <c:pt idx="218" c:formatCode="yyyy\-mm\-dd">
                  <c:v>41968</c:v>
                </c:pt>
                <c:pt idx="219" c:formatCode="yyyy\-mm\-dd">
                  <c:v>41969</c:v>
                </c:pt>
                <c:pt idx="220" c:formatCode="yyyy\-mm\-dd">
                  <c:v>41970</c:v>
                </c:pt>
                <c:pt idx="221" c:formatCode="yyyy\-mm\-dd">
                  <c:v>41971</c:v>
                </c:pt>
                <c:pt idx="222" c:formatCode="yyyy\-mm\-dd">
                  <c:v>41974</c:v>
                </c:pt>
                <c:pt idx="223" c:formatCode="yyyy\-mm\-dd">
                  <c:v>41975</c:v>
                </c:pt>
                <c:pt idx="224" c:formatCode="yyyy\-mm\-dd">
                  <c:v>41976</c:v>
                </c:pt>
                <c:pt idx="225" c:formatCode="yyyy\-mm\-dd">
                  <c:v>41977</c:v>
                </c:pt>
                <c:pt idx="226" c:formatCode="yyyy\-mm\-dd">
                  <c:v>41978</c:v>
                </c:pt>
                <c:pt idx="227" c:formatCode="yyyy\-mm\-dd">
                  <c:v>41981</c:v>
                </c:pt>
                <c:pt idx="228" c:formatCode="yyyy\-mm\-dd">
                  <c:v>41982</c:v>
                </c:pt>
                <c:pt idx="229" c:formatCode="yyyy\-mm\-dd">
                  <c:v>41983</c:v>
                </c:pt>
                <c:pt idx="230" c:formatCode="yyyy\-mm\-dd">
                  <c:v>41984</c:v>
                </c:pt>
                <c:pt idx="231" c:formatCode="yyyy\-mm\-dd">
                  <c:v>41985</c:v>
                </c:pt>
                <c:pt idx="232" c:formatCode="yyyy\-mm\-dd">
                  <c:v>41988</c:v>
                </c:pt>
                <c:pt idx="233" c:formatCode="yyyy\-mm\-dd">
                  <c:v>41989</c:v>
                </c:pt>
                <c:pt idx="234" c:formatCode="yyyy\-mm\-dd">
                  <c:v>41990</c:v>
                </c:pt>
                <c:pt idx="235" c:formatCode="yyyy\-mm\-dd">
                  <c:v>41991</c:v>
                </c:pt>
                <c:pt idx="236" c:formatCode="yyyy\-mm\-dd">
                  <c:v>41992</c:v>
                </c:pt>
                <c:pt idx="237" c:formatCode="yyyy\-mm\-dd">
                  <c:v>41995</c:v>
                </c:pt>
                <c:pt idx="238" c:formatCode="yyyy\-mm\-dd">
                  <c:v>41996</c:v>
                </c:pt>
                <c:pt idx="239" c:formatCode="yyyy\-mm\-dd">
                  <c:v>41997</c:v>
                </c:pt>
                <c:pt idx="240" c:formatCode="yyyy\-mm\-dd">
                  <c:v>41998</c:v>
                </c:pt>
                <c:pt idx="241" c:formatCode="yyyy\-mm\-dd">
                  <c:v>41999</c:v>
                </c:pt>
                <c:pt idx="242" c:formatCode="yyyy\-mm\-dd">
                  <c:v>42002</c:v>
                </c:pt>
                <c:pt idx="243" c:formatCode="yyyy\-mm\-dd">
                  <c:v>42003</c:v>
                </c:pt>
                <c:pt idx="244" c:formatCode="yyyy\-mm\-dd">
                  <c:v>42004</c:v>
                </c:pt>
                <c:pt idx="245" c:formatCode="yyyy\-mm\-dd">
                  <c:v>42009</c:v>
                </c:pt>
                <c:pt idx="246" c:formatCode="yyyy\-mm\-dd">
                  <c:v>42010</c:v>
                </c:pt>
                <c:pt idx="247" c:formatCode="yyyy\-mm\-dd">
                  <c:v>42011</c:v>
                </c:pt>
                <c:pt idx="248" c:formatCode="yyyy\-mm\-dd">
                  <c:v>42012</c:v>
                </c:pt>
                <c:pt idx="249" c:formatCode="yyyy\-mm\-dd">
                  <c:v>42013</c:v>
                </c:pt>
                <c:pt idx="250" c:formatCode="yyyy\-mm\-dd">
                  <c:v>42016</c:v>
                </c:pt>
                <c:pt idx="251" c:formatCode="yyyy\-mm\-dd">
                  <c:v>42017</c:v>
                </c:pt>
                <c:pt idx="252" c:formatCode="yyyy\-mm\-dd">
                  <c:v>42018</c:v>
                </c:pt>
                <c:pt idx="253" c:formatCode="yyyy\-mm\-dd">
                  <c:v>42019</c:v>
                </c:pt>
                <c:pt idx="254" c:formatCode="yyyy\-mm\-dd">
                  <c:v>42020</c:v>
                </c:pt>
                <c:pt idx="255" c:formatCode="yyyy\-mm\-dd">
                  <c:v>42023</c:v>
                </c:pt>
                <c:pt idx="256" c:formatCode="yyyy\-mm\-dd">
                  <c:v>42024</c:v>
                </c:pt>
                <c:pt idx="257" c:formatCode="yyyy\-mm\-dd">
                  <c:v>42025</c:v>
                </c:pt>
                <c:pt idx="258" c:formatCode="yyyy\-mm\-dd">
                  <c:v>42026</c:v>
                </c:pt>
                <c:pt idx="259" c:formatCode="yyyy\-mm\-dd">
                  <c:v>42027</c:v>
                </c:pt>
                <c:pt idx="260" c:formatCode="yyyy\-mm\-dd">
                  <c:v>42030</c:v>
                </c:pt>
                <c:pt idx="261" c:formatCode="yyyy\-mm\-dd">
                  <c:v>42031</c:v>
                </c:pt>
                <c:pt idx="262" c:formatCode="yyyy\-mm\-dd">
                  <c:v>42032</c:v>
                </c:pt>
                <c:pt idx="263" c:formatCode="yyyy\-mm\-dd">
                  <c:v>42033</c:v>
                </c:pt>
                <c:pt idx="264" c:formatCode="yyyy\-mm\-dd">
                  <c:v>42034</c:v>
                </c:pt>
                <c:pt idx="265" c:formatCode="yyyy\-mm\-dd">
                  <c:v>42037</c:v>
                </c:pt>
                <c:pt idx="266" c:formatCode="yyyy\-mm\-dd">
                  <c:v>42038</c:v>
                </c:pt>
                <c:pt idx="267" c:formatCode="yyyy\-mm\-dd">
                  <c:v>42039</c:v>
                </c:pt>
                <c:pt idx="268" c:formatCode="yyyy\-mm\-dd">
                  <c:v>42040</c:v>
                </c:pt>
                <c:pt idx="269" c:formatCode="yyyy\-mm\-dd">
                  <c:v>42041</c:v>
                </c:pt>
                <c:pt idx="270" c:formatCode="yyyy\-mm\-dd">
                  <c:v>42044</c:v>
                </c:pt>
                <c:pt idx="271" c:formatCode="yyyy\-mm\-dd">
                  <c:v>42045</c:v>
                </c:pt>
                <c:pt idx="272" c:formatCode="yyyy\-mm\-dd">
                  <c:v>42046</c:v>
                </c:pt>
                <c:pt idx="273" c:formatCode="yyyy\-mm\-dd">
                  <c:v>42047</c:v>
                </c:pt>
                <c:pt idx="274" c:formatCode="yyyy\-mm\-dd">
                  <c:v>42048</c:v>
                </c:pt>
                <c:pt idx="275" c:formatCode="yyyy\-mm\-dd">
                  <c:v>42051</c:v>
                </c:pt>
                <c:pt idx="276" c:formatCode="yyyy\-mm\-dd">
                  <c:v>42052</c:v>
                </c:pt>
                <c:pt idx="277" c:formatCode="yyyy\-mm\-dd">
                  <c:v>42060</c:v>
                </c:pt>
                <c:pt idx="278" c:formatCode="yyyy\-mm\-dd">
                  <c:v>42061</c:v>
                </c:pt>
                <c:pt idx="279" c:formatCode="yyyy\-mm\-dd">
                  <c:v>42062</c:v>
                </c:pt>
                <c:pt idx="280" c:formatCode="yyyy\-mm\-dd">
                  <c:v>42065</c:v>
                </c:pt>
                <c:pt idx="281" c:formatCode="yyyy\-mm\-dd">
                  <c:v>42066</c:v>
                </c:pt>
                <c:pt idx="282" c:formatCode="yyyy\-mm\-dd">
                  <c:v>42067</c:v>
                </c:pt>
                <c:pt idx="283" c:formatCode="yyyy\-mm\-dd">
                  <c:v>42068</c:v>
                </c:pt>
                <c:pt idx="284" c:formatCode="yyyy\-mm\-dd">
                  <c:v>42069</c:v>
                </c:pt>
                <c:pt idx="285" c:formatCode="yyyy\-mm\-dd">
                  <c:v>42072</c:v>
                </c:pt>
                <c:pt idx="286" c:formatCode="yyyy\-mm\-dd">
                  <c:v>42073</c:v>
                </c:pt>
                <c:pt idx="287" c:formatCode="yyyy\-mm\-dd">
                  <c:v>42074</c:v>
                </c:pt>
                <c:pt idx="288" c:formatCode="yyyy\-mm\-dd">
                  <c:v>42075</c:v>
                </c:pt>
                <c:pt idx="289" c:formatCode="yyyy\-mm\-dd">
                  <c:v>42076</c:v>
                </c:pt>
                <c:pt idx="290" c:formatCode="yyyy\-mm\-dd">
                  <c:v>42079</c:v>
                </c:pt>
                <c:pt idx="291" c:formatCode="yyyy\-mm\-dd">
                  <c:v>42080</c:v>
                </c:pt>
                <c:pt idx="292" c:formatCode="yyyy\-mm\-dd">
                  <c:v>42081</c:v>
                </c:pt>
                <c:pt idx="293" c:formatCode="yyyy\-mm\-dd">
                  <c:v>42082</c:v>
                </c:pt>
                <c:pt idx="294" c:formatCode="yyyy\-mm\-dd">
                  <c:v>42083</c:v>
                </c:pt>
                <c:pt idx="295" c:formatCode="yyyy\-mm\-dd">
                  <c:v>42086</c:v>
                </c:pt>
                <c:pt idx="296" c:formatCode="yyyy\-mm\-dd">
                  <c:v>42087</c:v>
                </c:pt>
                <c:pt idx="297" c:formatCode="yyyy\-mm\-dd">
                  <c:v>42088</c:v>
                </c:pt>
                <c:pt idx="298" c:formatCode="yyyy\-mm\-dd">
                  <c:v>42089</c:v>
                </c:pt>
                <c:pt idx="299" c:formatCode="yyyy\-mm\-dd">
                  <c:v>42090</c:v>
                </c:pt>
                <c:pt idx="300" c:formatCode="yyyy\-mm\-dd">
                  <c:v>42093</c:v>
                </c:pt>
                <c:pt idx="301" c:formatCode="yyyy\-mm\-dd">
                  <c:v>42094</c:v>
                </c:pt>
                <c:pt idx="302" c:formatCode="yyyy\-mm\-dd">
                  <c:v>42095</c:v>
                </c:pt>
                <c:pt idx="303" c:formatCode="yyyy\-mm\-dd">
                  <c:v>42096</c:v>
                </c:pt>
                <c:pt idx="304" c:formatCode="yyyy\-mm\-dd">
                  <c:v>42097</c:v>
                </c:pt>
                <c:pt idx="305" c:formatCode="yyyy\-mm\-dd">
                  <c:v>42101</c:v>
                </c:pt>
                <c:pt idx="306" c:formatCode="yyyy\-mm\-dd">
                  <c:v>42102</c:v>
                </c:pt>
                <c:pt idx="307" c:formatCode="yyyy\-mm\-dd">
                  <c:v>42103</c:v>
                </c:pt>
                <c:pt idx="308" c:formatCode="yyyy\-mm\-dd">
                  <c:v>42104</c:v>
                </c:pt>
                <c:pt idx="309" c:formatCode="yyyy\-mm\-dd">
                  <c:v>42107</c:v>
                </c:pt>
                <c:pt idx="310" c:formatCode="yyyy\-mm\-dd">
                  <c:v>42108</c:v>
                </c:pt>
                <c:pt idx="311" c:formatCode="yyyy\-mm\-dd">
                  <c:v>42109</c:v>
                </c:pt>
                <c:pt idx="312" c:formatCode="yyyy\-mm\-dd">
                  <c:v>42110</c:v>
                </c:pt>
                <c:pt idx="313" c:formatCode="yyyy\-mm\-dd">
                  <c:v>42111</c:v>
                </c:pt>
                <c:pt idx="314" c:formatCode="yyyy\-mm\-dd">
                  <c:v>42114</c:v>
                </c:pt>
                <c:pt idx="315" c:formatCode="yyyy\-mm\-dd">
                  <c:v>42115</c:v>
                </c:pt>
                <c:pt idx="316" c:formatCode="yyyy\-mm\-dd">
                  <c:v>42116</c:v>
                </c:pt>
                <c:pt idx="317" c:formatCode="yyyy\-mm\-dd">
                  <c:v>42117</c:v>
                </c:pt>
                <c:pt idx="318" c:formatCode="yyyy\-mm\-dd">
                  <c:v>42118</c:v>
                </c:pt>
                <c:pt idx="319" c:formatCode="yyyy\-mm\-dd">
                  <c:v>42121</c:v>
                </c:pt>
                <c:pt idx="320" c:formatCode="yyyy\-mm\-dd">
                  <c:v>42122</c:v>
                </c:pt>
                <c:pt idx="321" c:formatCode="yyyy\-mm\-dd">
                  <c:v>42123</c:v>
                </c:pt>
                <c:pt idx="322" c:formatCode="yyyy\-mm\-dd">
                  <c:v>42124</c:v>
                </c:pt>
                <c:pt idx="323" c:formatCode="yyyy\-mm\-dd">
                  <c:v>42128</c:v>
                </c:pt>
                <c:pt idx="324" c:formatCode="yyyy\-mm\-dd">
                  <c:v>42129</c:v>
                </c:pt>
                <c:pt idx="325" c:formatCode="yyyy\-mm\-dd">
                  <c:v>42130</c:v>
                </c:pt>
                <c:pt idx="326" c:formatCode="yyyy\-mm\-dd">
                  <c:v>42131</c:v>
                </c:pt>
                <c:pt idx="327" c:formatCode="yyyy\-mm\-dd">
                  <c:v>42132</c:v>
                </c:pt>
                <c:pt idx="328" c:formatCode="yyyy\-mm\-dd">
                  <c:v>42135</c:v>
                </c:pt>
                <c:pt idx="329" c:formatCode="yyyy\-mm\-dd">
                  <c:v>42136</c:v>
                </c:pt>
                <c:pt idx="330" c:formatCode="yyyy\-mm\-dd">
                  <c:v>42137</c:v>
                </c:pt>
                <c:pt idx="331" c:formatCode="yyyy\-mm\-dd">
                  <c:v>42138</c:v>
                </c:pt>
                <c:pt idx="332" c:formatCode="yyyy\-mm\-dd">
                  <c:v>42139</c:v>
                </c:pt>
                <c:pt idx="333" c:formatCode="yyyy\-mm\-dd">
                  <c:v>42142</c:v>
                </c:pt>
                <c:pt idx="334" c:formatCode="yyyy\-mm\-dd">
                  <c:v>42143</c:v>
                </c:pt>
                <c:pt idx="335" c:formatCode="yyyy\-mm\-dd">
                  <c:v>42144</c:v>
                </c:pt>
                <c:pt idx="336" c:formatCode="yyyy\-mm\-dd">
                  <c:v>42145</c:v>
                </c:pt>
                <c:pt idx="337" c:formatCode="yyyy\-mm\-dd">
                  <c:v>42146</c:v>
                </c:pt>
                <c:pt idx="338" c:formatCode="yyyy\-mm\-dd">
                  <c:v>42149</c:v>
                </c:pt>
                <c:pt idx="339" c:formatCode="yyyy\-mm\-dd">
                  <c:v>42150</c:v>
                </c:pt>
                <c:pt idx="340" c:formatCode="yyyy\-mm\-dd">
                  <c:v>42151</c:v>
                </c:pt>
                <c:pt idx="341" c:formatCode="yyyy\-mm\-dd">
                  <c:v>42152</c:v>
                </c:pt>
                <c:pt idx="342" c:formatCode="yyyy\-mm\-dd">
                  <c:v>42153</c:v>
                </c:pt>
                <c:pt idx="343" c:formatCode="yyyy\-mm\-dd">
                  <c:v>42156</c:v>
                </c:pt>
                <c:pt idx="344" c:formatCode="yyyy\-mm\-dd">
                  <c:v>42157</c:v>
                </c:pt>
                <c:pt idx="345" c:formatCode="yyyy\-mm\-dd">
                  <c:v>42158</c:v>
                </c:pt>
                <c:pt idx="346" c:formatCode="yyyy\-mm\-dd">
                  <c:v>42159</c:v>
                </c:pt>
                <c:pt idx="347" c:formatCode="yyyy\-mm\-dd">
                  <c:v>42160</c:v>
                </c:pt>
                <c:pt idx="348" c:formatCode="yyyy\-mm\-dd">
                  <c:v>42163</c:v>
                </c:pt>
                <c:pt idx="349" c:formatCode="yyyy\-mm\-dd">
                  <c:v>42164</c:v>
                </c:pt>
                <c:pt idx="350" c:formatCode="yyyy\-mm\-dd">
                  <c:v>42165</c:v>
                </c:pt>
                <c:pt idx="351" c:formatCode="yyyy\-mm\-dd">
                  <c:v>42166</c:v>
                </c:pt>
                <c:pt idx="352" c:formatCode="yyyy\-mm\-dd">
                  <c:v>42167</c:v>
                </c:pt>
                <c:pt idx="353" c:formatCode="yyyy\-mm\-dd">
                  <c:v>42170</c:v>
                </c:pt>
                <c:pt idx="354" c:formatCode="yyyy\-mm\-dd">
                  <c:v>42171</c:v>
                </c:pt>
                <c:pt idx="355" c:formatCode="yyyy\-mm\-dd">
                  <c:v>42172</c:v>
                </c:pt>
                <c:pt idx="356" c:formatCode="yyyy\-mm\-dd">
                  <c:v>42173</c:v>
                </c:pt>
                <c:pt idx="357" c:formatCode="yyyy\-mm\-dd">
                  <c:v>42174</c:v>
                </c:pt>
                <c:pt idx="358" c:formatCode="yyyy\-mm\-dd">
                  <c:v>42178</c:v>
                </c:pt>
                <c:pt idx="359" c:formatCode="yyyy\-mm\-dd">
                  <c:v>42179</c:v>
                </c:pt>
                <c:pt idx="360" c:formatCode="yyyy\-mm\-dd">
                  <c:v>42180</c:v>
                </c:pt>
                <c:pt idx="361" c:formatCode="yyyy\-mm\-dd">
                  <c:v>42181</c:v>
                </c:pt>
                <c:pt idx="362" c:formatCode="yyyy\-mm\-dd">
                  <c:v>42184</c:v>
                </c:pt>
                <c:pt idx="363" c:formatCode="yyyy\-mm\-dd">
                  <c:v>42185</c:v>
                </c:pt>
                <c:pt idx="364" c:formatCode="yyyy\-mm\-dd">
                  <c:v>42186</c:v>
                </c:pt>
                <c:pt idx="365" c:formatCode="yyyy\-mm\-dd">
                  <c:v>42187</c:v>
                </c:pt>
                <c:pt idx="366" c:formatCode="yyyy\-mm\-dd">
                  <c:v>42188</c:v>
                </c:pt>
                <c:pt idx="367" c:formatCode="yyyy\-mm\-dd">
                  <c:v>42191</c:v>
                </c:pt>
                <c:pt idx="368" c:formatCode="yyyy\-mm\-dd">
                  <c:v>42192</c:v>
                </c:pt>
                <c:pt idx="369" c:formatCode="yyyy\-mm\-dd">
                  <c:v>42193</c:v>
                </c:pt>
                <c:pt idx="370" c:formatCode="yyyy\-mm\-dd">
                  <c:v>42194</c:v>
                </c:pt>
                <c:pt idx="371" c:formatCode="yyyy\-mm\-dd">
                  <c:v>42195</c:v>
                </c:pt>
                <c:pt idx="372" c:formatCode="yyyy\-mm\-dd">
                  <c:v>42198</c:v>
                </c:pt>
                <c:pt idx="373" c:formatCode="yyyy\-mm\-dd">
                  <c:v>42199</c:v>
                </c:pt>
                <c:pt idx="374" c:formatCode="yyyy\-mm\-dd">
                  <c:v>42200</c:v>
                </c:pt>
                <c:pt idx="375" c:formatCode="yyyy\-mm\-dd">
                  <c:v>42201</c:v>
                </c:pt>
                <c:pt idx="376" c:formatCode="yyyy\-mm\-dd">
                  <c:v>42202</c:v>
                </c:pt>
                <c:pt idx="377" c:formatCode="yyyy\-mm\-dd">
                  <c:v>42205</c:v>
                </c:pt>
                <c:pt idx="378" c:formatCode="yyyy\-mm\-dd">
                  <c:v>42206</c:v>
                </c:pt>
                <c:pt idx="379" c:formatCode="yyyy\-mm\-dd">
                  <c:v>42207</c:v>
                </c:pt>
                <c:pt idx="380" c:formatCode="yyyy\-mm\-dd">
                  <c:v>42208</c:v>
                </c:pt>
                <c:pt idx="381" c:formatCode="yyyy\-mm\-dd">
                  <c:v>42209</c:v>
                </c:pt>
                <c:pt idx="382" c:formatCode="yyyy\-mm\-dd">
                  <c:v>42212</c:v>
                </c:pt>
                <c:pt idx="383" c:formatCode="yyyy\-mm\-dd">
                  <c:v>42213</c:v>
                </c:pt>
                <c:pt idx="384" c:formatCode="yyyy\-mm\-dd">
                  <c:v>42214</c:v>
                </c:pt>
                <c:pt idx="385" c:formatCode="yyyy\-mm\-dd">
                  <c:v>42215</c:v>
                </c:pt>
                <c:pt idx="386" c:formatCode="yyyy\-mm\-dd">
                  <c:v>42216</c:v>
                </c:pt>
                <c:pt idx="387" c:formatCode="yyyy\-mm\-dd">
                  <c:v>42219</c:v>
                </c:pt>
                <c:pt idx="388" c:formatCode="yyyy\-mm\-dd">
                  <c:v>42220</c:v>
                </c:pt>
                <c:pt idx="389" c:formatCode="yyyy\-mm\-dd">
                  <c:v>42221</c:v>
                </c:pt>
                <c:pt idx="390" c:formatCode="yyyy\-mm\-dd">
                  <c:v>42222</c:v>
                </c:pt>
                <c:pt idx="391" c:formatCode="yyyy\-mm\-dd">
                  <c:v>42223</c:v>
                </c:pt>
                <c:pt idx="392" c:formatCode="yyyy\-mm\-dd">
                  <c:v>42226</c:v>
                </c:pt>
                <c:pt idx="393" c:formatCode="yyyy\-mm\-dd">
                  <c:v>42227</c:v>
                </c:pt>
                <c:pt idx="394" c:formatCode="yyyy\-mm\-dd">
                  <c:v>42228</c:v>
                </c:pt>
                <c:pt idx="395" c:formatCode="yyyy\-mm\-dd">
                  <c:v>42229</c:v>
                </c:pt>
                <c:pt idx="396" c:formatCode="yyyy\-mm\-dd">
                  <c:v>42230</c:v>
                </c:pt>
                <c:pt idx="397" c:formatCode="yyyy\-mm\-dd">
                  <c:v>42233</c:v>
                </c:pt>
                <c:pt idx="398" c:formatCode="yyyy\-mm\-dd">
                  <c:v>42234</c:v>
                </c:pt>
                <c:pt idx="399" c:formatCode="yyyy\-mm\-dd">
                  <c:v>42235</c:v>
                </c:pt>
                <c:pt idx="400" c:formatCode="yyyy\-mm\-dd">
                  <c:v>42236</c:v>
                </c:pt>
                <c:pt idx="401" c:formatCode="yyyy\-mm\-dd">
                  <c:v>42237</c:v>
                </c:pt>
                <c:pt idx="402" c:formatCode="yyyy\-mm\-dd">
                  <c:v>42240</c:v>
                </c:pt>
                <c:pt idx="403" c:formatCode="yyyy\-mm\-dd">
                  <c:v>42241</c:v>
                </c:pt>
                <c:pt idx="404" c:formatCode="yyyy\-mm\-dd">
                  <c:v>42242</c:v>
                </c:pt>
                <c:pt idx="405" c:formatCode="yyyy\-mm\-dd">
                  <c:v>42243</c:v>
                </c:pt>
                <c:pt idx="406" c:formatCode="yyyy\-mm\-dd">
                  <c:v>42244</c:v>
                </c:pt>
                <c:pt idx="407" c:formatCode="yyyy\-mm\-dd">
                  <c:v>42247</c:v>
                </c:pt>
                <c:pt idx="408" c:formatCode="yyyy\-mm\-dd">
                  <c:v>42248</c:v>
                </c:pt>
                <c:pt idx="409" c:formatCode="yyyy\-mm\-dd">
                  <c:v>42249</c:v>
                </c:pt>
                <c:pt idx="410" c:formatCode="yyyy\-mm\-dd">
                  <c:v>42254</c:v>
                </c:pt>
                <c:pt idx="411" c:formatCode="yyyy\-mm\-dd">
                  <c:v>42255</c:v>
                </c:pt>
                <c:pt idx="412" c:formatCode="yyyy\-mm\-dd">
                  <c:v>42256</c:v>
                </c:pt>
                <c:pt idx="413" c:formatCode="yyyy\-mm\-dd">
                  <c:v>42257</c:v>
                </c:pt>
                <c:pt idx="414" c:formatCode="yyyy\-mm\-dd">
                  <c:v>42258</c:v>
                </c:pt>
                <c:pt idx="415" c:formatCode="yyyy\-mm\-dd">
                  <c:v>42261</c:v>
                </c:pt>
                <c:pt idx="416" c:formatCode="yyyy\-mm\-dd">
                  <c:v>42262</c:v>
                </c:pt>
                <c:pt idx="417" c:formatCode="yyyy\-mm\-dd">
                  <c:v>42263</c:v>
                </c:pt>
                <c:pt idx="418" c:formatCode="yyyy\-mm\-dd">
                  <c:v>42264</c:v>
                </c:pt>
                <c:pt idx="419" c:formatCode="yyyy\-mm\-dd">
                  <c:v>42265</c:v>
                </c:pt>
                <c:pt idx="420" c:formatCode="yyyy\-mm\-dd">
                  <c:v>42268</c:v>
                </c:pt>
                <c:pt idx="421" c:formatCode="yyyy\-mm\-dd">
                  <c:v>42269</c:v>
                </c:pt>
                <c:pt idx="422" c:formatCode="yyyy\-mm\-dd">
                  <c:v>42270</c:v>
                </c:pt>
                <c:pt idx="423" c:formatCode="yyyy\-mm\-dd">
                  <c:v>42271</c:v>
                </c:pt>
                <c:pt idx="424" c:formatCode="yyyy\-mm\-dd">
                  <c:v>42272</c:v>
                </c:pt>
                <c:pt idx="425" c:formatCode="yyyy\-mm\-dd">
                  <c:v>42275</c:v>
                </c:pt>
                <c:pt idx="426" c:formatCode="yyyy\-mm\-dd">
                  <c:v>42276</c:v>
                </c:pt>
                <c:pt idx="427" c:formatCode="yyyy\-mm\-dd">
                  <c:v>42277</c:v>
                </c:pt>
                <c:pt idx="428" c:formatCode="yyyy\-mm\-dd">
                  <c:v>42285</c:v>
                </c:pt>
                <c:pt idx="429" c:formatCode="yyyy\-mm\-dd">
                  <c:v>42286</c:v>
                </c:pt>
                <c:pt idx="430" c:formatCode="yyyy\-mm\-dd">
                  <c:v>42289</c:v>
                </c:pt>
                <c:pt idx="431" c:formatCode="yyyy\-mm\-dd">
                  <c:v>42290</c:v>
                </c:pt>
                <c:pt idx="432" c:formatCode="yyyy\-mm\-dd">
                  <c:v>42291</c:v>
                </c:pt>
                <c:pt idx="433" c:formatCode="yyyy\-mm\-dd">
                  <c:v>42292</c:v>
                </c:pt>
                <c:pt idx="434" c:formatCode="yyyy\-mm\-dd">
                  <c:v>42293</c:v>
                </c:pt>
                <c:pt idx="435" c:formatCode="yyyy\-mm\-dd">
                  <c:v>42296</c:v>
                </c:pt>
                <c:pt idx="436" c:formatCode="yyyy\-mm\-dd">
                  <c:v>42297</c:v>
                </c:pt>
                <c:pt idx="437" c:formatCode="yyyy\-mm\-dd">
                  <c:v>42298</c:v>
                </c:pt>
                <c:pt idx="438" c:formatCode="yyyy\-mm\-dd">
                  <c:v>42299</c:v>
                </c:pt>
                <c:pt idx="439" c:formatCode="yyyy\-mm\-dd">
                  <c:v>42300</c:v>
                </c:pt>
                <c:pt idx="440" c:formatCode="yyyy\-mm\-dd">
                  <c:v>42303</c:v>
                </c:pt>
                <c:pt idx="441" c:formatCode="yyyy\-mm\-dd">
                  <c:v>42304</c:v>
                </c:pt>
                <c:pt idx="442" c:formatCode="yyyy\-mm\-dd">
                  <c:v>42305</c:v>
                </c:pt>
                <c:pt idx="443" c:formatCode="yyyy\-mm\-dd">
                  <c:v>42306</c:v>
                </c:pt>
                <c:pt idx="444" c:formatCode="yyyy\-mm\-dd">
                  <c:v>42307</c:v>
                </c:pt>
                <c:pt idx="445" c:formatCode="yyyy\-mm\-dd">
                  <c:v>42310</c:v>
                </c:pt>
                <c:pt idx="446" c:formatCode="yyyy\-mm\-dd">
                  <c:v>42311</c:v>
                </c:pt>
                <c:pt idx="447" c:formatCode="yyyy\-mm\-dd">
                  <c:v>42312</c:v>
                </c:pt>
                <c:pt idx="448" c:formatCode="yyyy\-mm\-dd">
                  <c:v>42313</c:v>
                </c:pt>
                <c:pt idx="449" c:formatCode="yyyy\-mm\-dd">
                  <c:v>42314</c:v>
                </c:pt>
                <c:pt idx="450" c:formatCode="yyyy\-mm\-dd">
                  <c:v>42317</c:v>
                </c:pt>
                <c:pt idx="451" c:formatCode="yyyy\-mm\-dd">
                  <c:v>42318</c:v>
                </c:pt>
                <c:pt idx="452" c:formatCode="yyyy\-mm\-dd">
                  <c:v>42319</c:v>
                </c:pt>
                <c:pt idx="453" c:formatCode="yyyy\-mm\-dd">
                  <c:v>42320</c:v>
                </c:pt>
                <c:pt idx="454" c:formatCode="yyyy\-mm\-dd">
                  <c:v>42321</c:v>
                </c:pt>
                <c:pt idx="455" c:formatCode="yyyy\-mm\-dd">
                  <c:v>42324</c:v>
                </c:pt>
                <c:pt idx="456" c:formatCode="yyyy\-mm\-dd">
                  <c:v>42325</c:v>
                </c:pt>
                <c:pt idx="457" c:formatCode="yyyy\-mm\-dd">
                  <c:v>42326</c:v>
                </c:pt>
                <c:pt idx="458" c:formatCode="yyyy\-mm\-dd">
                  <c:v>42327</c:v>
                </c:pt>
                <c:pt idx="459" c:formatCode="yyyy\-mm\-dd">
                  <c:v>42328</c:v>
                </c:pt>
                <c:pt idx="460" c:formatCode="yyyy\-mm\-dd">
                  <c:v>42331</c:v>
                </c:pt>
                <c:pt idx="461" c:formatCode="yyyy\-mm\-dd">
                  <c:v>42332</c:v>
                </c:pt>
                <c:pt idx="462" c:formatCode="yyyy\-mm\-dd">
                  <c:v>42333</c:v>
                </c:pt>
                <c:pt idx="463" c:formatCode="yyyy\-mm\-dd">
                  <c:v>42334</c:v>
                </c:pt>
                <c:pt idx="464" c:formatCode="yyyy\-mm\-dd">
                  <c:v>42335</c:v>
                </c:pt>
                <c:pt idx="465" c:formatCode="yyyy\-mm\-dd">
                  <c:v>42338</c:v>
                </c:pt>
                <c:pt idx="466" c:formatCode="yyyy\-mm\-dd">
                  <c:v>42339</c:v>
                </c:pt>
                <c:pt idx="467" c:formatCode="yyyy\-mm\-dd">
                  <c:v>42340</c:v>
                </c:pt>
                <c:pt idx="468" c:formatCode="yyyy\-mm\-dd">
                  <c:v>42341</c:v>
                </c:pt>
                <c:pt idx="469" c:formatCode="yyyy\-mm\-dd">
                  <c:v>42342</c:v>
                </c:pt>
                <c:pt idx="470" c:formatCode="yyyy\-mm\-dd">
                  <c:v>42345</c:v>
                </c:pt>
                <c:pt idx="471" c:formatCode="yyyy\-mm\-dd">
                  <c:v>42346</c:v>
                </c:pt>
                <c:pt idx="472" c:formatCode="yyyy\-mm\-dd">
                  <c:v>42347</c:v>
                </c:pt>
                <c:pt idx="473" c:formatCode="yyyy\-mm\-dd">
                  <c:v>42348</c:v>
                </c:pt>
                <c:pt idx="474" c:formatCode="yyyy\-mm\-dd">
                  <c:v>42349</c:v>
                </c:pt>
                <c:pt idx="475" c:formatCode="yyyy\-mm\-dd">
                  <c:v>42352</c:v>
                </c:pt>
                <c:pt idx="476" c:formatCode="yyyy\-mm\-dd">
                  <c:v>42353</c:v>
                </c:pt>
                <c:pt idx="477" c:formatCode="yyyy\-mm\-dd">
                  <c:v>42354</c:v>
                </c:pt>
                <c:pt idx="478" c:formatCode="yyyy\-mm\-dd">
                  <c:v>42355</c:v>
                </c:pt>
                <c:pt idx="479" c:formatCode="yyyy\-mm\-dd">
                  <c:v>42356</c:v>
                </c:pt>
                <c:pt idx="480" c:formatCode="yyyy\-mm\-dd">
                  <c:v>42359</c:v>
                </c:pt>
                <c:pt idx="481" c:formatCode="yyyy\-mm\-dd">
                  <c:v>42360</c:v>
                </c:pt>
                <c:pt idx="482" c:formatCode="yyyy\-mm\-dd">
                  <c:v>42361</c:v>
                </c:pt>
                <c:pt idx="483" c:formatCode="yyyy\-mm\-dd">
                  <c:v>42362</c:v>
                </c:pt>
                <c:pt idx="484" c:formatCode="yyyy\-mm\-dd">
                  <c:v>42363</c:v>
                </c:pt>
                <c:pt idx="485" c:formatCode="yyyy\-mm\-dd">
                  <c:v>42366</c:v>
                </c:pt>
                <c:pt idx="486" c:formatCode="yyyy\-mm\-dd">
                  <c:v>42367</c:v>
                </c:pt>
                <c:pt idx="487" c:formatCode="yyyy\-mm\-dd">
                  <c:v>42368</c:v>
                </c:pt>
                <c:pt idx="488" c:formatCode="yyyy\-mm\-dd">
                  <c:v>42369</c:v>
                </c:pt>
                <c:pt idx="489" c:formatCode="yyyy\-mm\-dd">
                  <c:v>42373</c:v>
                </c:pt>
                <c:pt idx="490" c:formatCode="yyyy\-mm\-dd">
                  <c:v>42374</c:v>
                </c:pt>
                <c:pt idx="491" c:formatCode="yyyy\-mm\-dd">
                  <c:v>42375</c:v>
                </c:pt>
                <c:pt idx="492" c:formatCode="yyyy\-mm\-dd">
                  <c:v>42376</c:v>
                </c:pt>
                <c:pt idx="493" c:formatCode="yyyy\-mm\-dd">
                  <c:v>42377</c:v>
                </c:pt>
                <c:pt idx="494" c:formatCode="yyyy\-mm\-dd">
                  <c:v>42380</c:v>
                </c:pt>
                <c:pt idx="495" c:formatCode="yyyy\-mm\-dd">
                  <c:v>42381</c:v>
                </c:pt>
                <c:pt idx="496" c:formatCode="yyyy\-mm\-dd">
                  <c:v>42382</c:v>
                </c:pt>
                <c:pt idx="497" c:formatCode="yyyy\-mm\-dd">
                  <c:v>42383</c:v>
                </c:pt>
                <c:pt idx="498" c:formatCode="yyyy\-mm\-dd">
                  <c:v>42384</c:v>
                </c:pt>
                <c:pt idx="499" c:formatCode="yyyy\-mm\-dd">
                  <c:v>42387</c:v>
                </c:pt>
                <c:pt idx="500" c:formatCode="yyyy\-mm\-dd">
                  <c:v>42388</c:v>
                </c:pt>
                <c:pt idx="501" c:formatCode="yyyy\-mm\-dd">
                  <c:v>42389</c:v>
                </c:pt>
                <c:pt idx="502" c:formatCode="yyyy\-mm\-dd">
                  <c:v>42390</c:v>
                </c:pt>
                <c:pt idx="503" c:formatCode="yyyy\-mm\-dd">
                  <c:v>42391</c:v>
                </c:pt>
                <c:pt idx="504" c:formatCode="yyyy\-mm\-dd">
                  <c:v>42394</c:v>
                </c:pt>
                <c:pt idx="505" c:formatCode="yyyy\-mm\-dd">
                  <c:v>42395</c:v>
                </c:pt>
                <c:pt idx="506" c:formatCode="yyyy\-mm\-dd">
                  <c:v>42396</c:v>
                </c:pt>
                <c:pt idx="507" c:formatCode="yyyy\-mm\-dd">
                  <c:v>42397</c:v>
                </c:pt>
                <c:pt idx="508" c:formatCode="yyyy\-mm\-dd">
                  <c:v>42398</c:v>
                </c:pt>
                <c:pt idx="509" c:formatCode="yyyy\-mm\-dd">
                  <c:v>42401</c:v>
                </c:pt>
                <c:pt idx="510" c:formatCode="yyyy\-mm\-dd">
                  <c:v>42402</c:v>
                </c:pt>
                <c:pt idx="511" c:formatCode="yyyy\-mm\-dd">
                  <c:v>42403</c:v>
                </c:pt>
                <c:pt idx="512" c:formatCode="yyyy\-mm\-dd">
                  <c:v>42404</c:v>
                </c:pt>
                <c:pt idx="513" c:formatCode="yyyy\-mm\-dd">
                  <c:v>42405</c:v>
                </c:pt>
                <c:pt idx="514" c:formatCode="yyyy\-mm\-dd">
                  <c:v>42415</c:v>
                </c:pt>
                <c:pt idx="515" c:formatCode="yyyy\-mm\-dd">
                  <c:v>42416</c:v>
                </c:pt>
                <c:pt idx="516" c:formatCode="yyyy\-mm\-dd">
                  <c:v>42417</c:v>
                </c:pt>
                <c:pt idx="517" c:formatCode="yyyy\-mm\-dd">
                  <c:v>42418</c:v>
                </c:pt>
                <c:pt idx="518" c:formatCode="yyyy\-mm\-dd">
                  <c:v>42419</c:v>
                </c:pt>
                <c:pt idx="519" c:formatCode="yyyy\-mm\-dd">
                  <c:v>42422</c:v>
                </c:pt>
                <c:pt idx="520" c:formatCode="yyyy\-mm\-dd">
                  <c:v>42423</c:v>
                </c:pt>
                <c:pt idx="521" c:formatCode="yyyy\-mm\-dd">
                  <c:v>42424</c:v>
                </c:pt>
                <c:pt idx="522" c:formatCode="yyyy\-mm\-dd">
                  <c:v>42425</c:v>
                </c:pt>
                <c:pt idx="523" c:formatCode="yyyy\-mm\-dd">
                  <c:v>42426</c:v>
                </c:pt>
                <c:pt idx="524" c:formatCode="yyyy\-mm\-dd">
                  <c:v>42429</c:v>
                </c:pt>
                <c:pt idx="525" c:formatCode="yyyy\-mm\-dd">
                  <c:v>42430</c:v>
                </c:pt>
                <c:pt idx="526" c:formatCode="yyyy\-mm\-dd">
                  <c:v>42431</c:v>
                </c:pt>
                <c:pt idx="527" c:formatCode="yyyy\-mm\-dd">
                  <c:v>42432</c:v>
                </c:pt>
                <c:pt idx="528" c:formatCode="yyyy\-mm\-dd">
                  <c:v>42433</c:v>
                </c:pt>
                <c:pt idx="529" c:formatCode="yyyy\-mm\-dd">
                  <c:v>42436</c:v>
                </c:pt>
                <c:pt idx="530" c:formatCode="yyyy\-mm\-dd">
                  <c:v>42437</c:v>
                </c:pt>
                <c:pt idx="531" c:formatCode="yyyy\-mm\-dd">
                  <c:v>42438</c:v>
                </c:pt>
                <c:pt idx="532" c:formatCode="yyyy\-mm\-dd">
                  <c:v>42439</c:v>
                </c:pt>
                <c:pt idx="533" c:formatCode="yyyy\-mm\-dd">
                  <c:v>42440</c:v>
                </c:pt>
                <c:pt idx="534" c:formatCode="yyyy\-mm\-dd">
                  <c:v>42443</c:v>
                </c:pt>
                <c:pt idx="535" c:formatCode="yyyy\-mm\-dd">
                  <c:v>42444</c:v>
                </c:pt>
                <c:pt idx="536" c:formatCode="yyyy\-mm\-dd">
                  <c:v>42445</c:v>
                </c:pt>
                <c:pt idx="537" c:formatCode="yyyy\-mm\-dd">
                  <c:v>42446</c:v>
                </c:pt>
                <c:pt idx="538" c:formatCode="yyyy\-mm\-dd">
                  <c:v>42447</c:v>
                </c:pt>
                <c:pt idx="539" c:formatCode="yyyy\-mm\-dd">
                  <c:v>42450</c:v>
                </c:pt>
                <c:pt idx="540" c:formatCode="yyyy\-mm\-dd">
                  <c:v>42451</c:v>
                </c:pt>
                <c:pt idx="541" c:formatCode="yyyy\-mm\-dd">
                  <c:v>42452</c:v>
                </c:pt>
                <c:pt idx="542" c:formatCode="yyyy\-mm\-dd">
                  <c:v>42453</c:v>
                </c:pt>
                <c:pt idx="543" c:formatCode="yyyy\-mm\-dd">
                  <c:v>42454</c:v>
                </c:pt>
                <c:pt idx="544" c:formatCode="yyyy\-mm\-dd">
                  <c:v>42457</c:v>
                </c:pt>
                <c:pt idx="545" c:formatCode="yyyy\-mm\-dd">
                  <c:v>42458</c:v>
                </c:pt>
                <c:pt idx="546" c:formatCode="yyyy\-mm\-dd">
                  <c:v>42459</c:v>
                </c:pt>
                <c:pt idx="547" c:formatCode="yyyy\-mm\-dd">
                  <c:v>42460</c:v>
                </c:pt>
                <c:pt idx="548" c:formatCode="yyyy\-mm\-dd">
                  <c:v>42461</c:v>
                </c:pt>
                <c:pt idx="549" c:formatCode="yyyy\-mm\-dd">
                  <c:v>42465</c:v>
                </c:pt>
                <c:pt idx="550" c:formatCode="yyyy\-mm\-dd">
                  <c:v>42466</c:v>
                </c:pt>
                <c:pt idx="551" c:formatCode="yyyy\-mm\-dd">
                  <c:v>42467</c:v>
                </c:pt>
                <c:pt idx="552" c:formatCode="yyyy\-mm\-dd">
                  <c:v>42468</c:v>
                </c:pt>
                <c:pt idx="553" c:formatCode="yyyy\-mm\-dd">
                  <c:v>42471</c:v>
                </c:pt>
                <c:pt idx="554" c:formatCode="yyyy\-mm\-dd">
                  <c:v>42472</c:v>
                </c:pt>
                <c:pt idx="555" c:formatCode="yyyy\-mm\-dd">
                  <c:v>42473</c:v>
                </c:pt>
                <c:pt idx="556" c:formatCode="yyyy\-mm\-dd">
                  <c:v>42474</c:v>
                </c:pt>
                <c:pt idx="557" c:formatCode="yyyy\-mm\-dd">
                  <c:v>42475</c:v>
                </c:pt>
                <c:pt idx="558" c:formatCode="yyyy\-mm\-dd">
                  <c:v>42478</c:v>
                </c:pt>
                <c:pt idx="559" c:formatCode="yyyy\-mm\-dd">
                  <c:v>42479</c:v>
                </c:pt>
                <c:pt idx="560" c:formatCode="yyyy\-mm\-dd">
                  <c:v>42480</c:v>
                </c:pt>
                <c:pt idx="561" c:formatCode="yyyy\-mm\-dd">
                  <c:v>42481</c:v>
                </c:pt>
                <c:pt idx="562" c:formatCode="yyyy\-mm\-dd">
                  <c:v>42482</c:v>
                </c:pt>
                <c:pt idx="563" c:formatCode="yyyy\-mm\-dd">
                  <c:v>42485</c:v>
                </c:pt>
                <c:pt idx="564" c:formatCode="yyyy\-mm\-dd">
                  <c:v>42486</c:v>
                </c:pt>
                <c:pt idx="565" c:formatCode="yyyy\-mm\-dd">
                  <c:v>42487</c:v>
                </c:pt>
                <c:pt idx="566" c:formatCode="yyyy\-mm\-dd">
                  <c:v>42488</c:v>
                </c:pt>
                <c:pt idx="567" c:formatCode="yyyy\-mm\-dd">
                  <c:v>42489</c:v>
                </c:pt>
                <c:pt idx="568" c:formatCode="yyyy\-mm\-dd">
                  <c:v>42493</c:v>
                </c:pt>
                <c:pt idx="569" c:formatCode="yyyy\-mm\-dd">
                  <c:v>42494</c:v>
                </c:pt>
                <c:pt idx="570" c:formatCode="yyyy\-mm\-dd">
                  <c:v>42495</c:v>
                </c:pt>
                <c:pt idx="571" c:formatCode="yyyy\-mm\-dd">
                  <c:v>42496</c:v>
                </c:pt>
                <c:pt idx="572" c:formatCode="yyyy\-mm\-dd">
                  <c:v>42499</c:v>
                </c:pt>
                <c:pt idx="573" c:formatCode="yyyy\-mm\-dd">
                  <c:v>42500</c:v>
                </c:pt>
                <c:pt idx="574" c:formatCode="yyyy\-mm\-dd">
                  <c:v>42501</c:v>
                </c:pt>
                <c:pt idx="575" c:formatCode="yyyy\-mm\-dd">
                  <c:v>42502</c:v>
                </c:pt>
                <c:pt idx="576" c:formatCode="yyyy\-mm\-dd">
                  <c:v>42503</c:v>
                </c:pt>
                <c:pt idx="577" c:formatCode="yyyy\-mm\-dd">
                  <c:v>42506</c:v>
                </c:pt>
                <c:pt idx="578" c:formatCode="yyyy\-mm\-dd">
                  <c:v>42507</c:v>
                </c:pt>
                <c:pt idx="579" c:formatCode="yyyy\-mm\-dd">
                  <c:v>42508</c:v>
                </c:pt>
                <c:pt idx="580" c:formatCode="yyyy\-mm\-dd">
                  <c:v>42509</c:v>
                </c:pt>
                <c:pt idx="581" c:formatCode="yyyy\-mm\-dd">
                  <c:v>42510</c:v>
                </c:pt>
                <c:pt idx="582" c:formatCode="yyyy\-mm\-dd">
                  <c:v>42513</c:v>
                </c:pt>
                <c:pt idx="583" c:formatCode="yyyy\-mm\-dd">
                  <c:v>42514</c:v>
                </c:pt>
                <c:pt idx="584" c:formatCode="yyyy\-mm\-dd">
                  <c:v>42515</c:v>
                </c:pt>
                <c:pt idx="585" c:formatCode="yyyy\-mm\-dd">
                  <c:v>42516</c:v>
                </c:pt>
                <c:pt idx="586" c:formatCode="yyyy\-mm\-dd">
                  <c:v>42517</c:v>
                </c:pt>
                <c:pt idx="587" c:formatCode="yyyy\-mm\-dd">
                  <c:v>42520</c:v>
                </c:pt>
                <c:pt idx="588" c:formatCode="yyyy\-mm\-dd">
                  <c:v>42521</c:v>
                </c:pt>
                <c:pt idx="589" c:formatCode="yyyy\-mm\-dd">
                  <c:v>42522</c:v>
                </c:pt>
                <c:pt idx="590" c:formatCode="yyyy\-mm\-dd">
                  <c:v>42523</c:v>
                </c:pt>
                <c:pt idx="591" c:formatCode="yyyy\-mm\-dd">
                  <c:v>42524</c:v>
                </c:pt>
                <c:pt idx="592" c:formatCode="yyyy\-mm\-dd">
                  <c:v>42527</c:v>
                </c:pt>
                <c:pt idx="593" c:formatCode="yyyy\-mm\-dd">
                  <c:v>42528</c:v>
                </c:pt>
                <c:pt idx="594" c:formatCode="yyyy\-mm\-dd">
                  <c:v>42529</c:v>
                </c:pt>
                <c:pt idx="595" c:formatCode="yyyy\-mm\-dd">
                  <c:v>42534</c:v>
                </c:pt>
                <c:pt idx="596" c:formatCode="yyyy\-mm\-dd">
                  <c:v>42535</c:v>
                </c:pt>
                <c:pt idx="597" c:formatCode="yyyy\-mm\-dd">
                  <c:v>42536</c:v>
                </c:pt>
                <c:pt idx="598" c:formatCode="yyyy\-mm\-dd">
                  <c:v>42537</c:v>
                </c:pt>
                <c:pt idx="599" c:formatCode="yyyy\-mm\-dd">
                  <c:v>42538</c:v>
                </c:pt>
                <c:pt idx="600" c:formatCode="yyyy\-mm\-dd">
                  <c:v>42541</c:v>
                </c:pt>
                <c:pt idx="601" c:formatCode="yyyy\-mm\-dd">
                  <c:v>42542</c:v>
                </c:pt>
                <c:pt idx="602" c:formatCode="yyyy\-mm\-dd">
                  <c:v>42543</c:v>
                </c:pt>
                <c:pt idx="603" c:formatCode="yyyy\-mm\-dd">
                  <c:v>42544</c:v>
                </c:pt>
                <c:pt idx="604" c:formatCode="yyyy\-mm\-dd">
                  <c:v>42545</c:v>
                </c:pt>
                <c:pt idx="605" c:formatCode="yyyy\-mm\-dd">
                  <c:v>42548</c:v>
                </c:pt>
                <c:pt idx="606" c:formatCode="yyyy\-mm\-dd">
                  <c:v>42549</c:v>
                </c:pt>
                <c:pt idx="607" c:formatCode="yyyy\-mm\-dd">
                  <c:v>42550</c:v>
                </c:pt>
                <c:pt idx="608" c:formatCode="yyyy\-mm\-dd">
                  <c:v>42551</c:v>
                </c:pt>
                <c:pt idx="609" c:formatCode="yyyy\-mm\-dd">
                  <c:v>42552</c:v>
                </c:pt>
                <c:pt idx="610" c:formatCode="yyyy\-mm\-dd">
                  <c:v>42555</c:v>
                </c:pt>
                <c:pt idx="611" c:formatCode="yyyy\-mm\-dd">
                  <c:v>42556</c:v>
                </c:pt>
                <c:pt idx="612" c:formatCode="yyyy\-mm\-dd">
                  <c:v>42557</c:v>
                </c:pt>
                <c:pt idx="613" c:formatCode="yyyy\-mm\-dd">
                  <c:v>42558</c:v>
                </c:pt>
                <c:pt idx="614" c:formatCode="yyyy\-mm\-dd">
                  <c:v>42559</c:v>
                </c:pt>
                <c:pt idx="615" c:formatCode="yyyy\-mm\-dd">
                  <c:v>42562</c:v>
                </c:pt>
                <c:pt idx="616" c:formatCode="yyyy\-mm\-dd">
                  <c:v>42563</c:v>
                </c:pt>
                <c:pt idx="617" c:formatCode="yyyy\-mm\-dd">
                  <c:v>42564</c:v>
                </c:pt>
                <c:pt idx="618" c:formatCode="yyyy\-mm\-dd">
                  <c:v>42565</c:v>
                </c:pt>
                <c:pt idx="619" c:formatCode="yyyy\-mm\-dd">
                  <c:v>42566</c:v>
                </c:pt>
                <c:pt idx="620" c:formatCode="yyyy\-mm\-dd">
                  <c:v>42569</c:v>
                </c:pt>
                <c:pt idx="621" c:formatCode="yyyy\-mm\-dd">
                  <c:v>42570</c:v>
                </c:pt>
                <c:pt idx="622" c:formatCode="yyyy\-mm\-dd">
                  <c:v>42571</c:v>
                </c:pt>
                <c:pt idx="623" c:formatCode="yyyy\-mm\-dd">
                  <c:v>42572</c:v>
                </c:pt>
                <c:pt idx="624" c:formatCode="yyyy\-mm\-dd">
                  <c:v>42573</c:v>
                </c:pt>
                <c:pt idx="625" c:formatCode="yyyy\-mm\-dd">
                  <c:v>42576</c:v>
                </c:pt>
                <c:pt idx="626" c:formatCode="yyyy\-mm\-dd">
                  <c:v>42577</c:v>
                </c:pt>
                <c:pt idx="627" c:formatCode="yyyy\-mm\-dd">
                  <c:v>42578</c:v>
                </c:pt>
                <c:pt idx="628" c:formatCode="yyyy\-mm\-dd">
                  <c:v>42579</c:v>
                </c:pt>
                <c:pt idx="629" c:formatCode="yyyy\-mm\-dd">
                  <c:v>42580</c:v>
                </c:pt>
                <c:pt idx="630" c:formatCode="yyyy\-mm\-dd">
                  <c:v>42583</c:v>
                </c:pt>
                <c:pt idx="631" c:formatCode="yyyy\-mm\-dd">
                  <c:v>42584</c:v>
                </c:pt>
                <c:pt idx="632" c:formatCode="yyyy\-mm\-dd">
                  <c:v>42585</c:v>
                </c:pt>
                <c:pt idx="633" c:formatCode="yyyy\-mm\-dd">
                  <c:v>42586</c:v>
                </c:pt>
                <c:pt idx="634" c:formatCode="yyyy\-mm\-dd">
                  <c:v>42587</c:v>
                </c:pt>
                <c:pt idx="635" c:formatCode="yyyy\-mm\-dd">
                  <c:v>42590</c:v>
                </c:pt>
                <c:pt idx="636" c:formatCode="yyyy\-mm\-dd">
                  <c:v>42591</c:v>
                </c:pt>
                <c:pt idx="637" c:formatCode="yyyy\-mm\-dd">
                  <c:v>42592</c:v>
                </c:pt>
                <c:pt idx="638" c:formatCode="yyyy\-mm\-dd">
                  <c:v>42593</c:v>
                </c:pt>
                <c:pt idx="639" c:formatCode="yyyy\-mm\-dd">
                  <c:v>42594</c:v>
                </c:pt>
                <c:pt idx="640" c:formatCode="yyyy\-mm\-dd">
                  <c:v>42597</c:v>
                </c:pt>
                <c:pt idx="641" c:formatCode="yyyy\-mm\-dd">
                  <c:v>42598</c:v>
                </c:pt>
                <c:pt idx="642" c:formatCode="yyyy\-mm\-dd">
                  <c:v>42599</c:v>
                </c:pt>
                <c:pt idx="643" c:formatCode="yyyy\-mm\-dd">
                  <c:v>42600</c:v>
                </c:pt>
                <c:pt idx="644" c:formatCode="yyyy\-mm\-dd">
                  <c:v>42601</c:v>
                </c:pt>
                <c:pt idx="645" c:formatCode="yyyy\-mm\-dd">
                  <c:v>42604</c:v>
                </c:pt>
                <c:pt idx="646" c:formatCode="yyyy\-mm\-dd">
                  <c:v>42605</c:v>
                </c:pt>
                <c:pt idx="647" c:formatCode="yyyy\-mm\-dd">
                  <c:v>42606</c:v>
                </c:pt>
                <c:pt idx="648" c:formatCode="yyyy\-mm\-dd">
                  <c:v>42607</c:v>
                </c:pt>
                <c:pt idx="649" c:formatCode="yyyy\-mm\-dd">
                  <c:v>42608</c:v>
                </c:pt>
                <c:pt idx="650" c:formatCode="yyyy\-mm\-dd">
                  <c:v>42611</c:v>
                </c:pt>
                <c:pt idx="651" c:formatCode="yyyy\-mm\-dd">
                  <c:v>42612</c:v>
                </c:pt>
                <c:pt idx="652" c:formatCode="yyyy\-mm\-dd">
                  <c:v>42613</c:v>
                </c:pt>
                <c:pt idx="653" c:formatCode="yyyy\-mm\-dd">
                  <c:v>42614</c:v>
                </c:pt>
                <c:pt idx="654" c:formatCode="yyyy\-mm\-dd">
                  <c:v>42615</c:v>
                </c:pt>
                <c:pt idx="655" c:formatCode="yyyy\-mm\-dd">
                  <c:v>42618</c:v>
                </c:pt>
                <c:pt idx="656" c:formatCode="yyyy\-mm\-dd">
                  <c:v>42619</c:v>
                </c:pt>
                <c:pt idx="657" c:formatCode="yyyy\-mm\-dd">
                  <c:v>42620</c:v>
                </c:pt>
                <c:pt idx="658" c:formatCode="yyyy\-mm\-dd">
                  <c:v>42621</c:v>
                </c:pt>
                <c:pt idx="659" c:formatCode="yyyy\-mm\-dd">
                  <c:v>42622</c:v>
                </c:pt>
                <c:pt idx="660" c:formatCode="yyyy\-mm\-dd">
                  <c:v>42625</c:v>
                </c:pt>
                <c:pt idx="661" c:formatCode="yyyy\-mm\-dd">
                  <c:v>42626</c:v>
                </c:pt>
                <c:pt idx="662" c:formatCode="yyyy\-mm\-dd">
                  <c:v>42627</c:v>
                </c:pt>
                <c:pt idx="663" c:formatCode="yyyy\-mm\-dd">
                  <c:v>42632</c:v>
                </c:pt>
                <c:pt idx="664" c:formatCode="yyyy\-mm\-dd">
                  <c:v>42633</c:v>
                </c:pt>
                <c:pt idx="665" c:formatCode="yyyy\-mm\-dd">
                  <c:v>42634</c:v>
                </c:pt>
                <c:pt idx="666" c:formatCode="yyyy\-mm\-dd">
                  <c:v>42635</c:v>
                </c:pt>
                <c:pt idx="667" c:formatCode="yyyy\-mm\-dd">
                  <c:v>42636</c:v>
                </c:pt>
                <c:pt idx="668" c:formatCode="yyyy\-mm\-dd">
                  <c:v>42639</c:v>
                </c:pt>
                <c:pt idx="669" c:formatCode="yyyy\-mm\-dd">
                  <c:v>42640</c:v>
                </c:pt>
                <c:pt idx="670" c:formatCode="yyyy\-mm\-dd">
                  <c:v>42641</c:v>
                </c:pt>
                <c:pt idx="671" c:formatCode="yyyy\-mm\-dd">
                  <c:v>42642</c:v>
                </c:pt>
                <c:pt idx="672" c:formatCode="yyyy\-mm\-dd">
                  <c:v>42643</c:v>
                </c:pt>
                <c:pt idx="673" c:formatCode="yyyy\-mm\-dd">
                  <c:v>42653</c:v>
                </c:pt>
                <c:pt idx="674" c:formatCode="yyyy\-mm\-dd">
                  <c:v>42654</c:v>
                </c:pt>
                <c:pt idx="675" c:formatCode="yyyy\-mm\-dd">
                  <c:v>42655</c:v>
                </c:pt>
                <c:pt idx="676" c:formatCode="yyyy\-mm\-dd">
                  <c:v>42656</c:v>
                </c:pt>
                <c:pt idx="677" c:formatCode="yyyy\-mm\-dd">
                  <c:v>42657</c:v>
                </c:pt>
                <c:pt idx="678" c:formatCode="yyyy\-mm\-dd">
                  <c:v>42660</c:v>
                </c:pt>
                <c:pt idx="679" c:formatCode="yyyy\-mm\-dd">
                  <c:v>42661</c:v>
                </c:pt>
                <c:pt idx="680" c:formatCode="yyyy\-mm\-dd">
                  <c:v>42662</c:v>
                </c:pt>
                <c:pt idx="681" c:formatCode="yyyy\-mm\-dd">
                  <c:v>42663</c:v>
                </c:pt>
                <c:pt idx="682" c:formatCode="yyyy\-mm\-dd">
                  <c:v>42664</c:v>
                </c:pt>
                <c:pt idx="683" c:formatCode="yyyy\-mm\-dd">
                  <c:v>42667</c:v>
                </c:pt>
                <c:pt idx="684" c:formatCode="yyyy\-mm\-dd">
                  <c:v>42668</c:v>
                </c:pt>
                <c:pt idx="685" c:formatCode="yyyy\-mm\-dd">
                  <c:v>42669</c:v>
                </c:pt>
                <c:pt idx="686" c:formatCode="yyyy\-mm\-dd">
                  <c:v>42670</c:v>
                </c:pt>
                <c:pt idx="687" c:formatCode="yyyy\-mm\-dd">
                  <c:v>42671</c:v>
                </c:pt>
                <c:pt idx="688" c:formatCode="yyyy\-mm\-dd">
                  <c:v>42674</c:v>
                </c:pt>
                <c:pt idx="689" c:formatCode="yyyy\-mm\-dd">
                  <c:v>42675</c:v>
                </c:pt>
                <c:pt idx="690" c:formatCode="yyyy\-mm\-dd">
                  <c:v>42676</c:v>
                </c:pt>
                <c:pt idx="691" c:formatCode="yyyy\-mm\-dd">
                  <c:v>42677</c:v>
                </c:pt>
                <c:pt idx="692" c:formatCode="yyyy\-mm\-dd">
                  <c:v>42678</c:v>
                </c:pt>
                <c:pt idx="693" c:formatCode="yyyy\-mm\-dd">
                  <c:v>42681</c:v>
                </c:pt>
                <c:pt idx="694" c:formatCode="yyyy\-mm\-dd">
                  <c:v>42682</c:v>
                </c:pt>
                <c:pt idx="695" c:formatCode="yyyy\-mm\-dd">
                  <c:v>42683</c:v>
                </c:pt>
                <c:pt idx="696" c:formatCode="yyyy\-mm\-dd">
                  <c:v>42684</c:v>
                </c:pt>
                <c:pt idx="697" c:formatCode="yyyy\-mm\-dd">
                  <c:v>42685</c:v>
                </c:pt>
                <c:pt idx="698" c:formatCode="yyyy\-mm\-dd">
                  <c:v>42688</c:v>
                </c:pt>
                <c:pt idx="699" c:formatCode="yyyy\-mm\-dd">
                  <c:v>42689</c:v>
                </c:pt>
                <c:pt idx="700" c:formatCode="yyyy\-mm\-dd">
                  <c:v>42690</c:v>
                </c:pt>
                <c:pt idx="701" c:formatCode="yyyy\-mm\-dd">
                  <c:v>42691</c:v>
                </c:pt>
                <c:pt idx="702" c:formatCode="yyyy\-mm\-dd">
                  <c:v>42692</c:v>
                </c:pt>
                <c:pt idx="703" c:formatCode="yyyy\-mm\-dd">
                  <c:v>42695</c:v>
                </c:pt>
                <c:pt idx="704" c:formatCode="yyyy\-mm\-dd">
                  <c:v>42696</c:v>
                </c:pt>
                <c:pt idx="705" c:formatCode="yyyy\-mm\-dd">
                  <c:v>42697</c:v>
                </c:pt>
                <c:pt idx="706" c:formatCode="yyyy\-mm\-dd">
                  <c:v>42698</c:v>
                </c:pt>
                <c:pt idx="707" c:formatCode="yyyy\-mm\-dd">
                  <c:v>42699</c:v>
                </c:pt>
                <c:pt idx="708" c:formatCode="yyyy\-mm\-dd">
                  <c:v>42702</c:v>
                </c:pt>
                <c:pt idx="709" c:formatCode="yyyy\-mm\-dd">
                  <c:v>42703</c:v>
                </c:pt>
                <c:pt idx="710" c:formatCode="yyyy\-mm\-dd">
                  <c:v>42704</c:v>
                </c:pt>
                <c:pt idx="711" c:formatCode="yyyy\-mm\-dd">
                  <c:v>42705</c:v>
                </c:pt>
                <c:pt idx="712" c:formatCode="yyyy\-mm\-dd">
                  <c:v>42706</c:v>
                </c:pt>
                <c:pt idx="713" c:formatCode="yyyy\-mm\-dd">
                  <c:v>42709</c:v>
                </c:pt>
                <c:pt idx="714" c:formatCode="yyyy\-mm\-dd">
                  <c:v>42710</c:v>
                </c:pt>
                <c:pt idx="715" c:formatCode="yyyy\-mm\-dd">
                  <c:v>42711</c:v>
                </c:pt>
                <c:pt idx="716" c:formatCode="yyyy\-mm\-dd">
                  <c:v>42712</c:v>
                </c:pt>
                <c:pt idx="717" c:formatCode="yyyy\-mm\-dd">
                  <c:v>42713</c:v>
                </c:pt>
                <c:pt idx="718" c:formatCode="yyyy\-mm\-dd">
                  <c:v>42716</c:v>
                </c:pt>
                <c:pt idx="719" c:formatCode="yyyy\-mm\-dd">
                  <c:v>42717</c:v>
                </c:pt>
                <c:pt idx="720" c:formatCode="yyyy\-mm\-dd">
                  <c:v>42718</c:v>
                </c:pt>
                <c:pt idx="721" c:formatCode="yyyy\-mm\-dd">
                  <c:v>42719</c:v>
                </c:pt>
                <c:pt idx="722" c:formatCode="yyyy\-mm\-dd">
                  <c:v>42720</c:v>
                </c:pt>
                <c:pt idx="723" c:formatCode="yyyy\-mm\-dd">
                  <c:v>42723</c:v>
                </c:pt>
                <c:pt idx="724" c:formatCode="yyyy\-mm\-dd">
                  <c:v>42724</c:v>
                </c:pt>
                <c:pt idx="725" c:formatCode="yyyy\-mm\-dd">
                  <c:v>42725</c:v>
                </c:pt>
                <c:pt idx="726" c:formatCode="yyyy\-mm\-dd">
                  <c:v>42726</c:v>
                </c:pt>
                <c:pt idx="727" c:formatCode="yyyy\-mm\-dd">
                  <c:v>42727</c:v>
                </c:pt>
                <c:pt idx="728" c:formatCode="yyyy\-mm\-dd">
                  <c:v>42730</c:v>
                </c:pt>
                <c:pt idx="729" c:formatCode="yyyy\-mm\-dd">
                  <c:v>42731</c:v>
                </c:pt>
                <c:pt idx="730" c:formatCode="yyyy\-mm\-dd">
                  <c:v>42732</c:v>
                </c:pt>
                <c:pt idx="731" c:formatCode="yyyy\-mm\-dd">
                  <c:v>42733</c:v>
                </c:pt>
                <c:pt idx="732" c:formatCode="yyyy\-mm\-dd">
                  <c:v>42734</c:v>
                </c:pt>
                <c:pt idx="733" c:formatCode="yyyy\-mm\-dd">
                  <c:v>42738</c:v>
                </c:pt>
                <c:pt idx="734" c:formatCode="yyyy\-mm\-dd">
                  <c:v>42739</c:v>
                </c:pt>
                <c:pt idx="735" c:formatCode="yyyy\-mm\-dd">
                  <c:v>42740</c:v>
                </c:pt>
                <c:pt idx="736" c:formatCode="yyyy\-mm\-dd">
                  <c:v>42741</c:v>
                </c:pt>
                <c:pt idx="737" c:formatCode="yyyy\-mm\-dd">
                  <c:v>42744</c:v>
                </c:pt>
                <c:pt idx="738" c:formatCode="yyyy\-mm\-dd">
                  <c:v>42745</c:v>
                </c:pt>
                <c:pt idx="739" c:formatCode="yyyy\-mm\-dd">
                  <c:v>42746</c:v>
                </c:pt>
                <c:pt idx="740" c:formatCode="yyyy\-mm\-dd">
                  <c:v>42747</c:v>
                </c:pt>
                <c:pt idx="741" c:formatCode="yyyy\-mm\-dd">
                  <c:v>42748</c:v>
                </c:pt>
                <c:pt idx="742" c:formatCode="yyyy\-mm\-dd">
                  <c:v>42751</c:v>
                </c:pt>
                <c:pt idx="743" c:formatCode="yyyy\-mm\-dd">
                  <c:v>42752</c:v>
                </c:pt>
                <c:pt idx="744" c:formatCode="yyyy\-mm\-dd">
                  <c:v>42753</c:v>
                </c:pt>
                <c:pt idx="745" c:formatCode="yyyy\-mm\-dd">
                  <c:v>42754</c:v>
                </c:pt>
                <c:pt idx="746" c:formatCode="yyyy\-mm\-dd">
                  <c:v>42755</c:v>
                </c:pt>
                <c:pt idx="747" c:formatCode="yyyy\-mm\-dd">
                  <c:v>42758</c:v>
                </c:pt>
                <c:pt idx="748" c:formatCode="yyyy\-mm\-dd">
                  <c:v>42759</c:v>
                </c:pt>
                <c:pt idx="749" c:formatCode="yyyy\-mm\-dd">
                  <c:v>42760</c:v>
                </c:pt>
                <c:pt idx="750" c:formatCode="yyyy\-mm\-dd">
                  <c:v>42761</c:v>
                </c:pt>
                <c:pt idx="751" c:formatCode="yyyy\-mm\-dd">
                  <c:v>42769</c:v>
                </c:pt>
                <c:pt idx="752" c:formatCode="yyyy\-mm\-dd">
                  <c:v>42772</c:v>
                </c:pt>
                <c:pt idx="753" c:formatCode="yyyy\-mm\-dd">
                  <c:v>42773</c:v>
                </c:pt>
                <c:pt idx="754" c:formatCode="yyyy\-mm\-dd">
                  <c:v>42774</c:v>
                </c:pt>
                <c:pt idx="755" c:formatCode="yyyy\-mm\-dd">
                  <c:v>42775</c:v>
                </c:pt>
                <c:pt idx="756" c:formatCode="yyyy\-mm\-dd">
                  <c:v>42776</c:v>
                </c:pt>
                <c:pt idx="757" c:formatCode="yyyy\-mm\-dd">
                  <c:v>42779</c:v>
                </c:pt>
                <c:pt idx="758" c:formatCode="yyyy\-mm\-dd">
                  <c:v>42780</c:v>
                </c:pt>
                <c:pt idx="759" c:formatCode="yyyy\-mm\-dd">
                  <c:v>42781</c:v>
                </c:pt>
                <c:pt idx="760" c:formatCode="yyyy\-mm\-dd">
                  <c:v>42782</c:v>
                </c:pt>
                <c:pt idx="761" c:formatCode="yyyy\-mm\-dd">
                  <c:v>42783</c:v>
                </c:pt>
                <c:pt idx="762" c:formatCode="yyyy\-mm\-dd">
                  <c:v>42786</c:v>
                </c:pt>
                <c:pt idx="763" c:formatCode="yyyy\-mm\-dd">
                  <c:v>42787</c:v>
                </c:pt>
                <c:pt idx="764" c:formatCode="yyyy\-mm\-dd">
                  <c:v>42788</c:v>
                </c:pt>
                <c:pt idx="765" c:formatCode="yyyy\-mm\-dd">
                  <c:v>42789</c:v>
                </c:pt>
                <c:pt idx="766" c:formatCode="yyyy\-mm\-dd">
                  <c:v>42790</c:v>
                </c:pt>
                <c:pt idx="767" c:formatCode="yyyy\-mm\-dd">
                  <c:v>42793</c:v>
                </c:pt>
                <c:pt idx="768" c:formatCode="yyyy\-mm\-dd">
                  <c:v>42794</c:v>
                </c:pt>
                <c:pt idx="769" c:formatCode="yyyy\-mm\-dd">
                  <c:v>42795</c:v>
                </c:pt>
                <c:pt idx="770" c:formatCode="yyyy\-mm\-dd">
                  <c:v>42796</c:v>
                </c:pt>
                <c:pt idx="771" c:formatCode="yyyy\-mm\-dd">
                  <c:v>42797</c:v>
                </c:pt>
                <c:pt idx="772" c:formatCode="yyyy\-mm\-dd">
                  <c:v>42800</c:v>
                </c:pt>
                <c:pt idx="773" c:formatCode="yyyy\-mm\-dd">
                  <c:v>42801</c:v>
                </c:pt>
                <c:pt idx="774" c:formatCode="yyyy\-mm\-dd">
                  <c:v>42802</c:v>
                </c:pt>
                <c:pt idx="775" c:formatCode="yyyy\-mm\-dd">
                  <c:v>42803</c:v>
                </c:pt>
                <c:pt idx="776" c:formatCode="yyyy\-mm\-dd">
                  <c:v>42804</c:v>
                </c:pt>
                <c:pt idx="777" c:formatCode="yyyy\-mm\-dd">
                  <c:v>42807</c:v>
                </c:pt>
                <c:pt idx="778" c:formatCode="yyyy\-mm\-dd">
                  <c:v>42808</c:v>
                </c:pt>
                <c:pt idx="779" c:formatCode="yyyy\-mm\-dd">
                  <c:v>42809</c:v>
                </c:pt>
                <c:pt idx="780" c:formatCode="yyyy\-mm\-dd">
                  <c:v>42810</c:v>
                </c:pt>
                <c:pt idx="781" c:formatCode="yyyy\-mm\-dd">
                  <c:v>42811</c:v>
                </c:pt>
                <c:pt idx="782" c:formatCode="yyyy\-mm\-dd">
                  <c:v>42814</c:v>
                </c:pt>
                <c:pt idx="783" c:formatCode="yyyy\-mm\-dd">
                  <c:v>42815</c:v>
                </c:pt>
                <c:pt idx="784" c:formatCode="yyyy\-mm\-dd">
                  <c:v>42816</c:v>
                </c:pt>
                <c:pt idx="785" c:formatCode="yyyy\-mm\-dd">
                  <c:v>42817</c:v>
                </c:pt>
                <c:pt idx="786" c:formatCode="yyyy\-mm\-dd">
                  <c:v>42818</c:v>
                </c:pt>
                <c:pt idx="787" c:formatCode="yyyy\-mm\-dd">
                  <c:v>42821</c:v>
                </c:pt>
                <c:pt idx="788" c:formatCode="yyyy\-mm\-dd">
                  <c:v>42822</c:v>
                </c:pt>
                <c:pt idx="789" c:formatCode="yyyy\-mm\-dd">
                  <c:v>42823</c:v>
                </c:pt>
                <c:pt idx="790" c:formatCode="yyyy\-mm\-dd">
                  <c:v>42824</c:v>
                </c:pt>
                <c:pt idx="791" c:formatCode="yyyy\-mm\-dd">
                  <c:v>42825</c:v>
                </c:pt>
                <c:pt idx="792" c:formatCode="yyyy\-mm\-dd">
                  <c:v>42830</c:v>
                </c:pt>
                <c:pt idx="793" c:formatCode="yyyy\-mm\-dd">
                  <c:v>42831</c:v>
                </c:pt>
                <c:pt idx="794" c:formatCode="yyyy\-mm\-dd">
                  <c:v>42832</c:v>
                </c:pt>
                <c:pt idx="795" c:formatCode="yyyy\-mm\-dd">
                  <c:v>42835</c:v>
                </c:pt>
                <c:pt idx="796" c:formatCode="yyyy\-mm\-dd">
                  <c:v>42836</c:v>
                </c:pt>
                <c:pt idx="797" c:formatCode="yyyy\-mm\-dd">
                  <c:v>42837</c:v>
                </c:pt>
                <c:pt idx="798" c:formatCode="yyyy\-mm\-dd">
                  <c:v>42838</c:v>
                </c:pt>
                <c:pt idx="799" c:formatCode="yyyy\-mm\-dd">
                  <c:v>42839</c:v>
                </c:pt>
                <c:pt idx="800" c:formatCode="yyyy\-mm\-dd">
                  <c:v>42842</c:v>
                </c:pt>
                <c:pt idx="801" c:formatCode="yyyy\-mm\-dd">
                  <c:v>42843</c:v>
                </c:pt>
                <c:pt idx="802" c:formatCode="yyyy\-mm\-dd">
                  <c:v>42844</c:v>
                </c:pt>
                <c:pt idx="803" c:formatCode="yyyy\-mm\-dd">
                  <c:v>42845</c:v>
                </c:pt>
                <c:pt idx="804" c:formatCode="yyyy\-mm\-dd">
                  <c:v>42846</c:v>
                </c:pt>
                <c:pt idx="805" c:formatCode="yyyy\-mm\-dd">
                  <c:v>42849</c:v>
                </c:pt>
                <c:pt idx="806" c:formatCode="yyyy\-mm\-dd">
                  <c:v>42850</c:v>
                </c:pt>
                <c:pt idx="807" c:formatCode="yyyy\-mm\-dd">
                  <c:v>42851</c:v>
                </c:pt>
                <c:pt idx="808" c:formatCode="yyyy\-mm\-dd">
                  <c:v>42852</c:v>
                </c:pt>
                <c:pt idx="809" c:formatCode="yyyy\-mm\-dd">
                  <c:v>42853</c:v>
                </c:pt>
                <c:pt idx="810" c:formatCode="yyyy\-mm\-dd">
                  <c:v>42857</c:v>
                </c:pt>
                <c:pt idx="811" c:formatCode="yyyy\-mm\-dd">
                  <c:v>42858</c:v>
                </c:pt>
                <c:pt idx="812" c:formatCode="yyyy\-mm\-dd">
                  <c:v>42859</c:v>
                </c:pt>
                <c:pt idx="813" c:formatCode="yyyy\-mm\-dd">
                  <c:v>42860</c:v>
                </c:pt>
                <c:pt idx="814" c:formatCode="yyyy\-mm\-dd">
                  <c:v>42863</c:v>
                </c:pt>
                <c:pt idx="815" c:formatCode="yyyy\-mm\-dd">
                  <c:v>42864</c:v>
                </c:pt>
                <c:pt idx="816" c:formatCode="yyyy\-mm\-dd">
                  <c:v>42865</c:v>
                </c:pt>
                <c:pt idx="817" c:formatCode="yyyy\-mm\-dd">
                  <c:v>42866</c:v>
                </c:pt>
                <c:pt idx="818" c:formatCode="yyyy\-mm\-dd">
                  <c:v>42867</c:v>
                </c:pt>
                <c:pt idx="819" c:formatCode="yyyy\-mm\-dd">
                  <c:v>42870</c:v>
                </c:pt>
                <c:pt idx="820" c:formatCode="yyyy\-mm\-dd">
                  <c:v>42871</c:v>
                </c:pt>
                <c:pt idx="821" c:formatCode="yyyy\-mm\-dd">
                  <c:v>42872</c:v>
                </c:pt>
                <c:pt idx="822" c:formatCode="yyyy\-mm\-dd">
                  <c:v>42873</c:v>
                </c:pt>
                <c:pt idx="823" c:formatCode="yyyy\-mm\-dd">
                  <c:v>42874</c:v>
                </c:pt>
                <c:pt idx="824" c:formatCode="yyyy\-mm\-dd">
                  <c:v>42877</c:v>
                </c:pt>
                <c:pt idx="825" c:formatCode="yyyy\-mm\-dd">
                  <c:v>42878</c:v>
                </c:pt>
                <c:pt idx="826" c:formatCode="yyyy\-mm\-dd">
                  <c:v>42879</c:v>
                </c:pt>
                <c:pt idx="827" c:formatCode="yyyy\-mm\-dd">
                  <c:v>42880</c:v>
                </c:pt>
                <c:pt idx="828" c:formatCode="yyyy\-mm\-dd">
                  <c:v>42881</c:v>
                </c:pt>
                <c:pt idx="829" c:formatCode="yyyy\-mm\-dd">
                  <c:v>42886</c:v>
                </c:pt>
                <c:pt idx="830" c:formatCode="yyyy\-mm\-dd">
                  <c:v>42887</c:v>
                </c:pt>
                <c:pt idx="831" c:formatCode="yyyy\-mm\-dd">
                  <c:v>42888</c:v>
                </c:pt>
                <c:pt idx="832" c:formatCode="yyyy\-mm\-dd">
                  <c:v>42891</c:v>
                </c:pt>
                <c:pt idx="833" c:formatCode="yyyy\-mm\-dd">
                  <c:v>42892</c:v>
                </c:pt>
                <c:pt idx="834" c:formatCode="yyyy\-mm\-dd">
                  <c:v>42893</c:v>
                </c:pt>
                <c:pt idx="835" c:formatCode="yyyy\-mm\-dd">
                  <c:v>42894</c:v>
                </c:pt>
                <c:pt idx="836" c:formatCode="yyyy\-mm\-dd">
                  <c:v>42895</c:v>
                </c:pt>
                <c:pt idx="837" c:formatCode="yyyy\-mm\-dd">
                  <c:v>42898</c:v>
                </c:pt>
                <c:pt idx="838" c:formatCode="yyyy\-mm\-dd">
                  <c:v>42899</c:v>
                </c:pt>
                <c:pt idx="839" c:formatCode="yyyy\-mm\-dd">
                  <c:v>42900</c:v>
                </c:pt>
                <c:pt idx="840" c:formatCode="yyyy\-mm\-dd">
                  <c:v>42901</c:v>
                </c:pt>
                <c:pt idx="841" c:formatCode="yyyy\-mm\-dd">
                  <c:v>42902</c:v>
                </c:pt>
                <c:pt idx="842" c:formatCode="yyyy\-mm\-dd">
                  <c:v>42905</c:v>
                </c:pt>
                <c:pt idx="843" c:formatCode="yyyy\-mm\-dd">
                  <c:v>42906</c:v>
                </c:pt>
                <c:pt idx="844" c:formatCode="yyyy\-mm\-dd">
                  <c:v>42907</c:v>
                </c:pt>
                <c:pt idx="845" c:formatCode="yyyy\-mm\-dd">
                  <c:v>42908</c:v>
                </c:pt>
                <c:pt idx="846" c:formatCode="yyyy\-mm\-dd">
                  <c:v>42909</c:v>
                </c:pt>
                <c:pt idx="847" c:formatCode="yyyy\-mm\-dd">
                  <c:v>42912</c:v>
                </c:pt>
                <c:pt idx="848" c:formatCode="yyyy\-mm\-dd">
                  <c:v>42913</c:v>
                </c:pt>
                <c:pt idx="849" c:formatCode="yyyy\-mm\-dd">
                  <c:v>42914</c:v>
                </c:pt>
                <c:pt idx="850" c:formatCode="yyyy\-mm\-dd">
                  <c:v>42915</c:v>
                </c:pt>
                <c:pt idx="851" c:formatCode="yyyy\-mm\-dd">
                  <c:v>42916</c:v>
                </c:pt>
                <c:pt idx="852" c:formatCode="yyyy\-mm\-dd">
                  <c:v>42919</c:v>
                </c:pt>
                <c:pt idx="853" c:formatCode="yyyy\-mm\-dd">
                  <c:v>42920</c:v>
                </c:pt>
                <c:pt idx="854" c:formatCode="yyyy\-mm\-dd">
                  <c:v>42921</c:v>
                </c:pt>
                <c:pt idx="855" c:formatCode="yyyy\-mm\-dd">
                  <c:v>42922</c:v>
                </c:pt>
                <c:pt idx="856" c:formatCode="yyyy\-mm\-dd">
                  <c:v>42923</c:v>
                </c:pt>
                <c:pt idx="857" c:formatCode="yyyy\-mm\-dd">
                  <c:v>42926</c:v>
                </c:pt>
                <c:pt idx="858" c:formatCode="yyyy\-mm\-dd">
                  <c:v>42927</c:v>
                </c:pt>
                <c:pt idx="859" c:formatCode="yyyy\-mm\-dd">
                  <c:v>42928</c:v>
                </c:pt>
                <c:pt idx="860" c:formatCode="yyyy\-mm\-dd">
                  <c:v>42929</c:v>
                </c:pt>
                <c:pt idx="861" c:formatCode="yyyy\-mm\-dd">
                  <c:v>42930</c:v>
                </c:pt>
                <c:pt idx="862" c:formatCode="yyyy\-mm\-dd">
                  <c:v>42933</c:v>
                </c:pt>
                <c:pt idx="863" c:formatCode="yyyy\-mm\-dd">
                  <c:v>42934</c:v>
                </c:pt>
                <c:pt idx="864" c:formatCode="yyyy\-mm\-dd">
                  <c:v>42935</c:v>
                </c:pt>
                <c:pt idx="865" c:formatCode="yyyy\-mm\-dd">
                  <c:v>42936</c:v>
                </c:pt>
                <c:pt idx="866" c:formatCode="yyyy\-mm\-dd">
                  <c:v>42937</c:v>
                </c:pt>
                <c:pt idx="867" c:formatCode="yyyy\-mm\-dd">
                  <c:v>42940</c:v>
                </c:pt>
                <c:pt idx="868" c:formatCode="yyyy\-mm\-dd">
                  <c:v>42941</c:v>
                </c:pt>
                <c:pt idx="869" c:formatCode="yyyy\-mm\-dd">
                  <c:v>42942</c:v>
                </c:pt>
                <c:pt idx="870" c:formatCode="yyyy\-mm\-dd">
                  <c:v>42943</c:v>
                </c:pt>
                <c:pt idx="871" c:formatCode="yyyy\-mm\-dd">
                  <c:v>42944</c:v>
                </c:pt>
                <c:pt idx="872" c:formatCode="yyyy\-mm\-dd">
                  <c:v>42947</c:v>
                </c:pt>
                <c:pt idx="873" c:formatCode="yyyy\-mm\-dd">
                  <c:v>42948</c:v>
                </c:pt>
                <c:pt idx="874" c:formatCode="yyyy\-mm\-dd">
                  <c:v>42949</c:v>
                </c:pt>
                <c:pt idx="875" c:formatCode="yyyy\-mm\-dd">
                  <c:v>42950</c:v>
                </c:pt>
                <c:pt idx="876" c:formatCode="yyyy\-mm\-dd">
                  <c:v>42951</c:v>
                </c:pt>
                <c:pt idx="877" c:formatCode="yyyy\-mm\-dd">
                  <c:v>42954</c:v>
                </c:pt>
                <c:pt idx="878" c:formatCode="yyyy\-mm\-dd">
                  <c:v>42955</c:v>
                </c:pt>
                <c:pt idx="879" c:formatCode="yyyy\-mm\-dd">
                  <c:v>42956</c:v>
                </c:pt>
                <c:pt idx="880" c:formatCode="yyyy\-mm\-dd">
                  <c:v>42957</c:v>
                </c:pt>
                <c:pt idx="881" c:formatCode="yyyy\-mm\-dd">
                  <c:v>42958</c:v>
                </c:pt>
                <c:pt idx="882" c:formatCode="yyyy\-mm\-dd">
                  <c:v>42961</c:v>
                </c:pt>
                <c:pt idx="883" c:formatCode="yyyy\-mm\-dd">
                  <c:v>42962</c:v>
                </c:pt>
                <c:pt idx="884" c:formatCode="yyyy\-mm\-dd">
                  <c:v>42963</c:v>
                </c:pt>
                <c:pt idx="885" c:formatCode="yyyy\-mm\-dd">
                  <c:v>42964</c:v>
                </c:pt>
                <c:pt idx="886" c:formatCode="yyyy\-mm\-dd">
                  <c:v>42965</c:v>
                </c:pt>
                <c:pt idx="887" c:formatCode="yyyy\-mm\-dd">
                  <c:v>42968</c:v>
                </c:pt>
                <c:pt idx="888" c:formatCode="yyyy\-mm\-dd">
                  <c:v>42969</c:v>
                </c:pt>
                <c:pt idx="889" c:formatCode="yyyy\-mm\-dd">
                  <c:v>42970</c:v>
                </c:pt>
                <c:pt idx="890" c:formatCode="yyyy\-mm\-dd">
                  <c:v>42971</c:v>
                </c:pt>
                <c:pt idx="891" c:formatCode="yyyy\-mm\-dd">
                  <c:v>42972</c:v>
                </c:pt>
                <c:pt idx="892" c:formatCode="yyyy\-mm\-dd">
                  <c:v>42975</c:v>
                </c:pt>
                <c:pt idx="893" c:formatCode="yyyy\-mm\-dd">
                  <c:v>42976</c:v>
                </c:pt>
                <c:pt idx="894" c:formatCode="yyyy\-mm\-dd">
                  <c:v>42977</c:v>
                </c:pt>
                <c:pt idx="895" c:formatCode="yyyy\-mm\-dd">
                  <c:v>42978</c:v>
                </c:pt>
                <c:pt idx="896" c:formatCode="yyyy\-mm\-dd">
                  <c:v>42979</c:v>
                </c:pt>
                <c:pt idx="897" c:formatCode="yyyy\-mm\-dd">
                  <c:v>42982</c:v>
                </c:pt>
                <c:pt idx="898" c:formatCode="yyyy\-mm\-dd">
                  <c:v>42983</c:v>
                </c:pt>
                <c:pt idx="899" c:formatCode="yyyy\-mm\-dd">
                  <c:v>42984</c:v>
                </c:pt>
                <c:pt idx="900" c:formatCode="yyyy\-mm\-dd">
                  <c:v>42985</c:v>
                </c:pt>
                <c:pt idx="901" c:formatCode="yyyy\-mm\-dd">
                  <c:v>42986</c:v>
                </c:pt>
                <c:pt idx="902" c:formatCode="yyyy\-mm\-dd">
                  <c:v>42989</c:v>
                </c:pt>
                <c:pt idx="903" c:formatCode="yyyy\-mm\-dd">
                  <c:v>42990</c:v>
                </c:pt>
                <c:pt idx="904" c:formatCode="yyyy\-mm\-dd">
                  <c:v>42991</c:v>
                </c:pt>
                <c:pt idx="905" c:formatCode="yyyy\-mm\-dd">
                  <c:v>42992</c:v>
                </c:pt>
                <c:pt idx="906" c:formatCode="yyyy\-mm\-dd">
                  <c:v>42993</c:v>
                </c:pt>
                <c:pt idx="907" c:formatCode="yyyy\-mm\-dd">
                  <c:v>42996</c:v>
                </c:pt>
                <c:pt idx="908" c:formatCode="yyyy\-mm\-dd">
                  <c:v>42997</c:v>
                </c:pt>
                <c:pt idx="909" c:formatCode="yyyy\-mm\-dd">
                  <c:v>42998</c:v>
                </c:pt>
                <c:pt idx="910" c:formatCode="yyyy\-mm\-dd">
                  <c:v>42999</c:v>
                </c:pt>
                <c:pt idx="911" c:formatCode="yyyy\-mm\-dd">
                  <c:v>43000</c:v>
                </c:pt>
                <c:pt idx="912" c:formatCode="yyyy\-mm\-dd">
                  <c:v>43003</c:v>
                </c:pt>
                <c:pt idx="913" c:formatCode="yyyy\-mm\-dd">
                  <c:v>43004</c:v>
                </c:pt>
                <c:pt idx="914" c:formatCode="yyyy\-mm\-dd">
                  <c:v>43005</c:v>
                </c:pt>
                <c:pt idx="915" c:formatCode="yyyy\-mm\-dd">
                  <c:v>43006</c:v>
                </c:pt>
                <c:pt idx="916" c:formatCode="yyyy\-mm\-dd">
                  <c:v>43007</c:v>
                </c:pt>
                <c:pt idx="917" c:formatCode="yyyy\-mm\-dd">
                  <c:v>43017</c:v>
                </c:pt>
                <c:pt idx="918" c:formatCode="yyyy\-mm\-dd">
                  <c:v>43018</c:v>
                </c:pt>
                <c:pt idx="919" c:formatCode="yyyy\-mm\-dd">
                  <c:v>43019</c:v>
                </c:pt>
                <c:pt idx="920" c:formatCode="yyyy\-mm\-dd">
                  <c:v>43020</c:v>
                </c:pt>
                <c:pt idx="921" c:formatCode="yyyy\-mm\-dd">
                  <c:v>43021</c:v>
                </c:pt>
                <c:pt idx="922" c:formatCode="yyyy\-mm\-dd">
                  <c:v>43024</c:v>
                </c:pt>
                <c:pt idx="923" c:formatCode="yyyy\-mm\-dd">
                  <c:v>43025</c:v>
                </c:pt>
                <c:pt idx="924" c:formatCode="yyyy\-mm\-dd">
                  <c:v>43026</c:v>
                </c:pt>
                <c:pt idx="925" c:formatCode="yyyy\-mm\-dd">
                  <c:v>43027</c:v>
                </c:pt>
                <c:pt idx="926" c:formatCode="yyyy\-mm\-dd">
                  <c:v>43028</c:v>
                </c:pt>
                <c:pt idx="927" c:formatCode="yyyy\-mm\-dd">
                  <c:v>43031</c:v>
                </c:pt>
                <c:pt idx="928" c:formatCode="yyyy\-mm\-dd">
                  <c:v>43032</c:v>
                </c:pt>
                <c:pt idx="929" c:formatCode="yyyy\-mm\-dd">
                  <c:v>43033</c:v>
                </c:pt>
                <c:pt idx="930" c:formatCode="yyyy\-mm\-dd">
                  <c:v>43034</c:v>
                </c:pt>
                <c:pt idx="931" c:formatCode="yyyy\-mm\-dd">
                  <c:v>43035</c:v>
                </c:pt>
                <c:pt idx="932" c:formatCode="yyyy\-mm\-dd">
                  <c:v>43038</c:v>
                </c:pt>
                <c:pt idx="933" c:formatCode="yyyy\-mm\-dd">
                  <c:v>43039</c:v>
                </c:pt>
                <c:pt idx="934" c:formatCode="yyyy\-mm\-dd">
                  <c:v>43040</c:v>
                </c:pt>
                <c:pt idx="935" c:formatCode="yyyy\-mm\-dd">
                  <c:v>43041</c:v>
                </c:pt>
                <c:pt idx="936" c:formatCode="yyyy\-mm\-dd">
                  <c:v>43042</c:v>
                </c:pt>
                <c:pt idx="937" c:formatCode="yyyy\-mm\-dd">
                  <c:v>43045</c:v>
                </c:pt>
                <c:pt idx="938" c:formatCode="yyyy\-mm\-dd">
                  <c:v>43046</c:v>
                </c:pt>
                <c:pt idx="939" c:formatCode="yyyy\-mm\-dd">
                  <c:v>43047</c:v>
                </c:pt>
                <c:pt idx="940" c:formatCode="yyyy\-mm\-dd">
                  <c:v>43048</c:v>
                </c:pt>
                <c:pt idx="941" c:formatCode="yyyy\-mm\-dd">
                  <c:v>43049</c:v>
                </c:pt>
                <c:pt idx="942" c:formatCode="yyyy\-mm\-dd">
                  <c:v>43052</c:v>
                </c:pt>
                <c:pt idx="943" c:formatCode="yyyy\-mm\-dd">
                  <c:v>43053</c:v>
                </c:pt>
                <c:pt idx="944" c:formatCode="yyyy\-mm\-dd">
                  <c:v>43054</c:v>
                </c:pt>
                <c:pt idx="945" c:formatCode="yyyy\-mm\-dd">
                  <c:v>43055</c:v>
                </c:pt>
                <c:pt idx="946" c:formatCode="yyyy\-mm\-dd">
                  <c:v>43056</c:v>
                </c:pt>
                <c:pt idx="947" c:formatCode="yyyy\-mm\-dd">
                  <c:v>43059</c:v>
                </c:pt>
                <c:pt idx="948" c:formatCode="yyyy\-mm\-dd">
                  <c:v>43060</c:v>
                </c:pt>
                <c:pt idx="949" c:formatCode="yyyy\-mm\-dd">
                  <c:v>43061</c:v>
                </c:pt>
                <c:pt idx="950" c:formatCode="yyyy\-mm\-dd">
                  <c:v>43062</c:v>
                </c:pt>
                <c:pt idx="951" c:formatCode="yyyy\-mm\-dd">
                  <c:v>43063</c:v>
                </c:pt>
                <c:pt idx="952" c:formatCode="yyyy\-mm\-dd">
                  <c:v>43066</c:v>
                </c:pt>
                <c:pt idx="953" c:formatCode="yyyy\-mm\-dd">
                  <c:v>43067</c:v>
                </c:pt>
                <c:pt idx="954" c:formatCode="yyyy\-mm\-dd">
                  <c:v>43068</c:v>
                </c:pt>
                <c:pt idx="955" c:formatCode="yyyy\-mm\-dd">
                  <c:v>43069</c:v>
                </c:pt>
                <c:pt idx="956" c:formatCode="yyyy\-mm\-dd">
                  <c:v>43070</c:v>
                </c:pt>
                <c:pt idx="957" c:formatCode="yyyy\-mm\-dd">
                  <c:v>43073</c:v>
                </c:pt>
                <c:pt idx="958" c:formatCode="yyyy\-mm\-dd">
                  <c:v>43074</c:v>
                </c:pt>
                <c:pt idx="959" c:formatCode="yyyy\-mm\-dd">
                  <c:v>43075</c:v>
                </c:pt>
                <c:pt idx="960" c:formatCode="yyyy\-mm\-dd">
                  <c:v>43076</c:v>
                </c:pt>
                <c:pt idx="961" c:formatCode="yyyy\-mm\-dd">
                  <c:v>43077</c:v>
                </c:pt>
                <c:pt idx="962" c:formatCode="yyyy\-mm\-dd">
                  <c:v>43080</c:v>
                </c:pt>
                <c:pt idx="963" c:formatCode="yyyy\-mm\-dd">
                  <c:v>43081</c:v>
                </c:pt>
                <c:pt idx="964" c:formatCode="yyyy\-mm\-dd">
                  <c:v>43082</c:v>
                </c:pt>
                <c:pt idx="965" c:formatCode="yyyy\-mm\-dd">
                  <c:v>43083</c:v>
                </c:pt>
                <c:pt idx="966" c:formatCode="yyyy\-mm\-dd">
                  <c:v>43084</c:v>
                </c:pt>
                <c:pt idx="967" c:formatCode="yyyy\-mm\-dd">
                  <c:v>43087</c:v>
                </c:pt>
                <c:pt idx="968" c:formatCode="yyyy\-mm\-dd">
                  <c:v>43088</c:v>
                </c:pt>
                <c:pt idx="969" c:formatCode="yyyy\-mm\-dd">
                  <c:v>43089</c:v>
                </c:pt>
                <c:pt idx="970" c:formatCode="yyyy\-mm\-dd">
                  <c:v>43090</c:v>
                </c:pt>
                <c:pt idx="971" c:formatCode="yyyy\-mm\-dd">
                  <c:v>43091</c:v>
                </c:pt>
                <c:pt idx="972" c:formatCode="yyyy\-mm\-dd">
                  <c:v>43094</c:v>
                </c:pt>
                <c:pt idx="973" c:formatCode="yyyy\-mm\-dd">
                  <c:v>43095</c:v>
                </c:pt>
                <c:pt idx="974" c:formatCode="yyyy\-mm\-dd">
                  <c:v>43096</c:v>
                </c:pt>
                <c:pt idx="975" c:formatCode="yyyy\-mm\-dd">
                  <c:v>43097</c:v>
                </c:pt>
                <c:pt idx="976" c:formatCode="yyyy\-mm\-dd">
                  <c:v>43098</c:v>
                </c:pt>
                <c:pt idx="977" c:formatCode="yyyy\-mm\-dd">
                  <c:v>43102</c:v>
                </c:pt>
                <c:pt idx="978" c:formatCode="yyyy\-mm\-dd">
                  <c:v>43103</c:v>
                </c:pt>
                <c:pt idx="979" c:formatCode="yyyy\-mm\-dd">
                  <c:v>43104</c:v>
                </c:pt>
                <c:pt idx="980" c:formatCode="yyyy\-mm\-dd">
                  <c:v>43105</c:v>
                </c:pt>
                <c:pt idx="981" c:formatCode="yyyy\-mm\-dd">
                  <c:v>43108</c:v>
                </c:pt>
                <c:pt idx="982" c:formatCode="yyyy\-mm\-dd">
                  <c:v>43109</c:v>
                </c:pt>
                <c:pt idx="983" c:formatCode="yyyy\-mm\-dd">
                  <c:v>43110</c:v>
                </c:pt>
                <c:pt idx="984" c:formatCode="yyyy\-mm\-dd">
                  <c:v>43111</c:v>
                </c:pt>
                <c:pt idx="985" c:formatCode="yyyy\-mm\-dd">
                  <c:v>43112</c:v>
                </c:pt>
                <c:pt idx="986" c:formatCode="yyyy\-mm\-dd">
                  <c:v>43115</c:v>
                </c:pt>
                <c:pt idx="987" c:formatCode="yyyy\-mm\-dd">
                  <c:v>43116</c:v>
                </c:pt>
                <c:pt idx="988" c:formatCode="yyyy\-mm\-dd">
                  <c:v>43117</c:v>
                </c:pt>
                <c:pt idx="989" c:formatCode="yyyy\-mm\-dd">
                  <c:v>43118</c:v>
                </c:pt>
                <c:pt idx="990" c:formatCode="yyyy\-mm\-dd">
                  <c:v>43119</c:v>
                </c:pt>
                <c:pt idx="991" c:formatCode="yyyy\-mm\-dd">
                  <c:v>43122</c:v>
                </c:pt>
                <c:pt idx="992" c:formatCode="yyyy\-mm\-dd">
                  <c:v>43123</c:v>
                </c:pt>
                <c:pt idx="993" c:formatCode="yyyy\-mm\-dd">
                  <c:v>43124</c:v>
                </c:pt>
                <c:pt idx="994" c:formatCode="yyyy\-mm\-dd">
                  <c:v>43125</c:v>
                </c:pt>
                <c:pt idx="995" c:formatCode="yyyy\-mm\-dd">
                  <c:v>43126</c:v>
                </c:pt>
                <c:pt idx="996" c:formatCode="yyyy\-mm\-dd">
                  <c:v>43129</c:v>
                </c:pt>
                <c:pt idx="997" c:formatCode="yyyy\-mm\-dd">
                  <c:v>43130</c:v>
                </c:pt>
                <c:pt idx="998" c:formatCode="yyyy\-mm\-dd">
                  <c:v>43131</c:v>
                </c:pt>
                <c:pt idx="999" c:formatCode="yyyy\-mm\-dd">
                  <c:v>43132</c:v>
                </c:pt>
                <c:pt idx="1000" c:formatCode="yyyy\-mm\-dd">
                  <c:v>43133</c:v>
                </c:pt>
                <c:pt idx="1001" c:formatCode="yyyy\-mm\-dd">
                  <c:v>43136</c:v>
                </c:pt>
                <c:pt idx="1002" c:formatCode="yyyy\-mm\-dd">
                  <c:v>43137</c:v>
                </c:pt>
                <c:pt idx="1003" c:formatCode="yyyy\-mm\-dd">
                  <c:v>43138</c:v>
                </c:pt>
                <c:pt idx="1004" c:formatCode="yyyy\-mm\-dd">
                  <c:v>43139</c:v>
                </c:pt>
                <c:pt idx="1005" c:formatCode="yyyy\-mm\-dd">
                  <c:v>43140</c:v>
                </c:pt>
                <c:pt idx="1006" c:formatCode="yyyy\-mm\-dd">
                  <c:v>43143</c:v>
                </c:pt>
                <c:pt idx="1007" c:formatCode="yyyy\-mm\-dd">
                  <c:v>43144</c:v>
                </c:pt>
                <c:pt idx="1008" c:formatCode="yyyy\-mm\-dd">
                  <c:v>43145</c:v>
                </c:pt>
                <c:pt idx="1009" c:formatCode="yyyy\-mm\-dd">
                  <c:v>43153</c:v>
                </c:pt>
                <c:pt idx="1010" c:formatCode="yyyy\-mm\-dd">
                  <c:v>43154</c:v>
                </c:pt>
                <c:pt idx="1011" c:formatCode="yyyy\-mm\-dd">
                  <c:v>43157</c:v>
                </c:pt>
                <c:pt idx="1012" c:formatCode="yyyy\-mm\-dd">
                  <c:v>43158</c:v>
                </c:pt>
                <c:pt idx="1013" c:formatCode="yyyy\-mm\-dd">
                  <c:v>43159</c:v>
                </c:pt>
                <c:pt idx="1014" c:formatCode="yyyy\-mm\-dd">
                  <c:v>43160</c:v>
                </c:pt>
                <c:pt idx="1015" c:formatCode="yyyy\-mm\-dd">
                  <c:v>43161</c:v>
                </c:pt>
                <c:pt idx="1016" c:formatCode="yyyy\-mm\-dd">
                  <c:v>43164</c:v>
                </c:pt>
                <c:pt idx="1017" c:formatCode="yyyy\-mm\-dd">
                  <c:v>43165</c:v>
                </c:pt>
                <c:pt idx="1018" c:formatCode="yyyy\-mm\-dd">
                  <c:v>43166</c:v>
                </c:pt>
                <c:pt idx="1019" c:formatCode="yyyy\-mm\-dd">
                  <c:v>43167</c:v>
                </c:pt>
                <c:pt idx="1020" c:formatCode="yyyy\-mm\-dd">
                  <c:v>43168</c:v>
                </c:pt>
                <c:pt idx="1021" c:formatCode="yyyy\-mm\-dd">
                  <c:v>43171</c:v>
                </c:pt>
                <c:pt idx="1022" c:formatCode="yyyy\-mm\-dd">
                  <c:v>43172</c:v>
                </c:pt>
                <c:pt idx="1023" c:formatCode="yyyy\-mm\-dd">
                  <c:v>43173</c:v>
                </c:pt>
                <c:pt idx="1024" c:formatCode="yyyy\-mm\-dd">
                  <c:v>43174</c:v>
                </c:pt>
                <c:pt idx="1025" c:formatCode="yyyy\-mm\-dd">
                  <c:v>43175</c:v>
                </c:pt>
                <c:pt idx="1026" c:formatCode="yyyy\-mm\-dd">
                  <c:v>43178</c:v>
                </c:pt>
                <c:pt idx="1027" c:formatCode="yyyy\-mm\-dd">
                  <c:v>43179</c:v>
                </c:pt>
                <c:pt idx="1028" c:formatCode="yyyy\-mm\-dd">
                  <c:v>43180</c:v>
                </c:pt>
                <c:pt idx="1029" c:formatCode="yyyy\-mm\-dd">
                  <c:v>43181</c:v>
                </c:pt>
                <c:pt idx="1030" c:formatCode="yyyy\-mm\-dd">
                  <c:v>43182</c:v>
                </c:pt>
                <c:pt idx="1031" c:formatCode="yyyy\-mm\-dd">
                  <c:v>43185</c:v>
                </c:pt>
                <c:pt idx="1032" c:formatCode="yyyy\-mm\-dd">
                  <c:v>43186</c:v>
                </c:pt>
                <c:pt idx="1033" c:formatCode="yyyy\-mm\-dd">
                  <c:v>43187</c:v>
                </c:pt>
                <c:pt idx="1034" c:formatCode="yyyy\-mm\-dd">
                  <c:v>43188</c:v>
                </c:pt>
                <c:pt idx="1035" c:formatCode="yyyy\-mm\-dd">
                  <c:v>43189</c:v>
                </c:pt>
                <c:pt idx="1036" c:formatCode="yyyy\-mm\-dd">
                  <c:v>43192</c:v>
                </c:pt>
                <c:pt idx="1037" c:formatCode="yyyy\-mm\-dd">
                  <c:v>43193</c:v>
                </c:pt>
                <c:pt idx="1038" c:formatCode="yyyy\-mm\-dd">
                  <c:v>43194</c:v>
                </c:pt>
                <c:pt idx="1039" c:formatCode="yyyy\-mm\-dd">
                  <c:v>43199</c:v>
                </c:pt>
                <c:pt idx="1040" c:formatCode="yyyy\-mm\-dd">
                  <c:v>43200</c:v>
                </c:pt>
                <c:pt idx="1041" c:formatCode="yyyy\-mm\-dd">
                  <c:v>43201</c:v>
                </c:pt>
                <c:pt idx="1042" c:formatCode="yyyy\-mm\-dd">
                  <c:v>43202</c:v>
                </c:pt>
                <c:pt idx="1043" c:formatCode="yyyy\-mm\-dd">
                  <c:v>43203</c:v>
                </c:pt>
                <c:pt idx="1044" c:formatCode="yyyy\-mm\-dd">
                  <c:v>43206</c:v>
                </c:pt>
                <c:pt idx="1045" c:formatCode="yyyy\-mm\-dd">
                  <c:v>43207</c:v>
                </c:pt>
                <c:pt idx="1046" c:formatCode="yyyy\-mm\-dd">
                  <c:v>43208</c:v>
                </c:pt>
                <c:pt idx="1047" c:formatCode="yyyy\-mm\-dd">
                  <c:v>43209</c:v>
                </c:pt>
                <c:pt idx="1048" c:formatCode="yyyy\-mm\-dd">
                  <c:v>43210</c:v>
                </c:pt>
                <c:pt idx="1049" c:formatCode="yyyy\-mm\-dd">
                  <c:v>43213</c:v>
                </c:pt>
                <c:pt idx="1050" c:formatCode="yyyy\-mm\-dd">
                  <c:v>43214</c:v>
                </c:pt>
                <c:pt idx="1051" c:formatCode="yyyy\-mm\-dd">
                  <c:v>43215</c:v>
                </c:pt>
                <c:pt idx="1052" c:formatCode="yyyy\-mm\-dd">
                  <c:v>43216</c:v>
                </c:pt>
                <c:pt idx="1053" c:formatCode="yyyy\-mm\-dd">
                  <c:v>43217</c:v>
                </c:pt>
                <c:pt idx="1054" c:formatCode="yyyy\-mm\-dd">
                  <c:v>43222</c:v>
                </c:pt>
                <c:pt idx="1055" c:formatCode="yyyy\-mm\-dd">
                  <c:v>43223</c:v>
                </c:pt>
                <c:pt idx="1056" c:formatCode="yyyy\-mm\-dd">
                  <c:v>43224</c:v>
                </c:pt>
                <c:pt idx="1057" c:formatCode="yyyy\-mm\-dd">
                  <c:v>43227</c:v>
                </c:pt>
                <c:pt idx="1058" c:formatCode="yyyy\-mm\-dd">
                  <c:v>43228</c:v>
                </c:pt>
                <c:pt idx="1059" c:formatCode="yyyy\-mm\-dd">
                  <c:v>43229</c:v>
                </c:pt>
                <c:pt idx="1060" c:formatCode="yyyy\-mm\-dd">
                  <c:v>43230</c:v>
                </c:pt>
                <c:pt idx="1061" c:formatCode="yyyy\-mm\-dd">
                  <c:v>43231</c:v>
                </c:pt>
                <c:pt idx="1062" c:formatCode="yyyy\-mm\-dd">
                  <c:v>43234</c:v>
                </c:pt>
                <c:pt idx="1063" c:formatCode="yyyy\-mm\-dd">
                  <c:v>43235</c:v>
                </c:pt>
                <c:pt idx="1064" c:formatCode="yyyy\-mm\-dd">
                  <c:v>43236</c:v>
                </c:pt>
                <c:pt idx="1065" c:formatCode="yyyy\-mm\-dd">
                  <c:v>43237</c:v>
                </c:pt>
                <c:pt idx="1066" c:formatCode="yyyy\-mm\-dd">
                  <c:v>43238</c:v>
                </c:pt>
                <c:pt idx="1067" c:formatCode="yyyy\-mm\-dd">
                  <c:v>43241</c:v>
                </c:pt>
                <c:pt idx="1068" c:formatCode="yyyy\-mm\-dd">
                  <c:v>43242</c:v>
                </c:pt>
                <c:pt idx="1069" c:formatCode="yyyy\-mm\-dd">
                  <c:v>43243</c:v>
                </c:pt>
                <c:pt idx="1070" c:formatCode="yyyy\-mm\-dd">
                  <c:v>43244</c:v>
                </c:pt>
                <c:pt idx="1071" c:formatCode="yyyy\-mm\-dd">
                  <c:v>43245</c:v>
                </c:pt>
                <c:pt idx="1072" c:formatCode="yyyy\-mm\-dd">
                  <c:v>43248</c:v>
                </c:pt>
                <c:pt idx="1073" c:formatCode="yyyy\-mm\-dd">
                  <c:v>43249</c:v>
                </c:pt>
                <c:pt idx="1074" c:formatCode="yyyy\-mm\-dd">
                  <c:v>43250</c:v>
                </c:pt>
                <c:pt idx="1075" c:formatCode="yyyy\-mm\-dd">
                  <c:v>43251</c:v>
                </c:pt>
                <c:pt idx="1076" c:formatCode="yyyy\-mm\-dd">
                  <c:v>43252</c:v>
                </c:pt>
                <c:pt idx="1077" c:formatCode="yyyy\-mm\-dd">
                  <c:v>43255</c:v>
                </c:pt>
                <c:pt idx="1078" c:formatCode="yyyy\-mm\-dd">
                  <c:v>43256</c:v>
                </c:pt>
                <c:pt idx="1079" c:formatCode="yyyy\-mm\-dd">
                  <c:v>43257</c:v>
                </c:pt>
                <c:pt idx="1080" c:formatCode="yyyy\-mm\-dd">
                  <c:v>43258</c:v>
                </c:pt>
                <c:pt idx="1081" c:formatCode="yyyy\-mm\-dd">
                  <c:v>43259</c:v>
                </c:pt>
                <c:pt idx="1082" c:formatCode="yyyy\-mm\-dd">
                  <c:v>43262</c:v>
                </c:pt>
                <c:pt idx="1083" c:formatCode="yyyy\-mm\-dd">
                  <c:v>43263</c:v>
                </c:pt>
                <c:pt idx="1084" c:formatCode="yyyy\-mm\-dd">
                  <c:v>43264</c:v>
                </c:pt>
                <c:pt idx="1085" c:formatCode="yyyy\-mm\-dd">
                  <c:v>43265</c:v>
                </c:pt>
                <c:pt idx="1086" c:formatCode="yyyy\-mm\-dd">
                  <c:v>43266</c:v>
                </c:pt>
                <c:pt idx="1087" c:formatCode="yyyy\-mm\-dd">
                  <c:v>43270</c:v>
                </c:pt>
                <c:pt idx="1088" c:formatCode="yyyy\-mm\-dd">
                  <c:v>43271</c:v>
                </c:pt>
                <c:pt idx="1089" c:formatCode="yyyy\-mm\-dd">
                  <c:v>43272</c:v>
                </c:pt>
                <c:pt idx="1090" c:formatCode="yyyy\-mm\-dd">
                  <c:v>43273</c:v>
                </c:pt>
                <c:pt idx="1091" c:formatCode="yyyy\-mm\-dd">
                  <c:v>43276</c:v>
                </c:pt>
                <c:pt idx="1092" c:formatCode="yyyy\-mm\-dd">
                  <c:v>43277</c:v>
                </c:pt>
                <c:pt idx="1093" c:formatCode="yyyy\-mm\-dd">
                  <c:v>43278</c:v>
                </c:pt>
                <c:pt idx="1094" c:formatCode="yyyy\-mm\-dd">
                  <c:v>43279</c:v>
                </c:pt>
                <c:pt idx="1095" c:formatCode="yyyy\-mm\-dd">
                  <c:v>43280</c:v>
                </c:pt>
                <c:pt idx="1096" c:formatCode="yyyy\-mm\-dd">
                  <c:v>43283</c:v>
                </c:pt>
                <c:pt idx="1097" c:formatCode="yyyy\-mm\-dd">
                  <c:v>43284</c:v>
                </c:pt>
                <c:pt idx="1098" c:formatCode="yyyy\-mm\-dd">
                  <c:v>43285</c:v>
                </c:pt>
                <c:pt idx="1099" c:formatCode="yyyy\-mm\-dd">
                  <c:v>43286</c:v>
                </c:pt>
                <c:pt idx="1100" c:formatCode="yyyy\-mm\-dd">
                  <c:v>43287</c:v>
                </c:pt>
                <c:pt idx="1101" c:formatCode="yyyy\-mm\-dd">
                  <c:v>43290</c:v>
                </c:pt>
                <c:pt idx="1102" c:formatCode="yyyy\-mm\-dd">
                  <c:v>43291</c:v>
                </c:pt>
                <c:pt idx="1103" c:formatCode="yyyy\-mm\-dd">
                  <c:v>43292</c:v>
                </c:pt>
                <c:pt idx="1104" c:formatCode="yyyy\-mm\-dd">
                  <c:v>43293</c:v>
                </c:pt>
                <c:pt idx="1105" c:formatCode="yyyy\-mm\-dd">
                  <c:v>43294</c:v>
                </c:pt>
                <c:pt idx="1106" c:formatCode="yyyy\-mm\-dd">
                  <c:v>43297</c:v>
                </c:pt>
                <c:pt idx="1107" c:formatCode="yyyy\-mm\-dd">
                  <c:v>43298</c:v>
                </c:pt>
                <c:pt idx="1108" c:formatCode="yyyy\-mm\-dd">
                  <c:v>43299</c:v>
                </c:pt>
                <c:pt idx="1109" c:formatCode="yyyy\-mm\-dd">
                  <c:v>43300</c:v>
                </c:pt>
                <c:pt idx="1110" c:formatCode="yyyy\-mm\-dd">
                  <c:v>43301</c:v>
                </c:pt>
                <c:pt idx="1111" c:formatCode="yyyy\-mm\-dd">
                  <c:v>43304</c:v>
                </c:pt>
                <c:pt idx="1112" c:formatCode="yyyy\-mm\-dd">
                  <c:v>43305</c:v>
                </c:pt>
                <c:pt idx="1113" c:formatCode="yyyy\-mm\-dd">
                  <c:v>43306</c:v>
                </c:pt>
                <c:pt idx="1114" c:formatCode="yyyy\-mm\-dd">
                  <c:v>43307</c:v>
                </c:pt>
                <c:pt idx="1115" c:formatCode="yyyy\-mm\-dd">
                  <c:v>43308</c:v>
                </c:pt>
                <c:pt idx="1116" c:formatCode="yyyy\-mm\-dd">
                  <c:v>43311</c:v>
                </c:pt>
                <c:pt idx="1117" c:formatCode="yyyy\-mm\-dd">
                  <c:v>43312</c:v>
                </c:pt>
                <c:pt idx="1118" c:formatCode="yyyy\-mm\-dd">
                  <c:v>43313</c:v>
                </c:pt>
                <c:pt idx="1119" c:formatCode="yyyy\-mm\-dd">
                  <c:v>43314</c:v>
                </c:pt>
                <c:pt idx="1120" c:formatCode="yyyy\-mm\-dd">
                  <c:v>43315</c:v>
                </c:pt>
                <c:pt idx="1121" c:formatCode="yyyy\-mm\-dd">
                  <c:v>43318</c:v>
                </c:pt>
                <c:pt idx="1122" c:formatCode="yyyy\-mm\-dd">
                  <c:v>43319</c:v>
                </c:pt>
                <c:pt idx="1123" c:formatCode="yyyy\-mm\-dd">
                  <c:v>43320</c:v>
                </c:pt>
                <c:pt idx="1124" c:formatCode="yyyy\-mm\-dd">
                  <c:v>43321</c:v>
                </c:pt>
                <c:pt idx="1125" c:formatCode="yyyy\-mm\-dd">
                  <c:v>43322</c:v>
                </c:pt>
                <c:pt idx="1126" c:formatCode="yyyy\-mm\-dd">
                  <c:v>43325</c:v>
                </c:pt>
                <c:pt idx="1127" c:formatCode="yyyy\-mm\-dd">
                  <c:v>43326</c:v>
                </c:pt>
                <c:pt idx="1128" c:formatCode="yyyy\-mm\-dd">
                  <c:v>43327</c:v>
                </c:pt>
                <c:pt idx="1129" c:formatCode="yyyy\-mm\-dd">
                  <c:v>43328</c:v>
                </c:pt>
                <c:pt idx="1130" c:formatCode="yyyy\-mm\-dd">
                  <c:v>43329</c:v>
                </c:pt>
                <c:pt idx="1131" c:formatCode="yyyy\-mm\-dd">
                  <c:v>43332</c:v>
                </c:pt>
                <c:pt idx="1132" c:formatCode="yyyy\-mm\-dd">
                  <c:v>43333</c:v>
                </c:pt>
                <c:pt idx="1133" c:formatCode="yyyy\-mm\-dd">
                  <c:v>43334</c:v>
                </c:pt>
                <c:pt idx="1134" c:formatCode="yyyy\-mm\-dd">
                  <c:v>43335</c:v>
                </c:pt>
                <c:pt idx="1135" c:formatCode="yyyy\-mm\-dd">
                  <c:v>43336</c:v>
                </c:pt>
                <c:pt idx="1136" c:formatCode="yyyy\-mm\-dd">
                  <c:v>43339</c:v>
                </c:pt>
                <c:pt idx="1137" c:formatCode="yyyy\-mm\-dd">
                  <c:v>43340</c:v>
                </c:pt>
                <c:pt idx="1138" c:formatCode="yyyy\-mm\-dd">
                  <c:v>43341</c:v>
                </c:pt>
                <c:pt idx="1139" c:formatCode="yyyy\-mm\-dd">
                  <c:v>43342</c:v>
                </c:pt>
                <c:pt idx="1140" c:formatCode="yyyy\-mm\-dd">
                  <c:v>43343</c:v>
                </c:pt>
                <c:pt idx="1141" c:formatCode="yyyy\-mm\-dd">
                  <c:v>43346</c:v>
                </c:pt>
                <c:pt idx="1142" c:formatCode="yyyy\-mm\-dd">
                  <c:v>43347</c:v>
                </c:pt>
                <c:pt idx="1143" c:formatCode="yyyy\-mm\-dd">
                  <c:v>43348</c:v>
                </c:pt>
                <c:pt idx="1144" c:formatCode="yyyy\-mm\-dd">
                  <c:v>43349</c:v>
                </c:pt>
                <c:pt idx="1145" c:formatCode="yyyy\-mm\-dd">
                  <c:v>43350</c:v>
                </c:pt>
                <c:pt idx="1146" c:formatCode="yyyy\-mm\-dd">
                  <c:v>43353</c:v>
                </c:pt>
                <c:pt idx="1147" c:formatCode="yyyy\-mm\-dd">
                  <c:v>43354</c:v>
                </c:pt>
                <c:pt idx="1148" c:formatCode="yyyy\-mm\-dd">
                  <c:v>43355</c:v>
                </c:pt>
                <c:pt idx="1149" c:formatCode="yyyy\-mm\-dd">
                  <c:v>43356</c:v>
                </c:pt>
                <c:pt idx="1150" c:formatCode="yyyy\-mm\-dd">
                  <c:v>43357</c:v>
                </c:pt>
                <c:pt idx="1151" c:formatCode="yyyy\-mm\-dd">
                  <c:v>43360</c:v>
                </c:pt>
                <c:pt idx="1152" c:formatCode="yyyy\-mm\-dd">
                  <c:v>43361</c:v>
                </c:pt>
                <c:pt idx="1153" c:formatCode="yyyy\-mm\-dd">
                  <c:v>43362</c:v>
                </c:pt>
                <c:pt idx="1154" c:formatCode="yyyy\-mm\-dd">
                  <c:v>43363</c:v>
                </c:pt>
                <c:pt idx="1155" c:formatCode="yyyy\-mm\-dd">
                  <c:v>43364</c:v>
                </c:pt>
                <c:pt idx="1156" c:formatCode="yyyy\-mm\-dd">
                  <c:v>43368</c:v>
                </c:pt>
                <c:pt idx="1157" c:formatCode="yyyy\-mm\-dd">
                  <c:v>43369</c:v>
                </c:pt>
                <c:pt idx="1158" c:formatCode="yyyy\-mm\-dd">
                  <c:v>43370</c:v>
                </c:pt>
                <c:pt idx="1159" c:formatCode="yyyy\-mm\-dd">
                  <c:v>43371</c:v>
                </c:pt>
                <c:pt idx="1160" c:formatCode="yyyy\-mm\-dd">
                  <c:v>43381</c:v>
                </c:pt>
                <c:pt idx="1161" c:formatCode="yyyy\-mm\-dd">
                  <c:v>43382</c:v>
                </c:pt>
                <c:pt idx="1162" c:formatCode="yyyy\-mm\-dd">
                  <c:v>43383</c:v>
                </c:pt>
                <c:pt idx="1163" c:formatCode="yyyy\-mm\-dd">
                  <c:v>43384</c:v>
                </c:pt>
                <c:pt idx="1164" c:formatCode="yyyy\-mm\-dd">
                  <c:v>43385</c:v>
                </c:pt>
                <c:pt idx="1165" c:formatCode="yyyy\-mm\-dd">
                  <c:v>43388</c:v>
                </c:pt>
                <c:pt idx="1166" c:formatCode="yyyy\-mm\-dd">
                  <c:v>43389</c:v>
                </c:pt>
                <c:pt idx="1167" c:formatCode="yyyy\-mm\-dd">
                  <c:v>43390</c:v>
                </c:pt>
                <c:pt idx="1168" c:formatCode="yyyy\-mm\-dd">
                  <c:v>43391</c:v>
                </c:pt>
                <c:pt idx="1169" c:formatCode="yyyy\-mm\-dd">
                  <c:v>43392</c:v>
                </c:pt>
                <c:pt idx="1170" c:formatCode="yyyy\-mm\-dd">
                  <c:v>43395</c:v>
                </c:pt>
                <c:pt idx="1171" c:formatCode="yyyy\-mm\-dd">
                  <c:v>43396</c:v>
                </c:pt>
                <c:pt idx="1172" c:formatCode="yyyy\-mm\-dd">
                  <c:v>43397</c:v>
                </c:pt>
                <c:pt idx="1173" c:formatCode="yyyy\-mm\-dd">
                  <c:v>43398</c:v>
                </c:pt>
                <c:pt idx="1174" c:formatCode="yyyy\-mm\-dd">
                  <c:v>43399</c:v>
                </c:pt>
                <c:pt idx="1175" c:formatCode="yyyy\-mm\-dd">
                  <c:v>43402</c:v>
                </c:pt>
                <c:pt idx="1176" c:formatCode="yyyy\-mm\-dd">
                  <c:v>43403</c:v>
                </c:pt>
                <c:pt idx="1177" c:formatCode="yyyy\-mm\-dd">
                  <c:v>43404</c:v>
                </c:pt>
                <c:pt idx="1178" c:formatCode="yyyy\-mm\-dd">
                  <c:v>43405</c:v>
                </c:pt>
                <c:pt idx="1179" c:formatCode="yyyy\-mm\-dd">
                  <c:v>43406</c:v>
                </c:pt>
                <c:pt idx="1180" c:formatCode="yyyy\-mm\-dd">
                  <c:v>43409</c:v>
                </c:pt>
                <c:pt idx="1181" c:formatCode="yyyy\-mm\-dd">
                  <c:v>43410</c:v>
                </c:pt>
                <c:pt idx="1182" c:formatCode="yyyy\-mm\-dd">
                  <c:v>43411</c:v>
                </c:pt>
                <c:pt idx="1183" c:formatCode="yyyy\-mm\-dd">
                  <c:v>43412</c:v>
                </c:pt>
                <c:pt idx="1184" c:formatCode="yyyy\-mm\-dd">
                  <c:v>43413</c:v>
                </c:pt>
                <c:pt idx="1185" c:formatCode="yyyy\-mm\-dd">
                  <c:v>43416</c:v>
                </c:pt>
                <c:pt idx="1186" c:formatCode="yyyy\-mm\-dd">
                  <c:v>43417</c:v>
                </c:pt>
                <c:pt idx="1187" c:formatCode="yyyy\-mm\-dd">
                  <c:v>43418</c:v>
                </c:pt>
                <c:pt idx="1188" c:formatCode="yyyy\-mm\-dd">
                  <c:v>43419</c:v>
                </c:pt>
                <c:pt idx="1189" c:formatCode="yyyy\-mm\-dd">
                  <c:v>43420</c:v>
                </c:pt>
                <c:pt idx="1190" c:formatCode="yyyy\-mm\-dd">
                  <c:v>43423</c:v>
                </c:pt>
                <c:pt idx="1191" c:formatCode="yyyy\-mm\-dd">
                  <c:v>43424</c:v>
                </c:pt>
                <c:pt idx="1192" c:formatCode="yyyy\-mm\-dd">
                  <c:v>43425</c:v>
                </c:pt>
                <c:pt idx="1193" c:formatCode="yyyy\-mm\-dd">
                  <c:v>43426</c:v>
                </c:pt>
                <c:pt idx="1194" c:formatCode="yyyy\-mm\-dd">
                  <c:v>43427</c:v>
                </c:pt>
                <c:pt idx="1195" c:formatCode="yyyy\-mm\-dd">
                  <c:v>43430</c:v>
                </c:pt>
                <c:pt idx="1196" c:formatCode="yyyy\-mm\-dd">
                  <c:v>43431</c:v>
                </c:pt>
                <c:pt idx="1197" c:formatCode="yyyy\-mm\-dd">
                  <c:v>43432</c:v>
                </c:pt>
                <c:pt idx="1198" c:formatCode="yyyy\-mm\-dd">
                  <c:v>43433</c:v>
                </c:pt>
                <c:pt idx="1199" c:formatCode="yyyy\-mm\-dd">
                  <c:v>43434</c:v>
                </c:pt>
                <c:pt idx="1200" c:formatCode="yyyy\-mm\-dd">
                  <c:v>43437</c:v>
                </c:pt>
                <c:pt idx="1201" c:formatCode="yyyy\-mm\-dd">
                  <c:v>43438</c:v>
                </c:pt>
                <c:pt idx="1202" c:formatCode="yyyy\-mm\-dd">
                  <c:v>43439</c:v>
                </c:pt>
                <c:pt idx="1203" c:formatCode="yyyy\-mm\-dd">
                  <c:v>43440</c:v>
                </c:pt>
                <c:pt idx="1204" c:formatCode="yyyy\-mm\-dd">
                  <c:v>43441</c:v>
                </c:pt>
                <c:pt idx="1205" c:formatCode="yyyy\-mm\-dd">
                  <c:v>43444</c:v>
                </c:pt>
                <c:pt idx="1206" c:formatCode="yyyy\-mm\-dd">
                  <c:v>43445</c:v>
                </c:pt>
                <c:pt idx="1207" c:formatCode="yyyy\-mm\-dd">
                  <c:v>43446</c:v>
                </c:pt>
                <c:pt idx="1208" c:formatCode="yyyy\-mm\-dd">
                  <c:v>43447</c:v>
                </c:pt>
                <c:pt idx="1209" c:formatCode="yyyy\-mm\-dd">
                  <c:v>43448</c:v>
                </c:pt>
                <c:pt idx="1210" c:formatCode="yyyy\-mm\-dd">
                  <c:v>43451</c:v>
                </c:pt>
                <c:pt idx="1211" c:formatCode="yyyy\-mm\-dd">
                  <c:v>43452</c:v>
                </c:pt>
                <c:pt idx="1212" c:formatCode="yyyy\-mm\-dd">
                  <c:v>43453</c:v>
                </c:pt>
                <c:pt idx="1213" c:formatCode="yyyy\-mm\-dd">
                  <c:v>43454</c:v>
                </c:pt>
                <c:pt idx="1214" c:formatCode="yyyy\-mm\-dd">
                  <c:v>43455</c:v>
                </c:pt>
                <c:pt idx="1215" c:formatCode="yyyy\-mm\-dd">
                  <c:v>43458</c:v>
                </c:pt>
                <c:pt idx="1216" c:formatCode="yyyy\-mm\-dd">
                  <c:v>43459</c:v>
                </c:pt>
                <c:pt idx="1217" c:formatCode="yyyy\-mm\-dd">
                  <c:v>43460</c:v>
                </c:pt>
                <c:pt idx="1218" c:formatCode="yyyy\-mm\-dd">
                  <c:v>43461</c:v>
                </c:pt>
                <c:pt idx="1219" c:formatCode="yyyy\-mm\-dd">
                  <c:v>43462</c:v>
                </c:pt>
                <c:pt idx="1220" c:formatCode="yyyy\-mm\-dd">
                  <c:v>43467</c:v>
                </c:pt>
                <c:pt idx="1221" c:formatCode="yyyy\-mm\-dd">
                  <c:v>43468</c:v>
                </c:pt>
                <c:pt idx="1222" c:formatCode="yyyy\-mm\-dd">
                  <c:v>43469</c:v>
                </c:pt>
                <c:pt idx="1223" c:formatCode="yyyy\-mm\-dd">
                  <c:v>43472</c:v>
                </c:pt>
                <c:pt idx="1224" c:formatCode="yyyy\-mm\-dd">
                  <c:v>43473</c:v>
                </c:pt>
                <c:pt idx="1225" c:formatCode="yyyy\-mm\-dd">
                  <c:v>43474</c:v>
                </c:pt>
                <c:pt idx="1226" c:formatCode="yyyy\-mm\-dd">
                  <c:v>43475</c:v>
                </c:pt>
                <c:pt idx="1227" c:formatCode="yyyy\-mm\-dd">
                  <c:v>43476</c:v>
                </c:pt>
                <c:pt idx="1228" c:formatCode="yyyy\-mm\-dd">
                  <c:v>43479</c:v>
                </c:pt>
                <c:pt idx="1229" c:formatCode="yyyy\-mm\-dd">
                  <c:v>43480</c:v>
                </c:pt>
                <c:pt idx="1230" c:formatCode="yyyy\-mm\-dd">
                  <c:v>43481</c:v>
                </c:pt>
                <c:pt idx="1231" c:formatCode="yyyy\-mm\-dd">
                  <c:v>43482</c:v>
                </c:pt>
                <c:pt idx="1232" c:formatCode="yyyy\-mm\-dd">
                  <c:v>43483</c:v>
                </c:pt>
                <c:pt idx="1233" c:formatCode="yyyy\-mm\-dd">
                  <c:v>43486</c:v>
                </c:pt>
                <c:pt idx="1234" c:formatCode="yyyy\-mm\-dd">
                  <c:v>43487</c:v>
                </c:pt>
                <c:pt idx="1235" c:formatCode="yyyy\-mm\-dd">
                  <c:v>43488</c:v>
                </c:pt>
                <c:pt idx="1236" c:formatCode="yyyy\-mm\-dd">
                  <c:v>43489</c:v>
                </c:pt>
                <c:pt idx="1237" c:formatCode="yyyy\-mm\-dd">
                  <c:v>43490</c:v>
                </c:pt>
                <c:pt idx="1238" c:formatCode="yyyy\-mm\-dd">
                  <c:v>43493</c:v>
                </c:pt>
                <c:pt idx="1239" c:formatCode="yyyy\-mm\-dd">
                  <c:v>43494</c:v>
                </c:pt>
                <c:pt idx="1240" c:formatCode="yyyy\-mm\-dd">
                  <c:v>43495</c:v>
                </c:pt>
                <c:pt idx="1241" c:formatCode="yyyy\-mm\-dd">
                  <c:v>43496</c:v>
                </c:pt>
                <c:pt idx="1242" c:formatCode="yyyy\-mm\-dd">
                  <c:v>43497</c:v>
                </c:pt>
                <c:pt idx="1243" c:formatCode="yyyy\-mm\-dd">
                  <c:v>43507</c:v>
                </c:pt>
                <c:pt idx="1244" c:formatCode="yyyy\-mm\-dd">
                  <c:v>43508</c:v>
                </c:pt>
                <c:pt idx="1245" c:formatCode="yyyy\-mm\-dd">
                  <c:v>43509</c:v>
                </c:pt>
                <c:pt idx="1246" c:formatCode="yyyy\-mm\-dd">
                  <c:v>43510</c:v>
                </c:pt>
                <c:pt idx="1247" c:formatCode="yyyy\-mm\-dd">
                  <c:v>43511</c:v>
                </c:pt>
                <c:pt idx="1248" c:formatCode="yyyy\-mm\-dd">
                  <c:v>43514</c:v>
                </c:pt>
                <c:pt idx="1249" c:formatCode="yyyy\-mm\-dd">
                  <c:v>43515</c:v>
                </c:pt>
                <c:pt idx="1250" c:formatCode="yyyy\-mm\-dd">
                  <c:v>43516</c:v>
                </c:pt>
                <c:pt idx="1251" c:formatCode="yyyy\-mm\-dd">
                  <c:v>43517</c:v>
                </c:pt>
                <c:pt idx="1252" c:formatCode="yyyy\-mm\-dd">
                  <c:v>43518</c:v>
                </c:pt>
                <c:pt idx="1253" c:formatCode="yyyy\-mm\-dd">
                  <c:v>43521</c:v>
                </c:pt>
                <c:pt idx="1254" c:formatCode="yyyy\-mm\-dd">
                  <c:v>43522</c:v>
                </c:pt>
                <c:pt idx="1255" c:formatCode="yyyy\-mm\-dd">
                  <c:v>43523</c:v>
                </c:pt>
                <c:pt idx="1256" c:formatCode="yyyy\-mm\-dd">
                  <c:v>43524</c:v>
                </c:pt>
                <c:pt idx="1257" c:formatCode="yyyy\-mm\-dd">
                  <c:v>43525</c:v>
                </c:pt>
                <c:pt idx="1258" c:formatCode="yyyy\-mm\-dd">
                  <c:v>43528</c:v>
                </c:pt>
                <c:pt idx="1259" c:formatCode="yyyy\-mm\-dd">
                  <c:v>43529</c:v>
                </c:pt>
                <c:pt idx="1260" c:formatCode="yyyy\-mm\-dd">
                  <c:v>43530</c:v>
                </c:pt>
                <c:pt idx="1261" c:formatCode="yyyy\-mm\-dd">
                  <c:v>43531</c:v>
                </c:pt>
                <c:pt idx="1262" c:formatCode="yyyy\-mm\-dd">
                  <c:v>43532</c:v>
                </c:pt>
                <c:pt idx="1263" c:formatCode="yyyy\-mm\-dd">
                  <c:v>43535</c:v>
                </c:pt>
                <c:pt idx="1264" c:formatCode="yyyy\-mm\-dd">
                  <c:v>43536</c:v>
                </c:pt>
                <c:pt idx="1265" c:formatCode="yyyy\-mm\-dd">
                  <c:v>43537</c:v>
                </c:pt>
                <c:pt idx="1266" c:formatCode="yyyy\-mm\-dd">
                  <c:v>43538</c:v>
                </c:pt>
                <c:pt idx="1267" c:formatCode="yyyy\-mm\-dd">
                  <c:v>43539</c:v>
                </c:pt>
                <c:pt idx="1268" c:formatCode="yyyy\-mm\-dd">
                  <c:v>43542</c:v>
                </c:pt>
                <c:pt idx="1269" c:formatCode="yyyy\-mm\-dd">
                  <c:v>43543</c:v>
                </c:pt>
                <c:pt idx="1270" c:formatCode="yyyy\-mm\-dd">
                  <c:v>43544</c:v>
                </c:pt>
                <c:pt idx="1271" c:formatCode="yyyy\-mm\-dd">
                  <c:v>43545</c:v>
                </c:pt>
                <c:pt idx="1272" c:formatCode="yyyy\-mm\-dd">
                  <c:v>43546</c:v>
                </c:pt>
                <c:pt idx="1273" c:formatCode="yyyy\-mm\-dd">
                  <c:v>43549</c:v>
                </c:pt>
                <c:pt idx="1274" c:formatCode="yyyy\-mm\-dd">
                  <c:v>43550</c:v>
                </c:pt>
                <c:pt idx="1275" c:formatCode="yyyy\-mm\-dd">
                  <c:v>43551</c:v>
                </c:pt>
                <c:pt idx="1276" c:formatCode="yyyy\-mm\-dd">
                  <c:v>43552</c:v>
                </c:pt>
                <c:pt idx="1277" c:formatCode="yyyy\-mm\-dd">
                  <c:v>43553</c:v>
                </c:pt>
                <c:pt idx="1278" c:formatCode="yyyy\-mm\-dd">
                  <c:v>43556</c:v>
                </c:pt>
                <c:pt idx="1279" c:formatCode="yyyy\-mm\-dd">
                  <c:v>43557</c:v>
                </c:pt>
                <c:pt idx="1280" c:formatCode="yyyy\-mm\-dd">
                  <c:v>43558</c:v>
                </c:pt>
                <c:pt idx="1281" c:formatCode="yyyy\-mm\-dd">
                  <c:v>43559</c:v>
                </c:pt>
                <c:pt idx="1282" c:formatCode="yyyy\-mm\-dd">
                  <c:v>43563</c:v>
                </c:pt>
                <c:pt idx="1283" c:formatCode="yyyy\-mm\-dd">
                  <c:v>43564</c:v>
                </c:pt>
                <c:pt idx="1284" c:formatCode="yyyy\-mm\-dd">
                  <c:v>43565</c:v>
                </c:pt>
                <c:pt idx="1285" c:formatCode="yyyy\-mm\-dd">
                  <c:v>43566</c:v>
                </c:pt>
                <c:pt idx="1286" c:formatCode="yyyy\-mm\-dd">
                  <c:v>43567</c:v>
                </c:pt>
                <c:pt idx="1287" c:formatCode="yyyy\-mm\-dd">
                  <c:v>43570</c:v>
                </c:pt>
                <c:pt idx="1288" c:formatCode="yyyy\-mm\-dd">
                  <c:v>43571</c:v>
                </c:pt>
                <c:pt idx="1289" c:formatCode="yyyy\-mm\-dd">
                  <c:v>43572</c:v>
                </c:pt>
                <c:pt idx="1290" c:formatCode="yyyy\-mm\-dd">
                  <c:v>43573</c:v>
                </c:pt>
                <c:pt idx="1291" c:formatCode="yyyy\-mm\-dd">
                  <c:v>43574</c:v>
                </c:pt>
                <c:pt idx="1292" c:formatCode="yyyy\-mm\-dd">
                  <c:v>43577</c:v>
                </c:pt>
                <c:pt idx="1293" c:formatCode="yyyy\-mm\-dd">
                  <c:v>43578</c:v>
                </c:pt>
                <c:pt idx="1294" c:formatCode="yyyy\-mm\-dd">
                  <c:v>43579</c:v>
                </c:pt>
                <c:pt idx="1295" c:formatCode="yyyy\-mm\-dd">
                  <c:v>43580</c:v>
                </c:pt>
                <c:pt idx="1296" c:formatCode="yyyy\-mm\-dd">
                  <c:v>43581</c:v>
                </c:pt>
                <c:pt idx="1297" c:formatCode="yyyy\-mm\-dd">
                  <c:v>43584</c:v>
                </c:pt>
                <c:pt idx="1298" c:formatCode="yyyy\-mm\-dd">
                  <c:v>43585</c:v>
                </c:pt>
                <c:pt idx="1299" c:formatCode="yyyy\-mm\-dd">
                  <c:v>43591</c:v>
                </c:pt>
                <c:pt idx="1300" c:formatCode="yyyy\-mm\-dd">
                  <c:v>43592</c:v>
                </c:pt>
                <c:pt idx="1301" c:formatCode="yyyy\-mm\-dd">
                  <c:v>43593</c:v>
                </c:pt>
                <c:pt idx="1302" c:formatCode="yyyy\-mm\-dd">
                  <c:v>43594</c:v>
                </c:pt>
                <c:pt idx="1303" c:formatCode="yyyy\-mm\-dd">
                  <c:v>43595</c:v>
                </c:pt>
                <c:pt idx="1304" c:formatCode="yyyy\-mm\-dd">
                  <c:v>43598</c:v>
                </c:pt>
                <c:pt idx="1305" c:formatCode="yyyy\-mm\-dd">
                  <c:v>43599</c:v>
                </c:pt>
                <c:pt idx="1306" c:formatCode="yyyy\-mm\-dd">
                  <c:v>43600</c:v>
                </c:pt>
                <c:pt idx="1307" c:formatCode="yyyy\-mm\-dd">
                  <c:v>43601</c:v>
                </c:pt>
                <c:pt idx="1308" c:formatCode="yyyy\-mm\-dd">
                  <c:v>43602</c:v>
                </c:pt>
                <c:pt idx="1309" c:formatCode="yyyy\-mm\-dd">
                  <c:v>43605</c:v>
                </c:pt>
                <c:pt idx="1310" c:formatCode="yyyy\-mm\-dd">
                  <c:v>43606</c:v>
                </c:pt>
                <c:pt idx="1311" c:formatCode="yyyy\-mm\-dd">
                  <c:v>43607</c:v>
                </c:pt>
                <c:pt idx="1312" c:formatCode="yyyy\-mm\-dd">
                  <c:v>43608</c:v>
                </c:pt>
                <c:pt idx="1313" c:formatCode="yyyy\-mm\-dd">
                  <c:v>43609</c:v>
                </c:pt>
                <c:pt idx="1314" c:formatCode="yyyy\-mm\-dd">
                  <c:v>43612</c:v>
                </c:pt>
                <c:pt idx="1315" c:formatCode="yyyy\-mm\-dd">
                  <c:v>43613</c:v>
                </c:pt>
                <c:pt idx="1316" c:formatCode="yyyy\-mm\-dd">
                  <c:v>43614</c:v>
                </c:pt>
                <c:pt idx="1317" c:formatCode="yyyy\-mm\-dd">
                  <c:v>43615</c:v>
                </c:pt>
                <c:pt idx="1318" c:formatCode="yyyy\-mm\-dd">
                  <c:v>43616</c:v>
                </c:pt>
                <c:pt idx="1319" c:formatCode="yyyy\-mm\-dd">
                  <c:v>43619</c:v>
                </c:pt>
                <c:pt idx="1320" c:formatCode="yyyy\-mm\-dd">
                  <c:v>43620</c:v>
                </c:pt>
                <c:pt idx="1321" c:formatCode="yyyy\-mm\-dd">
                  <c:v>43621</c:v>
                </c:pt>
                <c:pt idx="1322" c:formatCode="yyyy\-mm\-dd">
                  <c:v>43622</c:v>
                </c:pt>
                <c:pt idx="1323" c:formatCode="yyyy\-mm\-dd">
                  <c:v>43626</c:v>
                </c:pt>
                <c:pt idx="1324" c:formatCode="yyyy\-mm\-dd">
                  <c:v>43627</c:v>
                </c:pt>
                <c:pt idx="1325" c:formatCode="yyyy\-mm\-dd">
                  <c:v>43628</c:v>
                </c:pt>
                <c:pt idx="1326" c:formatCode="yyyy\-mm\-dd">
                  <c:v>43629</c:v>
                </c:pt>
                <c:pt idx="1327" c:formatCode="yyyy\-mm\-dd">
                  <c:v>43630</c:v>
                </c:pt>
                <c:pt idx="1328" c:formatCode="yyyy\-mm\-dd">
                  <c:v>43633</c:v>
                </c:pt>
                <c:pt idx="1329" c:formatCode="yyyy\-mm\-dd">
                  <c:v>43634</c:v>
                </c:pt>
                <c:pt idx="1330" c:formatCode="yyyy\-mm\-dd">
                  <c:v>43635</c:v>
                </c:pt>
                <c:pt idx="1331" c:formatCode="yyyy\-mm\-dd">
                  <c:v>43636</c:v>
                </c:pt>
                <c:pt idx="1332" c:formatCode="yyyy\-mm\-dd">
                  <c:v>43637</c:v>
                </c:pt>
                <c:pt idx="1333" c:formatCode="yyyy\-mm\-dd">
                  <c:v>43640</c:v>
                </c:pt>
                <c:pt idx="1334" c:formatCode="yyyy\-mm\-dd">
                  <c:v>43641</c:v>
                </c:pt>
                <c:pt idx="1335" c:formatCode="yyyy\-mm\-dd">
                  <c:v>43642</c:v>
                </c:pt>
                <c:pt idx="1336" c:formatCode="yyyy\-mm\-dd">
                  <c:v>43643</c:v>
                </c:pt>
                <c:pt idx="1337" c:formatCode="yyyy\-mm\-dd">
                  <c:v>43644</c:v>
                </c:pt>
                <c:pt idx="1338" c:formatCode="yyyy\-mm\-dd">
                  <c:v>43647</c:v>
                </c:pt>
                <c:pt idx="1339" c:formatCode="yyyy\-mm\-dd">
                  <c:v>43648</c:v>
                </c:pt>
                <c:pt idx="1340" c:formatCode="yyyy\-mm\-dd">
                  <c:v>43649</c:v>
                </c:pt>
                <c:pt idx="1341" c:formatCode="yyyy\-mm\-dd">
                  <c:v>43650</c:v>
                </c:pt>
                <c:pt idx="1342" c:formatCode="yyyy\-mm\-dd">
                  <c:v>43651</c:v>
                </c:pt>
                <c:pt idx="1343" c:formatCode="yyyy\-mm\-dd">
                  <c:v>43654</c:v>
                </c:pt>
                <c:pt idx="1344" c:formatCode="yyyy\-mm\-dd">
                  <c:v>43655</c:v>
                </c:pt>
                <c:pt idx="1345" c:formatCode="yyyy\-mm\-dd">
                  <c:v>43656</c:v>
                </c:pt>
                <c:pt idx="1346" c:formatCode="yyyy\-mm\-dd">
                  <c:v>43657</c:v>
                </c:pt>
                <c:pt idx="1347" c:formatCode="yyyy\-mm\-dd">
                  <c:v>43658</c:v>
                </c:pt>
                <c:pt idx="1348" c:formatCode="yyyy\-mm\-dd">
                  <c:v>43661</c:v>
                </c:pt>
                <c:pt idx="1349" c:formatCode="yyyy\-mm\-dd">
                  <c:v>43662</c:v>
                </c:pt>
                <c:pt idx="1350" c:formatCode="yyyy\-mm\-dd">
                  <c:v>43663</c:v>
                </c:pt>
                <c:pt idx="1351" c:formatCode="yyyy\-mm\-dd">
                  <c:v>43664</c:v>
                </c:pt>
                <c:pt idx="1352" c:formatCode="yyyy\-mm\-dd">
                  <c:v>43665</c:v>
                </c:pt>
                <c:pt idx="1353" c:formatCode="yyyy\-mm\-dd">
                  <c:v>43668</c:v>
                </c:pt>
                <c:pt idx="1354" c:formatCode="yyyy\-mm\-dd">
                  <c:v>43669</c:v>
                </c:pt>
                <c:pt idx="1355" c:formatCode="yyyy\-mm\-dd">
                  <c:v>43670</c:v>
                </c:pt>
                <c:pt idx="1356" c:formatCode="yyyy\-mm\-dd">
                  <c:v>43671</c:v>
                </c:pt>
                <c:pt idx="1357" c:formatCode="yyyy\-mm\-dd">
                  <c:v>43672</c:v>
                </c:pt>
                <c:pt idx="1358" c:formatCode="yyyy\-mm\-dd">
                  <c:v>43675</c:v>
                </c:pt>
                <c:pt idx="1359" c:formatCode="yyyy\-mm\-dd">
                  <c:v>43676</c:v>
                </c:pt>
                <c:pt idx="1360" c:formatCode="yyyy\-mm\-dd">
                  <c:v>43677</c:v>
                </c:pt>
                <c:pt idx="1361" c:formatCode="yyyy\-mm\-dd">
                  <c:v>43678</c:v>
                </c:pt>
                <c:pt idx="1362" c:formatCode="yyyy\-mm\-dd">
                  <c:v>43679</c:v>
                </c:pt>
                <c:pt idx="1363" c:formatCode="yyyy\-mm\-dd">
                  <c:v>43682</c:v>
                </c:pt>
                <c:pt idx="1364" c:formatCode="yyyy\-mm\-dd">
                  <c:v>43683</c:v>
                </c:pt>
                <c:pt idx="1365" c:formatCode="yyyy\-mm\-dd">
                  <c:v>43684</c:v>
                </c:pt>
                <c:pt idx="1366" c:formatCode="yyyy\-mm\-dd">
                  <c:v>43685</c:v>
                </c:pt>
                <c:pt idx="1367" c:formatCode="yyyy\-mm\-dd">
                  <c:v>43686</c:v>
                </c:pt>
                <c:pt idx="1368" c:formatCode="yyyy\-mm\-dd">
                  <c:v>43689</c:v>
                </c:pt>
                <c:pt idx="1369" c:formatCode="yyyy\-mm\-dd">
                  <c:v>43690</c:v>
                </c:pt>
                <c:pt idx="1370" c:formatCode="yyyy\-mm\-dd">
                  <c:v>43691</c:v>
                </c:pt>
                <c:pt idx="1371" c:formatCode="yyyy\-mm\-dd">
                  <c:v>43692</c:v>
                </c:pt>
                <c:pt idx="1372" c:formatCode="yyyy\-mm\-dd">
                  <c:v>43693</c:v>
                </c:pt>
                <c:pt idx="1373" c:formatCode="yyyy\-mm\-dd">
                  <c:v>43696</c:v>
                </c:pt>
                <c:pt idx="1374" c:formatCode="yyyy\-mm\-dd">
                  <c:v>43697</c:v>
                </c:pt>
                <c:pt idx="1375" c:formatCode="yyyy\-mm\-dd">
                  <c:v>43698</c:v>
                </c:pt>
                <c:pt idx="1376" c:formatCode="yyyy\-mm\-dd">
                  <c:v>43699</c:v>
                </c:pt>
                <c:pt idx="1377" c:formatCode="yyyy\-mm\-dd">
                  <c:v>43700</c:v>
                </c:pt>
                <c:pt idx="1378" c:formatCode="yyyy\-mm\-dd">
                  <c:v>43703</c:v>
                </c:pt>
                <c:pt idx="1379" c:formatCode="yyyy\-mm\-dd">
                  <c:v>43704</c:v>
                </c:pt>
                <c:pt idx="1380" c:formatCode="yyyy\-mm\-dd">
                  <c:v>43705</c:v>
                </c:pt>
                <c:pt idx="1381" c:formatCode="yyyy\-mm\-dd">
                  <c:v>43706</c:v>
                </c:pt>
                <c:pt idx="1382" c:formatCode="yyyy\-mm\-dd">
                  <c:v>43707</c:v>
                </c:pt>
                <c:pt idx="1383" c:formatCode="yyyy\-mm\-dd">
                  <c:v>43710</c:v>
                </c:pt>
                <c:pt idx="1384" c:formatCode="yyyy\-mm\-dd">
                  <c:v>43711</c:v>
                </c:pt>
                <c:pt idx="1385" c:formatCode="yyyy\-mm\-dd">
                  <c:v>43712</c:v>
                </c:pt>
                <c:pt idx="1386" c:formatCode="yyyy\-mm\-dd">
                  <c:v>43713</c:v>
                </c:pt>
                <c:pt idx="1387" c:formatCode="yyyy\-mm\-dd">
                  <c:v>43714</c:v>
                </c:pt>
                <c:pt idx="1388" c:formatCode="yyyy\-mm\-dd">
                  <c:v>43717</c:v>
                </c:pt>
                <c:pt idx="1389" c:formatCode="yyyy\-mm\-dd">
                  <c:v>43718</c:v>
                </c:pt>
                <c:pt idx="1390" c:formatCode="yyyy\-mm\-dd">
                  <c:v>43719</c:v>
                </c:pt>
                <c:pt idx="1391" c:formatCode="yyyy\-mm\-dd">
                  <c:v>43720</c:v>
                </c:pt>
                <c:pt idx="1392" c:formatCode="yyyy\-mm\-dd">
                  <c:v>43724</c:v>
                </c:pt>
                <c:pt idx="1393" c:formatCode="yyyy\-mm\-dd">
                  <c:v>43725</c:v>
                </c:pt>
                <c:pt idx="1394" c:formatCode="yyyy\-mm\-dd">
                  <c:v>43726</c:v>
                </c:pt>
                <c:pt idx="1395" c:formatCode="yyyy\-mm\-dd">
                  <c:v>43727</c:v>
                </c:pt>
                <c:pt idx="1396" c:formatCode="yyyy\-mm\-dd">
                  <c:v>43728</c:v>
                </c:pt>
                <c:pt idx="1397" c:formatCode="yyyy\-mm\-dd">
                  <c:v>43731</c:v>
                </c:pt>
                <c:pt idx="1398" c:formatCode="yyyy\-mm\-dd">
                  <c:v>43732</c:v>
                </c:pt>
                <c:pt idx="1399" c:formatCode="yyyy\-mm\-dd">
                  <c:v>43733</c:v>
                </c:pt>
                <c:pt idx="1400" c:formatCode="yyyy\-mm\-dd">
                  <c:v>43734</c:v>
                </c:pt>
                <c:pt idx="1401" c:formatCode="yyyy\-mm\-dd">
                  <c:v>43735</c:v>
                </c:pt>
                <c:pt idx="1402" c:formatCode="yyyy\-mm\-dd">
                  <c:v>43738</c:v>
                </c:pt>
                <c:pt idx="1403" c:formatCode="yyyy\-mm\-dd">
                  <c:v>43746</c:v>
                </c:pt>
                <c:pt idx="1404" c:formatCode="yyyy\-mm\-dd">
                  <c:v>43747</c:v>
                </c:pt>
                <c:pt idx="1405" c:formatCode="yyyy\-mm\-dd">
                  <c:v>43748</c:v>
                </c:pt>
                <c:pt idx="1406" c:formatCode="yyyy\-mm\-dd">
                  <c:v>43749</c:v>
                </c:pt>
                <c:pt idx="1407" c:formatCode="yyyy\-mm\-dd">
                  <c:v>43752</c:v>
                </c:pt>
                <c:pt idx="1408" c:formatCode="yyyy\-mm\-dd">
                  <c:v>43753</c:v>
                </c:pt>
                <c:pt idx="1409" c:formatCode="yyyy\-mm\-dd">
                  <c:v>43754</c:v>
                </c:pt>
                <c:pt idx="1410" c:formatCode="yyyy\-mm\-dd">
                  <c:v>43755</c:v>
                </c:pt>
                <c:pt idx="1411" c:formatCode="yyyy\-mm\-dd">
                  <c:v>43756</c:v>
                </c:pt>
                <c:pt idx="1412" c:formatCode="yyyy\-mm\-dd">
                  <c:v>43759</c:v>
                </c:pt>
                <c:pt idx="1413" c:formatCode="yyyy\-mm\-dd">
                  <c:v>43760</c:v>
                </c:pt>
                <c:pt idx="1414" c:formatCode="yyyy\-mm\-dd">
                  <c:v>43761</c:v>
                </c:pt>
                <c:pt idx="1415" c:formatCode="yyyy\-mm\-dd">
                  <c:v>43762</c:v>
                </c:pt>
                <c:pt idx="1416" c:formatCode="yyyy\-mm\-dd">
                  <c:v>43763</c:v>
                </c:pt>
                <c:pt idx="1417" c:formatCode="yyyy\-mm\-dd">
                  <c:v>43766</c:v>
                </c:pt>
                <c:pt idx="1418" c:formatCode="yyyy\-mm\-dd">
                  <c:v>43767</c:v>
                </c:pt>
                <c:pt idx="1419" c:formatCode="yyyy\-mm\-dd">
                  <c:v>43768</c:v>
                </c:pt>
                <c:pt idx="1420" c:formatCode="yyyy\-mm\-dd">
                  <c:v>43769</c:v>
                </c:pt>
                <c:pt idx="1421" c:formatCode="yyyy\-mm\-dd">
                  <c:v>43770</c:v>
                </c:pt>
                <c:pt idx="1422" c:formatCode="yyyy\-mm\-dd">
                  <c:v>43773</c:v>
                </c:pt>
                <c:pt idx="1423" c:formatCode="yyyy\-mm\-dd">
                  <c:v>43774</c:v>
                </c:pt>
                <c:pt idx="1424" c:formatCode="yyyy\-mm\-dd">
                  <c:v>43775</c:v>
                </c:pt>
                <c:pt idx="1425" c:formatCode="yyyy\-mm\-dd">
                  <c:v>43776</c:v>
                </c:pt>
                <c:pt idx="1426" c:formatCode="yyyy\-mm\-dd">
                  <c:v>43777</c:v>
                </c:pt>
                <c:pt idx="1427" c:formatCode="yyyy\-mm\-dd">
                  <c:v>43780</c:v>
                </c:pt>
                <c:pt idx="1428" c:formatCode="yyyy\-mm\-dd">
                  <c:v>43781</c:v>
                </c:pt>
                <c:pt idx="1429" c:formatCode="yyyy\-mm\-dd">
                  <c:v>43782</c:v>
                </c:pt>
                <c:pt idx="1430" c:formatCode="yyyy\-mm\-dd">
                  <c:v>43783</c:v>
                </c:pt>
                <c:pt idx="1431" c:formatCode="yyyy\-mm\-dd">
                  <c:v>43784</c:v>
                </c:pt>
                <c:pt idx="1432" c:formatCode="yyyy\-mm\-dd">
                  <c:v>43787</c:v>
                </c:pt>
                <c:pt idx="1433" c:formatCode="yyyy\-mm\-dd">
                  <c:v>43788</c:v>
                </c:pt>
                <c:pt idx="1434" c:formatCode="yyyy\-mm\-dd">
                  <c:v>43789</c:v>
                </c:pt>
                <c:pt idx="1435" c:formatCode="yyyy\-mm\-dd">
                  <c:v>43790</c:v>
                </c:pt>
                <c:pt idx="1436" c:formatCode="yyyy\-mm\-dd">
                  <c:v>43791</c:v>
                </c:pt>
                <c:pt idx="1437" c:formatCode="yyyy\-mm\-dd">
                  <c:v>43794</c:v>
                </c:pt>
                <c:pt idx="1438" c:formatCode="yyyy\-mm\-dd">
                  <c:v>43795</c:v>
                </c:pt>
                <c:pt idx="1439" c:formatCode="yyyy\-mm\-dd">
                  <c:v>43796</c:v>
                </c:pt>
                <c:pt idx="1440" c:formatCode="yyyy\-mm\-dd">
                  <c:v>43797</c:v>
                </c:pt>
                <c:pt idx="1441" c:formatCode="yyyy\-mm\-dd">
                  <c:v>43798</c:v>
                </c:pt>
                <c:pt idx="1442" c:formatCode="yyyy\-mm\-dd">
                  <c:v>43801</c:v>
                </c:pt>
                <c:pt idx="1443" c:formatCode="yyyy\-mm\-dd">
                  <c:v>43802</c:v>
                </c:pt>
                <c:pt idx="1444" c:formatCode="yyyy\-mm\-dd">
                  <c:v>43803</c:v>
                </c:pt>
                <c:pt idx="1445" c:formatCode="yyyy\-mm\-dd">
                  <c:v>43804</c:v>
                </c:pt>
                <c:pt idx="1446" c:formatCode="yyyy\-mm\-dd">
                  <c:v>43805</c:v>
                </c:pt>
                <c:pt idx="1447" c:formatCode="yyyy\-mm\-dd">
                  <c:v>43808</c:v>
                </c:pt>
                <c:pt idx="1448" c:formatCode="yyyy\-mm\-dd">
                  <c:v>43809</c:v>
                </c:pt>
                <c:pt idx="1449" c:formatCode="yyyy\-mm\-dd">
                  <c:v>43810</c:v>
                </c:pt>
                <c:pt idx="1450" c:formatCode="yyyy\-mm\-dd">
                  <c:v>43811</c:v>
                </c:pt>
                <c:pt idx="1451" c:formatCode="yyyy\-mm\-dd">
                  <c:v>43812</c:v>
                </c:pt>
                <c:pt idx="1452" c:formatCode="yyyy\-mm\-dd">
                  <c:v>43815</c:v>
                </c:pt>
                <c:pt idx="1453" c:formatCode="yyyy\-mm\-dd">
                  <c:v>43816</c:v>
                </c:pt>
                <c:pt idx="1454" c:formatCode="yyyy\-mm\-dd">
                  <c:v>43817</c:v>
                </c:pt>
                <c:pt idx="1455" c:formatCode="yyyy\-mm\-dd">
                  <c:v>43818</c:v>
                </c:pt>
                <c:pt idx="1456" c:formatCode="yyyy\-mm\-dd">
                  <c:v>43819</c:v>
                </c:pt>
                <c:pt idx="1457" c:formatCode="yyyy\-mm\-dd">
                  <c:v>43822</c:v>
                </c:pt>
                <c:pt idx="1458" c:formatCode="yyyy\-mm\-dd">
                  <c:v>43823</c:v>
                </c:pt>
                <c:pt idx="1459" c:formatCode="yyyy\-mm\-dd">
                  <c:v>43824</c:v>
                </c:pt>
                <c:pt idx="1460" c:formatCode="yyyy\-mm\-dd">
                  <c:v>43825</c:v>
                </c:pt>
                <c:pt idx="1461" c:formatCode="yyyy\-mm\-dd">
                  <c:v>43826</c:v>
                </c:pt>
                <c:pt idx="1462" c:formatCode="yyyy\-mm\-dd">
                  <c:v>43829</c:v>
                </c:pt>
                <c:pt idx="1463" c:formatCode="yyyy\-mm\-dd">
                  <c:v>43830</c:v>
                </c:pt>
                <c:pt idx="1464" c:formatCode="yyyy\-mm\-dd">
                  <c:v>43832</c:v>
                </c:pt>
                <c:pt idx="1465" c:formatCode="yyyy\-mm\-dd">
                  <c:v>43833</c:v>
                </c:pt>
                <c:pt idx="1466" c:formatCode="yyyy\-mm\-dd">
                  <c:v>43836</c:v>
                </c:pt>
                <c:pt idx="1467" c:formatCode="yyyy\-mm\-dd">
                  <c:v>43837</c:v>
                </c:pt>
                <c:pt idx="1468" c:formatCode="yyyy\-mm\-dd">
                  <c:v>43838</c:v>
                </c:pt>
                <c:pt idx="1469" c:formatCode="yyyy\-mm\-dd">
                  <c:v>43839</c:v>
                </c:pt>
                <c:pt idx="1470" c:formatCode="yyyy\-mm\-dd">
                  <c:v>43840</c:v>
                </c:pt>
                <c:pt idx="1471" c:formatCode="yyyy\-mm\-dd">
                  <c:v>43843</c:v>
                </c:pt>
                <c:pt idx="1472" c:formatCode="yyyy\-mm\-dd">
                  <c:v>43844</c:v>
                </c:pt>
                <c:pt idx="1473" c:formatCode="yyyy\-mm\-dd">
                  <c:v>43845</c:v>
                </c:pt>
                <c:pt idx="1474" c:formatCode="yyyy\-mm\-dd">
                  <c:v>43846</c:v>
                </c:pt>
                <c:pt idx="1475" c:formatCode="yyyy\-mm\-dd">
                  <c:v>43847</c:v>
                </c:pt>
                <c:pt idx="1476" c:formatCode="yyyy\-mm\-dd">
                  <c:v>43850</c:v>
                </c:pt>
                <c:pt idx="1477" c:formatCode="yyyy\-mm\-dd">
                  <c:v>43851</c:v>
                </c:pt>
                <c:pt idx="1478" c:formatCode="yyyy\-mm\-dd">
                  <c:v>43852</c:v>
                </c:pt>
                <c:pt idx="1479" c:formatCode="yyyy\-mm\-dd">
                  <c:v>43853</c:v>
                </c:pt>
                <c:pt idx="1480" c:formatCode="yyyy\-mm\-dd">
                  <c:v>43864</c:v>
                </c:pt>
                <c:pt idx="1481" c:formatCode="yyyy\-mm\-dd">
                  <c:v>43865</c:v>
                </c:pt>
                <c:pt idx="1482" c:formatCode="yyyy\-mm\-dd">
                  <c:v>43866</c:v>
                </c:pt>
                <c:pt idx="1483" c:formatCode="yyyy\-mm\-dd">
                  <c:v>43867</c:v>
                </c:pt>
                <c:pt idx="1484" c:formatCode="yyyy\-mm\-dd">
                  <c:v>43868</c:v>
                </c:pt>
                <c:pt idx="1485" c:formatCode="yyyy\-mm\-dd">
                  <c:v>43871</c:v>
                </c:pt>
                <c:pt idx="1486" c:formatCode="yyyy\-mm\-dd">
                  <c:v>43872</c:v>
                </c:pt>
                <c:pt idx="1487" c:formatCode="yyyy\-mm\-dd">
                  <c:v>43873</c:v>
                </c:pt>
                <c:pt idx="1488" c:formatCode="yyyy\-mm\-dd">
                  <c:v>43874</c:v>
                </c:pt>
                <c:pt idx="1489" c:formatCode="yyyy\-mm\-dd">
                  <c:v>43875</c:v>
                </c:pt>
                <c:pt idx="1490" c:formatCode="yyyy\-mm\-dd">
                  <c:v>43878</c:v>
                </c:pt>
                <c:pt idx="1491" c:formatCode="yyyy\-mm\-dd">
                  <c:v>43879</c:v>
                </c:pt>
                <c:pt idx="1492" c:formatCode="yyyy\-mm\-dd">
                  <c:v>43880</c:v>
                </c:pt>
                <c:pt idx="1493" c:formatCode="yyyy\-mm\-dd">
                  <c:v>43881</c:v>
                </c:pt>
                <c:pt idx="1494" c:formatCode="yyyy\-mm\-dd">
                  <c:v>43882</c:v>
                </c:pt>
                <c:pt idx="1495" c:formatCode="yyyy\-mm\-dd">
                  <c:v>43885</c:v>
                </c:pt>
                <c:pt idx="1496" c:formatCode="yyyy\-mm\-dd">
                  <c:v>43886</c:v>
                </c:pt>
                <c:pt idx="1497" c:formatCode="yyyy\-mm\-dd">
                  <c:v>43887</c:v>
                </c:pt>
                <c:pt idx="1498" c:formatCode="yyyy\-mm\-dd">
                  <c:v>43888</c:v>
                </c:pt>
                <c:pt idx="1499" c:formatCode="yyyy\-mm\-dd">
                  <c:v>43889</c:v>
                </c:pt>
                <c:pt idx="1500" c:formatCode="yyyy\-mm\-dd">
                  <c:v>43892</c:v>
                </c:pt>
                <c:pt idx="1501" c:formatCode="yyyy\-mm\-dd">
                  <c:v>43893</c:v>
                </c:pt>
                <c:pt idx="1502" c:formatCode="yyyy\-mm\-dd">
                  <c:v>43894</c:v>
                </c:pt>
                <c:pt idx="1503" c:formatCode="yyyy\-mm\-dd">
                  <c:v>43895</c:v>
                </c:pt>
                <c:pt idx="1504" c:formatCode="yyyy\-mm\-dd">
                  <c:v>43896</c:v>
                </c:pt>
                <c:pt idx="1505" c:formatCode="yyyy\-mm\-dd">
                  <c:v>43899</c:v>
                </c:pt>
                <c:pt idx="1506" c:formatCode="yyyy\-mm\-dd">
                  <c:v>43900</c:v>
                </c:pt>
                <c:pt idx="1507" c:formatCode="yyyy\-mm\-dd">
                  <c:v>43901</c:v>
                </c:pt>
                <c:pt idx="1508" c:formatCode="yyyy\-mm\-dd">
                  <c:v>43902</c:v>
                </c:pt>
                <c:pt idx="1509" c:formatCode="yyyy\-mm\-dd">
                  <c:v>43903</c:v>
                </c:pt>
                <c:pt idx="1510" c:formatCode="yyyy\-mm\-dd">
                  <c:v>43906</c:v>
                </c:pt>
                <c:pt idx="1511" c:formatCode="yyyy\-mm\-dd">
                  <c:v>43907</c:v>
                </c:pt>
                <c:pt idx="1512" c:formatCode="yyyy\-mm\-dd">
                  <c:v>43908</c:v>
                </c:pt>
                <c:pt idx="1513" c:formatCode="yyyy\-mm\-dd">
                  <c:v>43909</c:v>
                </c:pt>
                <c:pt idx="1514" c:formatCode="yyyy\-mm\-dd">
                  <c:v>43910</c:v>
                </c:pt>
                <c:pt idx="1515" c:formatCode="yyyy\-mm\-dd">
                  <c:v>43913</c:v>
                </c:pt>
                <c:pt idx="1516" c:formatCode="yyyy\-mm\-dd">
                  <c:v>43914</c:v>
                </c:pt>
                <c:pt idx="1517" c:formatCode="yyyy\-mm\-dd">
                  <c:v>43915</c:v>
                </c:pt>
                <c:pt idx="1518" c:formatCode="yyyy\-mm\-dd">
                  <c:v>43916</c:v>
                </c:pt>
                <c:pt idx="1519" c:formatCode="yyyy\-mm\-dd">
                  <c:v>43917</c:v>
                </c:pt>
                <c:pt idx="1520" c:formatCode="yyyy\-mm\-dd">
                  <c:v>43920</c:v>
                </c:pt>
                <c:pt idx="1521" c:formatCode="yyyy\-mm\-dd">
                  <c:v>43921</c:v>
                </c:pt>
                <c:pt idx="1522" c:formatCode="yyyy\-mm\-dd">
                  <c:v>43922</c:v>
                </c:pt>
                <c:pt idx="1523" c:formatCode="yyyy\-mm\-dd">
                  <c:v>43923</c:v>
                </c:pt>
                <c:pt idx="1524" c:formatCode="yyyy\-mm\-dd">
                  <c:v>43924</c:v>
                </c:pt>
                <c:pt idx="1525" c:formatCode="yyyy\-mm\-dd">
                  <c:v>43928</c:v>
                </c:pt>
                <c:pt idx="1526" c:formatCode="yyyy\-mm\-dd">
                  <c:v>43929</c:v>
                </c:pt>
                <c:pt idx="1527" c:formatCode="yyyy\-mm\-dd">
                  <c:v>43930</c:v>
                </c:pt>
                <c:pt idx="1528" c:formatCode="yyyy\-mm\-dd">
                  <c:v>43931</c:v>
                </c:pt>
                <c:pt idx="1529" c:formatCode="yyyy\-mm\-dd">
                  <c:v>43934</c:v>
                </c:pt>
                <c:pt idx="1530" c:formatCode="yyyy\-mm\-dd">
                  <c:v>43935</c:v>
                </c:pt>
                <c:pt idx="1531" c:formatCode="yyyy\-mm\-dd">
                  <c:v>43936</c:v>
                </c:pt>
                <c:pt idx="1532" c:formatCode="yyyy\-mm\-dd">
                  <c:v>43937</c:v>
                </c:pt>
                <c:pt idx="1533" c:formatCode="yyyy\-mm\-dd">
                  <c:v>43938</c:v>
                </c:pt>
                <c:pt idx="1534" c:formatCode="yyyy\-mm\-dd">
                  <c:v>43941</c:v>
                </c:pt>
                <c:pt idx="1535" c:formatCode="yyyy\-mm\-dd">
                  <c:v>43942</c:v>
                </c:pt>
                <c:pt idx="1536" c:formatCode="yyyy\-mm\-dd">
                  <c:v>43943</c:v>
                </c:pt>
                <c:pt idx="1537" c:formatCode="yyyy\-mm\-dd">
                  <c:v>43944</c:v>
                </c:pt>
                <c:pt idx="1538" c:formatCode="yyyy\-mm\-dd">
                  <c:v>43945</c:v>
                </c:pt>
                <c:pt idx="1539" c:formatCode="yyyy\-mm\-dd">
                  <c:v>43948</c:v>
                </c:pt>
                <c:pt idx="1540" c:formatCode="yyyy\-mm\-dd">
                  <c:v>43949</c:v>
                </c:pt>
                <c:pt idx="1541" c:formatCode="yyyy\-mm\-dd">
                  <c:v>43950</c:v>
                </c:pt>
                <c:pt idx="1542" c:formatCode="yyyy\-mm\-dd">
                  <c:v>43951</c:v>
                </c:pt>
                <c:pt idx="1543" c:formatCode="yyyy\-mm\-dd">
                  <c:v>43957</c:v>
                </c:pt>
                <c:pt idx="1544" c:formatCode="yyyy\-mm\-dd">
                  <c:v>43958</c:v>
                </c:pt>
                <c:pt idx="1545" c:formatCode="yyyy\-mm\-dd">
                  <c:v>43959</c:v>
                </c:pt>
                <c:pt idx="1546" c:formatCode="yyyy\-mm\-dd">
                  <c:v>43962</c:v>
                </c:pt>
                <c:pt idx="1547" c:formatCode="yyyy\-mm\-dd">
                  <c:v>43963</c:v>
                </c:pt>
                <c:pt idx="1548" c:formatCode="yyyy\-mm\-dd">
                  <c:v>43964</c:v>
                </c:pt>
                <c:pt idx="1549" c:formatCode="yyyy\-mm\-dd">
                  <c:v>43965</c:v>
                </c:pt>
                <c:pt idx="1550" c:formatCode="yyyy\-mm\-dd">
                  <c:v>43966</c:v>
                </c:pt>
                <c:pt idx="1551" c:formatCode="yyyy\-mm\-dd">
                  <c:v>43969</c:v>
                </c:pt>
                <c:pt idx="1552" c:formatCode="yyyy\-mm\-dd">
                  <c:v>43970</c:v>
                </c:pt>
                <c:pt idx="1553" c:formatCode="yyyy\-mm\-dd">
                  <c:v>43971</c:v>
                </c:pt>
                <c:pt idx="1554" c:formatCode="yyyy\-mm\-dd">
                  <c:v>43972</c:v>
                </c:pt>
                <c:pt idx="1555" c:formatCode="yyyy\-mm\-dd">
                  <c:v>43973</c:v>
                </c:pt>
                <c:pt idx="1556" c:formatCode="yyyy\-mm\-dd">
                  <c:v>43976</c:v>
                </c:pt>
                <c:pt idx="1557" c:formatCode="yyyy\-mm\-dd">
                  <c:v>43977</c:v>
                </c:pt>
                <c:pt idx="1558" c:formatCode="yyyy\-mm\-dd">
                  <c:v>43978</c:v>
                </c:pt>
                <c:pt idx="1559" c:formatCode="yyyy\-mm\-dd">
                  <c:v>43979</c:v>
                </c:pt>
                <c:pt idx="1560" c:formatCode="yyyy\-mm\-dd">
                  <c:v>43980</c:v>
                </c:pt>
                <c:pt idx="1561" c:formatCode="yyyy\-mm\-dd">
                  <c:v>43983</c:v>
                </c:pt>
                <c:pt idx="1562" c:formatCode="yyyy\-mm\-dd">
                  <c:v>43984</c:v>
                </c:pt>
                <c:pt idx="1563" c:formatCode="yyyy\-mm\-dd">
                  <c:v>43985</c:v>
                </c:pt>
                <c:pt idx="1564" c:formatCode="yyyy\-mm\-dd">
                  <c:v>43986</c:v>
                </c:pt>
                <c:pt idx="1565" c:formatCode="yyyy\-mm\-dd">
                  <c:v>43987</c:v>
                </c:pt>
                <c:pt idx="1566" c:formatCode="yyyy\-mm\-dd">
                  <c:v>43990</c:v>
                </c:pt>
                <c:pt idx="1567" c:formatCode="yyyy\-mm\-dd">
                  <c:v>43991</c:v>
                </c:pt>
                <c:pt idx="1568" c:formatCode="yyyy\-mm\-dd">
                  <c:v>43992</c:v>
                </c:pt>
                <c:pt idx="1569" c:formatCode="yyyy\-mm\-dd">
                  <c:v>43993</c:v>
                </c:pt>
                <c:pt idx="1570" c:formatCode="yyyy\-mm\-dd">
                  <c:v>43994</c:v>
                </c:pt>
                <c:pt idx="1571" c:formatCode="yyyy\-mm\-dd">
                  <c:v>43997</c:v>
                </c:pt>
                <c:pt idx="1572" c:formatCode="yyyy\-mm\-dd">
                  <c:v>43998</c:v>
                </c:pt>
                <c:pt idx="1573" c:formatCode="yyyy\-mm\-dd">
                  <c:v>43999</c:v>
                </c:pt>
                <c:pt idx="1574" c:formatCode="yyyy\-mm\-dd">
                  <c:v>44000</c:v>
                </c:pt>
                <c:pt idx="1575" c:formatCode="yyyy\-mm\-dd">
                  <c:v>44001</c:v>
                </c:pt>
                <c:pt idx="1576" c:formatCode="yyyy\-mm\-dd">
                  <c:v>44004</c:v>
                </c:pt>
                <c:pt idx="1577" c:formatCode="yyyy\-mm\-dd">
                  <c:v>44005</c:v>
                </c:pt>
                <c:pt idx="1578" c:formatCode="yyyy\-mm\-dd">
                  <c:v>44006</c:v>
                </c:pt>
                <c:pt idx="1579" c:formatCode="yyyy\-mm\-dd">
                  <c:v>44011</c:v>
                </c:pt>
                <c:pt idx="1580" c:formatCode="yyyy\-mm\-dd">
                  <c:v>44012</c:v>
                </c:pt>
                <c:pt idx="1581" c:formatCode="yyyy\-mm\-dd">
                  <c:v>44013</c:v>
                </c:pt>
                <c:pt idx="1582" c:formatCode="yyyy\-mm\-dd">
                  <c:v>44014</c:v>
                </c:pt>
                <c:pt idx="1583" c:formatCode="yyyy\-mm\-dd">
                  <c:v>44015</c:v>
                </c:pt>
                <c:pt idx="1584" c:formatCode="yyyy\-mm\-dd">
                  <c:v>44018</c:v>
                </c:pt>
                <c:pt idx="1585" c:formatCode="yyyy\-mm\-dd">
                  <c:v>44019</c:v>
                </c:pt>
                <c:pt idx="1586" c:formatCode="yyyy\-mm\-dd">
                  <c:v>44020</c:v>
                </c:pt>
                <c:pt idx="1587" c:formatCode="yyyy\-mm\-dd">
                  <c:v>44021</c:v>
                </c:pt>
                <c:pt idx="1588" c:formatCode="yyyy\-mm\-dd">
                  <c:v>44022</c:v>
                </c:pt>
                <c:pt idx="1589" c:formatCode="yyyy\-mm\-dd">
                  <c:v>44025</c:v>
                </c:pt>
                <c:pt idx="1590" c:formatCode="yyyy\-mm\-dd">
                  <c:v>44026</c:v>
                </c:pt>
                <c:pt idx="1591" c:formatCode="yyyy\-mm\-dd">
                  <c:v>44027</c:v>
                </c:pt>
                <c:pt idx="1592" c:formatCode="yyyy\-mm\-dd">
                  <c:v>44028</c:v>
                </c:pt>
                <c:pt idx="1593" c:formatCode="yyyy\-mm\-dd">
                  <c:v>44029</c:v>
                </c:pt>
                <c:pt idx="1594" c:formatCode="yyyy\-mm\-dd">
                  <c:v>44032</c:v>
                </c:pt>
                <c:pt idx="1595" c:formatCode="yyyy\-mm\-dd">
                  <c:v>44033</c:v>
                </c:pt>
                <c:pt idx="1596" c:formatCode="yyyy\-mm\-dd">
                  <c:v>44034</c:v>
                </c:pt>
                <c:pt idx="1597" c:formatCode="yyyy\-mm\-dd">
                  <c:v>44035</c:v>
                </c:pt>
                <c:pt idx="1598" c:formatCode="yyyy\-mm\-dd">
                  <c:v>44036</c:v>
                </c:pt>
                <c:pt idx="1599" c:formatCode="yyyy\-mm\-dd">
                  <c:v>44039</c:v>
                </c:pt>
                <c:pt idx="1600" c:formatCode="yyyy\-mm\-dd">
                  <c:v>44040</c:v>
                </c:pt>
                <c:pt idx="1601" c:formatCode="yyyy\-mm\-dd">
                  <c:v>44041</c:v>
                </c:pt>
                <c:pt idx="1602" c:formatCode="yyyy\-mm\-dd">
                  <c:v>44042</c:v>
                </c:pt>
                <c:pt idx="1603" c:formatCode="yyyy\-mm\-dd">
                  <c:v>44043</c:v>
                </c:pt>
                <c:pt idx="1604" c:formatCode="yyyy\-mm\-dd">
                  <c:v>44046</c:v>
                </c:pt>
                <c:pt idx="1605" c:formatCode="yyyy\-mm\-dd">
                  <c:v>44047</c:v>
                </c:pt>
                <c:pt idx="1606" c:formatCode="yyyy\-mm\-dd">
                  <c:v>44048</c:v>
                </c:pt>
                <c:pt idx="1607" c:formatCode="yyyy\-mm\-dd">
                  <c:v>44049</c:v>
                </c:pt>
                <c:pt idx="1608" c:formatCode="yyyy\-mm\-dd">
                  <c:v>44050</c:v>
                </c:pt>
                <c:pt idx="1609" c:formatCode="yyyy\-mm\-dd">
                  <c:v>44053</c:v>
                </c:pt>
                <c:pt idx="1610" c:formatCode="yyyy\-mm\-dd">
                  <c:v>44054</c:v>
                </c:pt>
                <c:pt idx="1611" c:formatCode="yyyy\-mm\-dd">
                  <c:v>44055</c:v>
                </c:pt>
                <c:pt idx="1612" c:formatCode="yyyy\-mm\-dd">
                  <c:v>44056</c:v>
                </c:pt>
                <c:pt idx="1613" c:formatCode="yyyy\-mm\-dd">
                  <c:v>44057</c:v>
                </c:pt>
                <c:pt idx="1614" c:formatCode="yyyy\-mm\-dd">
                  <c:v>44060</c:v>
                </c:pt>
                <c:pt idx="1615" c:formatCode="yyyy\-mm\-dd">
                  <c:v>44061</c:v>
                </c:pt>
                <c:pt idx="1616" c:formatCode="yyyy\-mm\-dd">
                  <c:v>44062</c:v>
                </c:pt>
                <c:pt idx="1617" c:formatCode="yyyy\-mm\-dd">
                  <c:v>44063</c:v>
                </c:pt>
                <c:pt idx="1618" c:formatCode="yyyy\-mm\-dd">
                  <c:v>44064</c:v>
                </c:pt>
                <c:pt idx="1619" c:formatCode="yyyy\-mm\-dd">
                  <c:v>44067</c:v>
                </c:pt>
                <c:pt idx="1620" c:formatCode="yyyy\-mm\-dd">
                  <c:v>44068</c:v>
                </c:pt>
                <c:pt idx="1621" c:formatCode="yyyy\-mm\-dd">
                  <c:v>44069</c:v>
                </c:pt>
                <c:pt idx="1622" c:formatCode="yyyy\-mm\-dd">
                  <c:v>44070</c:v>
                </c:pt>
                <c:pt idx="1623" c:formatCode="yyyy\-mm\-dd">
                  <c:v>44071</c:v>
                </c:pt>
                <c:pt idx="1624" c:formatCode="yyyy\-mm\-dd">
                  <c:v>44074</c:v>
                </c:pt>
                <c:pt idx="1625" c:formatCode="yyyy\-mm\-dd">
                  <c:v>44075</c:v>
                </c:pt>
                <c:pt idx="1626" c:formatCode="yyyy\-mm\-dd">
                  <c:v>44076</c:v>
                </c:pt>
                <c:pt idx="1627" c:formatCode="yyyy\-mm\-dd">
                  <c:v>44077</c:v>
                </c:pt>
                <c:pt idx="1628" c:formatCode="yyyy\-mm\-dd">
                  <c:v>44078</c:v>
                </c:pt>
                <c:pt idx="1629" c:formatCode="yyyy\-mm\-dd">
                  <c:v>44081</c:v>
                </c:pt>
                <c:pt idx="1630" c:formatCode="yyyy\-mm\-dd">
                  <c:v>44082</c:v>
                </c:pt>
                <c:pt idx="1631" c:formatCode="yyyy\-mm\-dd">
                  <c:v>44083</c:v>
                </c:pt>
                <c:pt idx="1632" c:formatCode="yyyy\-mm\-dd">
                  <c:v>44084</c:v>
                </c:pt>
                <c:pt idx="1633" c:formatCode="yyyy\-mm\-dd">
                  <c:v>44085</c:v>
                </c:pt>
                <c:pt idx="1634" c:formatCode="yyyy\-mm\-dd">
                  <c:v>44088</c:v>
                </c:pt>
                <c:pt idx="1635" c:formatCode="yyyy\-mm\-dd">
                  <c:v>44089</c:v>
                </c:pt>
                <c:pt idx="1636" c:formatCode="yyyy\-mm\-dd">
                  <c:v>44090</c:v>
                </c:pt>
                <c:pt idx="1637" c:formatCode="yyyy\-mm\-dd">
                  <c:v>44091</c:v>
                </c:pt>
                <c:pt idx="1638" c:formatCode="yyyy\-mm\-dd">
                  <c:v>44092</c:v>
                </c:pt>
                <c:pt idx="1639" c:formatCode="yyyy\-mm\-dd">
                  <c:v>44095</c:v>
                </c:pt>
                <c:pt idx="1640" c:formatCode="yyyy\-mm\-dd">
                  <c:v>44096</c:v>
                </c:pt>
                <c:pt idx="1641" c:formatCode="yyyy\-mm\-dd">
                  <c:v>44097</c:v>
                </c:pt>
                <c:pt idx="1642" c:formatCode="yyyy\-mm\-dd">
                  <c:v>44098</c:v>
                </c:pt>
                <c:pt idx="1643" c:formatCode="yyyy\-mm\-dd">
                  <c:v>44099</c:v>
                </c:pt>
                <c:pt idx="1644" c:formatCode="yyyy\-mm\-dd">
                  <c:v>44102</c:v>
                </c:pt>
                <c:pt idx="1645" c:formatCode="yyyy\-mm\-dd">
                  <c:v>44103</c:v>
                </c:pt>
                <c:pt idx="1646" c:formatCode="yyyy\-mm\-dd">
                  <c:v>44104</c:v>
                </c:pt>
                <c:pt idx="1647" c:formatCode="yyyy\-mm\-dd">
                  <c:v>44113</c:v>
                </c:pt>
                <c:pt idx="1648" c:formatCode="yyyy\-mm\-dd">
                  <c:v>44116</c:v>
                </c:pt>
                <c:pt idx="1649" c:formatCode="yyyy\-mm\-dd">
                  <c:v>44117</c:v>
                </c:pt>
                <c:pt idx="1650" c:formatCode="yyyy\-mm\-dd">
                  <c:v>44118</c:v>
                </c:pt>
                <c:pt idx="1651" c:formatCode="yyyy\-mm\-dd">
                  <c:v>44119</c:v>
                </c:pt>
                <c:pt idx="1652" c:formatCode="yyyy\-mm\-dd">
                  <c:v>44120</c:v>
                </c:pt>
                <c:pt idx="1653" c:formatCode="yyyy\-mm\-dd">
                  <c:v>44123</c:v>
                </c:pt>
                <c:pt idx="1654" c:formatCode="yyyy\-mm\-dd">
                  <c:v>44124</c:v>
                </c:pt>
                <c:pt idx="1655" c:formatCode="yyyy\-mm\-dd">
                  <c:v>44125</c:v>
                </c:pt>
                <c:pt idx="1656" c:formatCode="yyyy\-mm\-dd">
                  <c:v>44126</c:v>
                </c:pt>
                <c:pt idx="1657" c:formatCode="yyyy\-mm\-dd">
                  <c:v>44127</c:v>
                </c:pt>
                <c:pt idx="1658" c:formatCode="yyyy\-mm\-dd">
                  <c:v>44130</c:v>
                </c:pt>
                <c:pt idx="1659" c:formatCode="yyyy\-mm\-dd">
                  <c:v>44131</c:v>
                </c:pt>
                <c:pt idx="1660" c:formatCode="yyyy\-mm\-dd">
                  <c:v>44132</c:v>
                </c:pt>
                <c:pt idx="1661" c:formatCode="yyyy\-mm\-dd">
                  <c:v>44133</c:v>
                </c:pt>
                <c:pt idx="1662" c:formatCode="yyyy\-mm\-dd">
                  <c:v>44134</c:v>
                </c:pt>
                <c:pt idx="1663" c:formatCode="yyyy\-mm\-dd">
                  <c:v>44137</c:v>
                </c:pt>
                <c:pt idx="1664" c:formatCode="yyyy\-mm\-dd">
                  <c:v>44138</c:v>
                </c:pt>
                <c:pt idx="1665" c:formatCode="yyyy\-mm\-dd">
                  <c:v>44139</c:v>
                </c:pt>
                <c:pt idx="1666" c:formatCode="yyyy\-mm\-dd">
                  <c:v>44140</c:v>
                </c:pt>
                <c:pt idx="1667" c:formatCode="yyyy\-mm\-dd">
                  <c:v>44141</c:v>
                </c:pt>
                <c:pt idx="1668" c:formatCode="yyyy\-mm\-dd">
                  <c:v>44144</c:v>
                </c:pt>
                <c:pt idx="1669" c:formatCode="yyyy\-mm\-dd">
                  <c:v>44145</c:v>
                </c:pt>
                <c:pt idx="1670" c:formatCode="yyyy\-mm\-dd">
                  <c:v>44146</c:v>
                </c:pt>
                <c:pt idx="1671" c:formatCode="yyyy\-mm\-dd">
                  <c:v>44147</c:v>
                </c:pt>
                <c:pt idx="1672" c:formatCode="yyyy\-mm\-dd">
                  <c:v>44148</c:v>
                </c:pt>
                <c:pt idx="1673" c:formatCode="yyyy\-mm\-dd">
                  <c:v>44151</c:v>
                </c:pt>
                <c:pt idx="1674" c:formatCode="yyyy\-mm\-dd">
                  <c:v>44152</c:v>
                </c:pt>
                <c:pt idx="1675" c:formatCode="yyyy\-mm\-dd">
                  <c:v>44153</c:v>
                </c:pt>
                <c:pt idx="1676" c:formatCode="yyyy\-mm\-dd">
                  <c:v>44154</c:v>
                </c:pt>
                <c:pt idx="1677" c:formatCode="yyyy\-mm\-dd">
                  <c:v>44155</c:v>
                </c:pt>
                <c:pt idx="1678" c:formatCode="yyyy\-mm\-dd">
                  <c:v>44158</c:v>
                </c:pt>
                <c:pt idx="1679" c:formatCode="yyyy\-mm\-dd">
                  <c:v>44159</c:v>
                </c:pt>
                <c:pt idx="1680" c:formatCode="yyyy\-mm\-dd">
                  <c:v>44160</c:v>
                </c:pt>
                <c:pt idx="1681" c:formatCode="yyyy\-mm\-dd">
                  <c:v>44161</c:v>
                </c:pt>
                <c:pt idx="1682" c:formatCode="yyyy\-mm\-dd">
                  <c:v>44162</c:v>
                </c:pt>
                <c:pt idx="1683" c:formatCode="yyyy\-mm\-dd">
                  <c:v>44165</c:v>
                </c:pt>
                <c:pt idx="1684" c:formatCode="yyyy\-mm\-dd">
                  <c:v>44166</c:v>
                </c:pt>
                <c:pt idx="1685" c:formatCode="yyyy\-mm\-dd">
                  <c:v>44167</c:v>
                </c:pt>
                <c:pt idx="1686" c:formatCode="yyyy\-mm\-dd">
                  <c:v>44168</c:v>
                </c:pt>
                <c:pt idx="1687" c:formatCode="yyyy\-mm\-dd">
                  <c:v>44169</c:v>
                </c:pt>
                <c:pt idx="1688" c:formatCode="yyyy\-mm\-dd">
                  <c:v>44172</c:v>
                </c:pt>
                <c:pt idx="1689" c:formatCode="yyyy\-mm\-dd">
                  <c:v>44173</c:v>
                </c:pt>
                <c:pt idx="1690" c:formatCode="yyyy\-mm\-dd">
                  <c:v>44174</c:v>
                </c:pt>
                <c:pt idx="1691" c:formatCode="yyyy\-mm\-dd">
                  <c:v>44175</c:v>
                </c:pt>
                <c:pt idx="1692" c:formatCode="yyyy\-mm\-dd">
                  <c:v>44176</c:v>
                </c:pt>
                <c:pt idx="1693" c:formatCode="yyyy\-mm\-dd">
                  <c:v>44179</c:v>
                </c:pt>
                <c:pt idx="1694" c:formatCode="yyyy\-mm\-dd">
                  <c:v>44180</c:v>
                </c:pt>
                <c:pt idx="1695" c:formatCode="yyyy\-mm\-dd">
                  <c:v>44181</c:v>
                </c:pt>
                <c:pt idx="1696" c:formatCode="yyyy\-mm\-dd">
                  <c:v>44182</c:v>
                </c:pt>
                <c:pt idx="1697" c:formatCode="yyyy\-mm\-dd">
                  <c:v>44183</c:v>
                </c:pt>
                <c:pt idx="1698" c:formatCode="yyyy\-mm\-dd">
                  <c:v>44186</c:v>
                </c:pt>
                <c:pt idx="1699" c:formatCode="yyyy\-mm\-dd">
                  <c:v>44187</c:v>
                </c:pt>
                <c:pt idx="1700" c:formatCode="yyyy\-mm\-dd">
                  <c:v>44188</c:v>
                </c:pt>
                <c:pt idx="1701" c:formatCode="yyyy\-mm\-dd">
                  <c:v>44189</c:v>
                </c:pt>
                <c:pt idx="1702" c:formatCode="yyyy\-mm\-dd">
                  <c:v>44190</c:v>
                </c:pt>
                <c:pt idx="1703" c:formatCode="yyyy\-mm\-dd">
                  <c:v>44193</c:v>
                </c:pt>
                <c:pt idx="1704" c:formatCode="yyyy\-mm\-dd">
                  <c:v>44194</c:v>
                </c:pt>
                <c:pt idx="1705" c:formatCode="yyyy\-mm\-dd">
                  <c:v>44195</c:v>
                </c:pt>
                <c:pt idx="1706" c:formatCode="yyyy\-mm\-dd">
                  <c:v>44196</c:v>
                </c:pt>
                <c:pt idx="1707" c:formatCode="yyyy\-mm\-dd">
                  <c:v>44200</c:v>
                </c:pt>
                <c:pt idx="1708" c:formatCode="yyyy\-mm\-dd">
                  <c:v>44201</c:v>
                </c:pt>
                <c:pt idx="1709" c:formatCode="yyyy\-mm\-dd">
                  <c:v>44202</c:v>
                </c:pt>
                <c:pt idx="1710" c:formatCode="yyyy\-mm\-dd">
                  <c:v>44203</c:v>
                </c:pt>
                <c:pt idx="1711" c:formatCode="yyyy\-mm\-dd">
                  <c:v>44204</c:v>
                </c:pt>
                <c:pt idx="1712" c:formatCode="yyyy\-mm\-dd">
                  <c:v>44207</c:v>
                </c:pt>
                <c:pt idx="1713" c:formatCode="yyyy\-mm\-dd">
                  <c:v>44208</c:v>
                </c:pt>
                <c:pt idx="1714" c:formatCode="yyyy\-mm\-dd">
                  <c:v>44209</c:v>
                </c:pt>
                <c:pt idx="1715" c:formatCode="yyyy\-mm\-dd">
                  <c:v>44210</c:v>
                </c:pt>
                <c:pt idx="1716" c:formatCode="yyyy\-mm\-dd">
                  <c:v>44211</c:v>
                </c:pt>
                <c:pt idx="1717" c:formatCode="yyyy\-mm\-dd">
                  <c:v>44214</c:v>
                </c:pt>
                <c:pt idx="1718" c:formatCode="yyyy\-mm\-dd">
                  <c:v>44215</c:v>
                </c:pt>
                <c:pt idx="1719" c:formatCode="yyyy\-mm\-dd">
                  <c:v>44216</c:v>
                </c:pt>
                <c:pt idx="1720" c:formatCode="yyyy\-mm\-dd">
                  <c:v>44217</c:v>
                </c:pt>
                <c:pt idx="1721" c:formatCode="yyyy\-mm\-dd">
                  <c:v>44218</c:v>
                </c:pt>
                <c:pt idx="1722" c:formatCode="yyyy\-mm\-dd">
                  <c:v>44221</c:v>
                </c:pt>
                <c:pt idx="1723" c:formatCode="yyyy\-mm\-dd">
                  <c:v>44222</c:v>
                </c:pt>
                <c:pt idx="1724" c:formatCode="yyyy\-mm\-dd">
                  <c:v>44223</c:v>
                </c:pt>
                <c:pt idx="1725" c:formatCode="yyyy\-mm\-dd">
                  <c:v>44224</c:v>
                </c:pt>
                <c:pt idx="1726" c:formatCode="yyyy\-mm\-dd">
                  <c:v>44225</c:v>
                </c:pt>
                <c:pt idx="1727" c:formatCode="yyyy\-mm\-dd">
                  <c:v>44228</c:v>
                </c:pt>
                <c:pt idx="1728" c:formatCode="yyyy\-mm\-dd">
                  <c:v>44229</c:v>
                </c:pt>
                <c:pt idx="1729" c:formatCode="yyyy\-mm\-dd">
                  <c:v>44230</c:v>
                </c:pt>
                <c:pt idx="1730" c:formatCode="yyyy\-mm\-dd">
                  <c:v>44231</c:v>
                </c:pt>
                <c:pt idx="1731" c:formatCode="yyyy\-mm\-dd">
                  <c:v>44232</c:v>
                </c:pt>
                <c:pt idx="1732" c:formatCode="yyyy\-mm\-dd">
                  <c:v>44235</c:v>
                </c:pt>
                <c:pt idx="1733" c:formatCode="yyyy\-mm\-dd">
                  <c:v>44236</c:v>
                </c:pt>
                <c:pt idx="1734" c:formatCode="yyyy\-mm\-dd">
                  <c:v>44237</c:v>
                </c:pt>
                <c:pt idx="1735" c:formatCode="yyyy\-mm\-dd">
                  <c:v>44245</c:v>
                </c:pt>
                <c:pt idx="1736" c:formatCode="yyyy\-mm\-dd">
                  <c:v>44246</c:v>
                </c:pt>
                <c:pt idx="1737" c:formatCode="yyyy\-mm\-dd">
                  <c:v>44249</c:v>
                </c:pt>
                <c:pt idx="1738" c:formatCode="yyyy\-mm\-dd">
                  <c:v>44250</c:v>
                </c:pt>
                <c:pt idx="1739" c:formatCode="yyyy\-mm\-dd">
                  <c:v>44251</c:v>
                </c:pt>
                <c:pt idx="1740" c:formatCode="yyyy\-mm\-dd">
                  <c:v>44252</c:v>
                </c:pt>
                <c:pt idx="1741" c:formatCode="yyyy\-mm\-dd">
                  <c:v>44253</c:v>
                </c:pt>
                <c:pt idx="1742" c:formatCode="yyyy\-mm\-dd">
                  <c:v>44256</c:v>
                </c:pt>
                <c:pt idx="1743" c:formatCode="yyyy\-mm\-dd">
                  <c:v>44257</c:v>
                </c:pt>
                <c:pt idx="1744" c:formatCode="yyyy\-mm\-dd">
                  <c:v>44258</c:v>
                </c:pt>
                <c:pt idx="1745" c:formatCode="yyyy\-mm\-dd">
                  <c:v>44259</c:v>
                </c:pt>
                <c:pt idx="1746" c:formatCode="yyyy\-mm\-dd">
                  <c:v>44260</c:v>
                </c:pt>
                <c:pt idx="1747" c:formatCode="yyyy\-mm\-dd">
                  <c:v>44263</c:v>
                </c:pt>
                <c:pt idx="1748" c:formatCode="yyyy\-mm\-dd">
                  <c:v>44264</c:v>
                </c:pt>
                <c:pt idx="1749" c:formatCode="yyyy\-mm\-dd">
                  <c:v>44265</c:v>
                </c:pt>
                <c:pt idx="1750" c:formatCode="yyyy\-mm\-dd">
                  <c:v>44266</c:v>
                </c:pt>
                <c:pt idx="1751" c:formatCode="yyyy\-mm\-dd">
                  <c:v>44267</c:v>
                </c:pt>
                <c:pt idx="1752" c:formatCode="yyyy\-mm\-dd">
                  <c:v>44270</c:v>
                </c:pt>
                <c:pt idx="1753" c:formatCode="yyyy\-mm\-dd">
                  <c:v>44271</c:v>
                </c:pt>
                <c:pt idx="1754" c:formatCode="yyyy\-mm\-dd">
                  <c:v>44272</c:v>
                </c:pt>
                <c:pt idx="1755" c:formatCode="yyyy\-mm\-dd">
                  <c:v>44273</c:v>
                </c:pt>
                <c:pt idx="1756" c:formatCode="yyyy\-mm\-dd">
                  <c:v>44274</c:v>
                </c:pt>
                <c:pt idx="1757" c:formatCode="yyyy\-mm\-dd">
                  <c:v>44277</c:v>
                </c:pt>
                <c:pt idx="1758" c:formatCode="yyyy\-mm\-dd">
                  <c:v>44278</c:v>
                </c:pt>
                <c:pt idx="1759" c:formatCode="yyyy\-mm\-dd">
                  <c:v>44279</c:v>
                </c:pt>
                <c:pt idx="1760" c:formatCode="yyyy\-mm\-dd">
                  <c:v>44280</c:v>
                </c:pt>
                <c:pt idx="1761" c:formatCode="yyyy\-mm\-dd">
                  <c:v>44281</c:v>
                </c:pt>
                <c:pt idx="1762" c:formatCode="yyyy\-mm\-dd">
                  <c:v>44284</c:v>
                </c:pt>
                <c:pt idx="1763" c:formatCode="yyyy\-mm\-dd">
                  <c:v>44285</c:v>
                </c:pt>
                <c:pt idx="1764" c:formatCode="yyyy\-mm\-dd">
                  <c:v>44286</c:v>
                </c:pt>
                <c:pt idx="1765" c:formatCode="yyyy\-mm\-dd">
                  <c:v>44287</c:v>
                </c:pt>
                <c:pt idx="1766" c:formatCode="yyyy\-mm\-dd">
                  <c:v>44288</c:v>
                </c:pt>
                <c:pt idx="1767" c:formatCode="yyyy\-mm\-dd">
                  <c:v>44292</c:v>
                </c:pt>
                <c:pt idx="1768" c:formatCode="yyyy\-mm\-dd">
                  <c:v>44293</c:v>
                </c:pt>
                <c:pt idx="1769" c:formatCode="yyyy\-mm\-dd">
                  <c:v>44294</c:v>
                </c:pt>
                <c:pt idx="1770" c:formatCode="yyyy\-mm\-dd">
                  <c:v>44295</c:v>
                </c:pt>
                <c:pt idx="1771" c:formatCode="yyyy\-mm\-dd">
                  <c:v>44298</c:v>
                </c:pt>
                <c:pt idx="1772" c:formatCode="yyyy\-mm\-dd">
                  <c:v>44299</c:v>
                </c:pt>
                <c:pt idx="1773" c:formatCode="yyyy\-mm\-dd">
                  <c:v>44300</c:v>
                </c:pt>
                <c:pt idx="1774" c:formatCode="yyyy\-mm\-dd">
                  <c:v>44301</c:v>
                </c:pt>
                <c:pt idx="1775" c:formatCode="yyyy\-mm\-dd">
                  <c:v>44302</c:v>
                </c:pt>
                <c:pt idx="1776" c:formatCode="yyyy\-mm\-dd">
                  <c:v>44305</c:v>
                </c:pt>
                <c:pt idx="1777" c:formatCode="yyyy\-mm\-dd">
                  <c:v>44306</c:v>
                </c:pt>
                <c:pt idx="1778" c:formatCode="yyyy\-mm\-dd">
                  <c:v>44307</c:v>
                </c:pt>
                <c:pt idx="1779" c:formatCode="yyyy\-mm\-dd">
                  <c:v>44308</c:v>
                </c:pt>
                <c:pt idx="1780" c:formatCode="yyyy\-mm\-dd">
                  <c:v>44309</c:v>
                </c:pt>
                <c:pt idx="1781" c:formatCode="yyyy\-mm\-dd">
                  <c:v>44312</c:v>
                </c:pt>
                <c:pt idx="1782" c:formatCode="yyyy\-mm\-dd">
                  <c:v>44313</c:v>
                </c:pt>
                <c:pt idx="1783" c:formatCode="yyyy\-mm\-dd">
                  <c:v>44314</c:v>
                </c:pt>
                <c:pt idx="1784" c:formatCode="yyyy\-mm\-dd">
                  <c:v>44315</c:v>
                </c:pt>
                <c:pt idx="1785" c:formatCode="yyyy\-mm\-dd">
                  <c:v>44316</c:v>
                </c:pt>
                <c:pt idx="1786" c:formatCode="yyyy\-mm\-dd">
                  <c:v>44322</c:v>
                </c:pt>
                <c:pt idx="1787" c:formatCode="yyyy\-mm\-dd">
                  <c:v>44323</c:v>
                </c:pt>
                <c:pt idx="1788" c:formatCode="yyyy\-mm\-dd">
                  <c:v>44326</c:v>
                </c:pt>
                <c:pt idx="1789" c:formatCode="yyyy\-mm\-dd">
                  <c:v>44327</c:v>
                </c:pt>
                <c:pt idx="1790" c:formatCode="yyyy\-mm\-dd">
                  <c:v>44328</c:v>
                </c:pt>
                <c:pt idx="1791" c:formatCode="yyyy\-mm\-dd">
                  <c:v>44329</c:v>
                </c:pt>
                <c:pt idx="1792" c:formatCode="yyyy\-mm\-dd">
                  <c:v>44330</c:v>
                </c:pt>
                <c:pt idx="1793" c:formatCode="yyyy\-mm\-dd">
                  <c:v>44333</c:v>
                </c:pt>
                <c:pt idx="1794" c:formatCode="yyyy\-mm\-dd">
                  <c:v>44334</c:v>
                </c:pt>
                <c:pt idx="1795" c:formatCode="yyyy\-mm\-dd">
                  <c:v>44335</c:v>
                </c:pt>
                <c:pt idx="1796" c:formatCode="yyyy\-mm\-dd">
                  <c:v>44336</c:v>
                </c:pt>
                <c:pt idx="1797" c:formatCode="yyyy\-mm\-dd">
                  <c:v>44337</c:v>
                </c:pt>
                <c:pt idx="1798" c:formatCode="yyyy\-mm\-dd">
                  <c:v>44340</c:v>
                </c:pt>
                <c:pt idx="1799" c:formatCode="yyyy\-mm\-dd">
                  <c:v>44341</c:v>
                </c:pt>
                <c:pt idx="1800" c:formatCode="yyyy\-mm\-dd">
                  <c:v>44342</c:v>
                </c:pt>
                <c:pt idx="1801" c:formatCode="yyyy\-mm\-dd">
                  <c:v>44343</c:v>
                </c:pt>
                <c:pt idx="1802" c:formatCode="yyyy\-mm\-dd">
                  <c:v>44344</c:v>
                </c:pt>
                <c:pt idx="1803" c:formatCode="yyyy\-mm\-dd">
                  <c:v>44347</c:v>
                </c:pt>
                <c:pt idx="1804" c:formatCode="yyyy\-mm\-dd">
                  <c:v>44348</c:v>
                </c:pt>
                <c:pt idx="1805" c:formatCode="yyyy\-mm\-dd">
                  <c:v>44349</c:v>
                </c:pt>
                <c:pt idx="1806" c:formatCode="yyyy\-mm\-dd">
                  <c:v>44350</c:v>
                </c:pt>
                <c:pt idx="1807" c:formatCode="yyyy\-mm\-dd">
                  <c:v>44351</c:v>
                </c:pt>
                <c:pt idx="1808" c:formatCode="yyyy\-mm\-dd">
                  <c:v>44354</c:v>
                </c:pt>
                <c:pt idx="1809" c:formatCode="yyyy\-mm\-dd">
                  <c:v>44355</c:v>
                </c:pt>
                <c:pt idx="1810" c:formatCode="yyyy\-mm\-dd">
                  <c:v>44356</c:v>
                </c:pt>
                <c:pt idx="1811" c:formatCode="yyyy\-mm\-dd">
                  <c:v>44357</c:v>
                </c:pt>
                <c:pt idx="1812" c:formatCode="yyyy\-mm\-dd">
                  <c:v>44358</c:v>
                </c:pt>
                <c:pt idx="1813" c:formatCode="yyyy\-mm\-dd">
                  <c:v>44362</c:v>
                </c:pt>
                <c:pt idx="1814" c:formatCode="yyyy\-mm\-dd">
                  <c:v>44363</c:v>
                </c:pt>
                <c:pt idx="1815" c:formatCode="yyyy\-mm\-dd">
                  <c:v>44364</c:v>
                </c:pt>
                <c:pt idx="1816" c:formatCode="yyyy\-mm\-dd">
                  <c:v>44365</c:v>
                </c:pt>
                <c:pt idx="1817" c:formatCode="yyyy\-mm\-dd">
                  <c:v>44368</c:v>
                </c:pt>
                <c:pt idx="1818" c:formatCode="yyyy\-mm\-dd">
                  <c:v>44369</c:v>
                </c:pt>
                <c:pt idx="1819" c:formatCode="yyyy\-mm\-dd">
                  <c:v>44370</c:v>
                </c:pt>
                <c:pt idx="1820" c:formatCode="yyyy\-mm\-dd">
                  <c:v>44371</c:v>
                </c:pt>
                <c:pt idx="1821" c:formatCode="yyyy\-mm\-dd">
                  <c:v>44372</c:v>
                </c:pt>
                <c:pt idx="1822" c:formatCode="yyyy\-mm\-dd">
                  <c:v>44375</c:v>
                </c:pt>
                <c:pt idx="1823" c:formatCode="yyyy\-mm\-dd">
                  <c:v>44376</c:v>
                </c:pt>
                <c:pt idx="1824" c:formatCode="yyyy\-mm\-dd">
                  <c:v>44377</c:v>
                </c:pt>
                <c:pt idx="1825" c:formatCode="yyyy\-mm\-dd">
                  <c:v>44378</c:v>
                </c:pt>
                <c:pt idx="1826" c:formatCode="yyyy\-mm\-dd">
                  <c:v>44379</c:v>
                </c:pt>
                <c:pt idx="1827" c:formatCode="yyyy\-mm\-dd">
                  <c:v>44382</c:v>
                </c:pt>
                <c:pt idx="1828" c:formatCode="yyyy\-mm\-dd">
                  <c:v>44383</c:v>
                </c:pt>
                <c:pt idx="1829" c:formatCode="yyyy\-mm\-dd">
                  <c:v>44384</c:v>
                </c:pt>
                <c:pt idx="1830" c:formatCode="yyyy\-mm\-dd">
                  <c:v>44385</c:v>
                </c:pt>
                <c:pt idx="1831" c:formatCode="yyyy\-mm\-dd">
                  <c:v>44386</c:v>
                </c:pt>
                <c:pt idx="1832" c:formatCode="yyyy\-mm\-dd">
                  <c:v>44389</c:v>
                </c:pt>
                <c:pt idx="1833" c:formatCode="yyyy\-mm\-dd">
                  <c:v>44390</c:v>
                </c:pt>
                <c:pt idx="1834" c:formatCode="yyyy\-mm\-dd">
                  <c:v>44391</c:v>
                </c:pt>
                <c:pt idx="1835" c:formatCode="yyyy\-mm\-dd">
                  <c:v>44392</c:v>
                </c:pt>
                <c:pt idx="1836" c:formatCode="yyyy\-mm\-dd">
                  <c:v>44393</c:v>
                </c:pt>
                <c:pt idx="1837" c:formatCode="yyyy\-mm\-dd">
                  <c:v>44396</c:v>
                </c:pt>
                <c:pt idx="1838" c:formatCode="yyyy\-mm\-dd">
                  <c:v>44397</c:v>
                </c:pt>
                <c:pt idx="1839" c:formatCode="yyyy\-mm\-dd">
                  <c:v>44398</c:v>
                </c:pt>
                <c:pt idx="1840" c:formatCode="yyyy\-mm\-dd">
                  <c:v>44399</c:v>
                </c:pt>
                <c:pt idx="1841" c:formatCode="yyyy\-mm\-dd">
                  <c:v>44400</c:v>
                </c:pt>
                <c:pt idx="1842" c:formatCode="yyyy\-mm\-dd">
                  <c:v>44403</c:v>
                </c:pt>
                <c:pt idx="1843" c:formatCode="yyyy\-mm\-dd">
                  <c:v>44404</c:v>
                </c:pt>
                <c:pt idx="1844" c:formatCode="yyyy\-mm\-dd">
                  <c:v>44405</c:v>
                </c:pt>
                <c:pt idx="1845" c:formatCode="yyyy\-mm\-dd">
                  <c:v>44406</c:v>
                </c:pt>
                <c:pt idx="1846" c:formatCode="yyyy\-mm\-dd">
                  <c:v>44407</c:v>
                </c:pt>
                <c:pt idx="1847" c:formatCode="yyyy\-mm\-dd">
                  <c:v>44410</c:v>
                </c:pt>
                <c:pt idx="1848" c:formatCode="yyyy\-mm\-dd">
                  <c:v>44411</c:v>
                </c:pt>
                <c:pt idx="1849" c:formatCode="yyyy\-mm\-dd">
                  <c:v>44412</c:v>
                </c:pt>
                <c:pt idx="1850" c:formatCode="yyyy\-mm\-dd">
                  <c:v>44413</c:v>
                </c:pt>
                <c:pt idx="1851" c:formatCode="yyyy\-mm\-dd">
                  <c:v>44414</c:v>
                </c:pt>
                <c:pt idx="1852" c:formatCode="yyyy\-mm\-dd">
                  <c:v>44417</c:v>
                </c:pt>
                <c:pt idx="1853" c:formatCode="yyyy\-mm\-dd">
                  <c:v>44418</c:v>
                </c:pt>
                <c:pt idx="1854" c:formatCode="yyyy\-mm\-dd">
                  <c:v>44419</c:v>
                </c:pt>
                <c:pt idx="1855" c:formatCode="yyyy\-mm\-dd">
                  <c:v>44420</c:v>
                </c:pt>
                <c:pt idx="1856" c:formatCode="yyyy\-mm\-dd">
                  <c:v>44421</c:v>
                </c:pt>
                <c:pt idx="1857" c:formatCode="yyyy\-mm\-dd">
                  <c:v>44424</c:v>
                </c:pt>
                <c:pt idx="1858" c:formatCode="yyyy\-mm\-dd">
                  <c:v>44425</c:v>
                </c:pt>
                <c:pt idx="1859" c:formatCode="yyyy\-mm\-dd">
                  <c:v>44426</c:v>
                </c:pt>
                <c:pt idx="1860" c:formatCode="yyyy\-mm\-dd">
                  <c:v>44427</c:v>
                </c:pt>
                <c:pt idx="1861" c:formatCode="yyyy\-mm\-dd">
                  <c:v>44428</c:v>
                </c:pt>
                <c:pt idx="1862" c:formatCode="yyyy\-mm\-dd">
                  <c:v>44431</c:v>
                </c:pt>
                <c:pt idx="1863" c:formatCode="yyyy\-mm\-dd">
                  <c:v>44432</c:v>
                </c:pt>
                <c:pt idx="1864" c:formatCode="yyyy\-mm\-dd">
                  <c:v>44433</c:v>
                </c:pt>
                <c:pt idx="1865" c:formatCode="yyyy\-mm\-dd">
                  <c:v>44434</c:v>
                </c:pt>
                <c:pt idx="1866" c:formatCode="yyyy\-mm\-dd">
                  <c:v>44435</c:v>
                </c:pt>
                <c:pt idx="1867" c:formatCode="yyyy\-mm\-dd">
                  <c:v>44438</c:v>
                </c:pt>
                <c:pt idx="1868" c:formatCode="yyyy\-mm\-dd">
                  <c:v>44439</c:v>
                </c:pt>
                <c:pt idx="1869" c:formatCode="yyyy\-mm\-dd">
                  <c:v>44440</c:v>
                </c:pt>
                <c:pt idx="1870" c:formatCode="yyyy\-mm\-dd">
                  <c:v>44441</c:v>
                </c:pt>
                <c:pt idx="1871" c:formatCode="yyyy\-mm\-dd">
                  <c:v>44442</c:v>
                </c:pt>
                <c:pt idx="1872" c:formatCode="yyyy\-mm\-dd">
                  <c:v>44445</c:v>
                </c:pt>
                <c:pt idx="1873" c:formatCode="yyyy\-mm\-dd">
                  <c:v>44446</c:v>
                </c:pt>
                <c:pt idx="1874" c:formatCode="yyyy\-mm\-dd">
                  <c:v>44447</c:v>
                </c:pt>
                <c:pt idx="1875" c:formatCode="yyyy\-mm\-dd">
                  <c:v>44448</c:v>
                </c:pt>
                <c:pt idx="1876" c:formatCode="yyyy\-mm\-dd">
                  <c:v>44449</c:v>
                </c:pt>
                <c:pt idx="1877" c:formatCode="yyyy\-mm\-dd">
                  <c:v>44452</c:v>
                </c:pt>
                <c:pt idx="1878" c:formatCode="yyyy\-mm\-dd">
                  <c:v>44453</c:v>
                </c:pt>
                <c:pt idx="1879" c:formatCode="yyyy\-mm\-dd">
                  <c:v>44454</c:v>
                </c:pt>
                <c:pt idx="1880" c:formatCode="yyyy\-mm\-dd">
                  <c:v>44455</c:v>
                </c:pt>
                <c:pt idx="1881" c:formatCode="yyyy\-mm\-dd">
                  <c:v>44456</c:v>
                </c:pt>
                <c:pt idx="1882" c:formatCode="yyyy\-mm\-dd">
                  <c:v>44461</c:v>
                </c:pt>
                <c:pt idx="1883" c:formatCode="yyyy\-mm\-dd">
                  <c:v>44462</c:v>
                </c:pt>
                <c:pt idx="1884" c:formatCode="yyyy\-mm\-dd">
                  <c:v>44463</c:v>
                </c:pt>
                <c:pt idx="1885" c:formatCode="yyyy\-mm\-dd">
                  <c:v>44466</c:v>
                </c:pt>
                <c:pt idx="1886" c:formatCode="yyyy\-mm\-dd">
                  <c:v>44467</c:v>
                </c:pt>
                <c:pt idx="1887" c:formatCode="yyyy\-mm\-dd">
                  <c:v>44468</c:v>
                </c:pt>
                <c:pt idx="1888" c:formatCode="yyyy\-mm\-dd">
                  <c:v>44469</c:v>
                </c:pt>
                <c:pt idx="1889" c:formatCode="yyyy\-mm\-dd">
                  <c:v>44477</c:v>
                </c:pt>
                <c:pt idx="1890" c:formatCode="yyyy\-mm\-dd">
                  <c:v>44480</c:v>
                </c:pt>
                <c:pt idx="1891" c:formatCode="yyyy\-mm\-dd">
                  <c:v>44481</c:v>
                </c:pt>
                <c:pt idx="1892" c:formatCode="yyyy\-mm\-dd">
                  <c:v>44482</c:v>
                </c:pt>
                <c:pt idx="1893" c:formatCode="yyyy\-mm\-dd">
                  <c:v>44483</c:v>
                </c:pt>
                <c:pt idx="1894" c:formatCode="yyyy\-mm\-dd">
                  <c:v>44484</c:v>
                </c:pt>
                <c:pt idx="1895" c:formatCode="yyyy\-mm\-dd">
                  <c:v>44487</c:v>
                </c:pt>
                <c:pt idx="1896" c:formatCode="yyyy\-mm\-dd">
                  <c:v>44488</c:v>
                </c:pt>
                <c:pt idx="1897" c:formatCode="yyyy\-mm\-dd">
                  <c:v>44489</c:v>
                </c:pt>
                <c:pt idx="1898" c:formatCode="yyyy\-mm\-dd">
                  <c:v>44490</c:v>
                </c:pt>
                <c:pt idx="1899" c:formatCode="yyyy\-mm\-dd">
                  <c:v>44491</c:v>
                </c:pt>
                <c:pt idx="1900" c:formatCode="yyyy\-mm\-dd">
                  <c:v>44494</c:v>
                </c:pt>
                <c:pt idx="1901" c:formatCode="yyyy\-mm\-dd">
                  <c:v>44495</c:v>
                </c:pt>
                <c:pt idx="1902" c:formatCode="yyyy\-mm\-dd">
                  <c:v>44496</c:v>
                </c:pt>
                <c:pt idx="1903" c:formatCode="yyyy\-mm\-dd">
                  <c:v>44497</c:v>
                </c:pt>
                <c:pt idx="1904" c:formatCode="yyyy\-mm\-dd">
                  <c:v>44498</c:v>
                </c:pt>
                <c:pt idx="1905" c:formatCode="yyyy\-mm\-dd">
                  <c:v>44501</c:v>
                </c:pt>
                <c:pt idx="1906" c:formatCode="yyyy\-mm\-dd">
                  <c:v>44502</c:v>
                </c:pt>
                <c:pt idx="1907" c:formatCode="yyyy\-mm\-dd">
                  <c:v>44503</c:v>
                </c:pt>
                <c:pt idx="1908" c:formatCode="yyyy\-mm\-dd">
                  <c:v>44504</c:v>
                </c:pt>
                <c:pt idx="1909" c:formatCode="yyyy\-mm\-dd">
                  <c:v>44505</c:v>
                </c:pt>
                <c:pt idx="1910" c:formatCode="yyyy\-mm\-dd">
                  <c:v>44508</c:v>
                </c:pt>
                <c:pt idx="1911" c:formatCode="yyyy\-mm\-dd">
                  <c:v>44509</c:v>
                </c:pt>
                <c:pt idx="1912" c:formatCode="yyyy\-mm\-dd">
                  <c:v>44510</c:v>
                </c:pt>
                <c:pt idx="1913" c:formatCode="yyyy\-mm\-dd">
                  <c:v>44511</c:v>
                </c:pt>
                <c:pt idx="1914" c:formatCode="yyyy\-mm\-dd">
                  <c:v>44512</c:v>
                </c:pt>
                <c:pt idx="1915" c:formatCode="yyyy\-mm\-dd">
                  <c:v>44515</c:v>
                </c:pt>
                <c:pt idx="1916" c:formatCode="yyyy\-mm\-dd">
                  <c:v>44516</c:v>
                </c:pt>
                <c:pt idx="1917" c:formatCode="yyyy\-mm\-dd">
                  <c:v>44517</c:v>
                </c:pt>
                <c:pt idx="1918" c:formatCode="yyyy\-mm\-dd">
                  <c:v>44518</c:v>
                </c:pt>
                <c:pt idx="1919" c:formatCode="yyyy\-mm\-dd">
                  <c:v>44519</c:v>
                </c:pt>
                <c:pt idx="1920" c:formatCode="yyyy\-mm\-dd">
                  <c:v>44522</c:v>
                </c:pt>
                <c:pt idx="1921" c:formatCode="yyyy\-mm\-dd">
                  <c:v>44523</c:v>
                </c:pt>
                <c:pt idx="1922" c:formatCode="yyyy\-mm\-dd">
                  <c:v>44524</c:v>
                </c:pt>
                <c:pt idx="1923" c:formatCode="yyyy\-mm\-dd">
                  <c:v>44525</c:v>
                </c:pt>
                <c:pt idx="1924" c:formatCode="yyyy\-mm\-dd">
                  <c:v>44526</c:v>
                </c:pt>
                <c:pt idx="1925" c:formatCode="yyyy\-mm\-dd">
                  <c:v>44529</c:v>
                </c:pt>
                <c:pt idx="1926" c:formatCode="yyyy\-mm\-dd">
                  <c:v>44530</c:v>
                </c:pt>
                <c:pt idx="1927" c:formatCode="yyyy\-mm\-dd">
                  <c:v>44531</c:v>
                </c:pt>
                <c:pt idx="1928" c:formatCode="yyyy\-mm\-dd">
                  <c:v>44532</c:v>
                </c:pt>
                <c:pt idx="1929" c:formatCode="yyyy\-mm\-dd">
                  <c:v>44533</c:v>
                </c:pt>
                <c:pt idx="1930" c:formatCode="yyyy\-mm\-dd">
                  <c:v>44536</c:v>
                </c:pt>
                <c:pt idx="1931" c:formatCode="yyyy\-mm\-dd">
                  <c:v>44537</c:v>
                </c:pt>
                <c:pt idx="1932" c:formatCode="yyyy\-mm\-dd">
                  <c:v>44538</c:v>
                </c:pt>
                <c:pt idx="1933" c:formatCode="yyyy\-mm\-dd">
                  <c:v>44539</c:v>
                </c:pt>
                <c:pt idx="1934" c:formatCode="yyyy\-mm\-dd">
                  <c:v>44540</c:v>
                </c:pt>
                <c:pt idx="1935" c:formatCode="yyyy\-mm\-dd">
                  <c:v>44543</c:v>
                </c:pt>
                <c:pt idx="1936" c:formatCode="yyyy\-mm\-dd">
                  <c:v>44544</c:v>
                </c:pt>
                <c:pt idx="1937" c:formatCode="yyyy\-mm\-dd">
                  <c:v>44545</c:v>
                </c:pt>
                <c:pt idx="1938" c:formatCode="yyyy\-mm\-dd">
                  <c:v>44546</c:v>
                </c:pt>
                <c:pt idx="1939" c:formatCode="yyyy\-mm\-dd">
                  <c:v>44547</c:v>
                </c:pt>
                <c:pt idx="1940" c:formatCode="yyyy\-mm\-dd">
                  <c:v>44550</c:v>
                </c:pt>
                <c:pt idx="1941" c:formatCode="yyyy\-mm\-dd">
                  <c:v>44551</c:v>
                </c:pt>
                <c:pt idx="1942" c:formatCode="yyyy\-mm\-dd">
                  <c:v>44552</c:v>
                </c:pt>
                <c:pt idx="1943" c:formatCode="yyyy\-mm\-dd">
                  <c:v>44553</c:v>
                </c:pt>
                <c:pt idx="1944" c:formatCode="yyyy\-mm\-dd">
                  <c:v>44554</c:v>
                </c:pt>
                <c:pt idx="1945" c:formatCode="yyyy\-mm\-dd">
                  <c:v>44557</c:v>
                </c:pt>
                <c:pt idx="1946" c:formatCode="yyyy\-mm\-dd">
                  <c:v>44558</c:v>
                </c:pt>
                <c:pt idx="1947" c:formatCode="yyyy\-mm\-dd">
                  <c:v>44559</c:v>
                </c:pt>
                <c:pt idx="1948" c:formatCode="yyyy\-mm\-dd">
                  <c:v>44560</c:v>
                </c:pt>
                <c:pt idx="1949" c:formatCode="yyyy\-mm\-dd">
                  <c:v>44561</c:v>
                </c:pt>
                <c:pt idx="1950" c:formatCode="yyyy\-mm\-dd">
                  <c:v>44565</c:v>
                </c:pt>
                <c:pt idx="1951" c:formatCode="yyyy\-mm\-dd">
                  <c:v>44566</c:v>
                </c:pt>
                <c:pt idx="1952" c:formatCode="yyyy\-mm\-dd">
                  <c:v>44567</c:v>
                </c:pt>
                <c:pt idx="1953" c:formatCode="yyyy\-mm\-dd">
                  <c:v>44568</c:v>
                </c:pt>
                <c:pt idx="1954" c:formatCode="yyyy\-mm\-dd">
                  <c:v>44571</c:v>
                </c:pt>
                <c:pt idx="1955" c:formatCode="yyyy\-mm\-dd">
                  <c:v>44572</c:v>
                </c:pt>
                <c:pt idx="1956" c:formatCode="yyyy\-mm\-dd">
                  <c:v>44573</c:v>
                </c:pt>
                <c:pt idx="1957" c:formatCode="yyyy\-mm\-dd">
                  <c:v>44574</c:v>
                </c:pt>
                <c:pt idx="1958" c:formatCode="yyyy\-mm\-dd">
                  <c:v>44575</c:v>
                </c:pt>
                <c:pt idx="1959" c:formatCode="yyyy\-mm\-dd">
                  <c:v>44578</c:v>
                </c:pt>
                <c:pt idx="1960" c:formatCode="yyyy\-mm\-dd">
                  <c:v>44579</c:v>
                </c:pt>
                <c:pt idx="1961" c:formatCode="yyyy\-mm\-dd">
                  <c:v>44580</c:v>
                </c:pt>
                <c:pt idx="1962" c:formatCode="yyyy\-mm\-dd">
                  <c:v>44581</c:v>
                </c:pt>
                <c:pt idx="1963" c:formatCode="yyyy\-mm\-dd">
                  <c:v>44582</c:v>
                </c:pt>
                <c:pt idx="1964" c:formatCode="yyyy\-mm\-dd">
                  <c:v>44585</c:v>
                </c:pt>
                <c:pt idx="1965" c:formatCode="yyyy\-mm\-dd">
                  <c:v>44586</c:v>
                </c:pt>
                <c:pt idx="1966" c:formatCode="yyyy\-mm\-dd">
                  <c:v>44587</c:v>
                </c:pt>
                <c:pt idx="1967" c:formatCode="yyyy\-mm\-dd">
                  <c:v>44588</c:v>
                </c:pt>
                <c:pt idx="1968" c:formatCode="yyyy\-mm\-dd">
                  <c:v>44589</c:v>
                </c:pt>
                <c:pt idx="1969" c:formatCode="yyyy\-mm\-dd">
                  <c:v>44599</c:v>
                </c:pt>
                <c:pt idx="1970" c:formatCode="yyyy\-mm\-dd">
                  <c:v>44600</c:v>
                </c:pt>
                <c:pt idx="1971" c:formatCode="yyyy\-mm\-dd">
                  <c:v>44601</c:v>
                </c:pt>
                <c:pt idx="1972" c:formatCode="yyyy\-mm\-dd">
                  <c:v>44602</c:v>
                </c:pt>
                <c:pt idx="1973" c:formatCode="yyyy\-mm\-dd">
                  <c:v>44603</c:v>
                </c:pt>
                <c:pt idx="1974" c:formatCode="yyyy\-mm\-dd">
                  <c:v>44606</c:v>
                </c:pt>
                <c:pt idx="1975" c:formatCode="yyyy\-mm\-dd">
                  <c:v>44607</c:v>
                </c:pt>
                <c:pt idx="1976" c:formatCode="yyyy\-mm\-dd">
                  <c:v>44608</c:v>
                </c:pt>
                <c:pt idx="1977" c:formatCode="yyyy\-mm\-dd">
                  <c:v>44609</c:v>
                </c:pt>
                <c:pt idx="1978" c:formatCode="yyyy\-mm\-dd">
                  <c:v>44610</c:v>
                </c:pt>
                <c:pt idx="1979" c:formatCode="yyyy\-mm\-dd">
                  <c:v>44613</c:v>
                </c:pt>
                <c:pt idx="1980" c:formatCode="yyyy\-mm\-dd">
                  <c:v>44614</c:v>
                </c:pt>
                <c:pt idx="1981" c:formatCode="yyyy\-mm\-dd">
                  <c:v>44615</c:v>
                </c:pt>
                <c:pt idx="1982" c:formatCode="yyyy\-mm\-dd">
                  <c:v>44616</c:v>
                </c:pt>
                <c:pt idx="1983" c:formatCode="yyyy\-mm\-dd">
                  <c:v>44617</c:v>
                </c:pt>
                <c:pt idx="1984" c:formatCode="yyyy\-mm\-dd">
                  <c:v>44620</c:v>
                </c:pt>
                <c:pt idx="1985" c:formatCode="yyyy\-mm\-dd">
                  <c:v>44621</c:v>
                </c:pt>
                <c:pt idx="1986" c:formatCode="yyyy\-mm\-dd">
                  <c:v>44622</c:v>
                </c:pt>
                <c:pt idx="1987" c:formatCode="yyyy\-mm\-dd">
                  <c:v>44623</c:v>
                </c:pt>
                <c:pt idx="1988" c:formatCode="yyyy\-mm\-dd">
                  <c:v>44624</c:v>
                </c:pt>
                <c:pt idx="1989" c:formatCode="yyyy\-mm\-dd">
                  <c:v>44627</c:v>
                </c:pt>
                <c:pt idx="1990" c:formatCode="yyyy\-mm\-dd">
                  <c:v>44628</c:v>
                </c:pt>
                <c:pt idx="1991" c:formatCode="yyyy\-mm\-dd">
                  <c:v>44629</c:v>
                </c:pt>
                <c:pt idx="1992" c:formatCode="yyyy\-mm\-dd">
                  <c:v>44630</c:v>
                </c:pt>
                <c:pt idx="1993" c:formatCode="yyyy\-mm\-dd">
                  <c:v>44631</c:v>
                </c:pt>
                <c:pt idx="1994" c:formatCode="yyyy\-mm\-dd">
                  <c:v>44634</c:v>
                </c:pt>
                <c:pt idx="1995" c:formatCode="yyyy\-mm\-dd">
                  <c:v>44635</c:v>
                </c:pt>
                <c:pt idx="1996" c:formatCode="yyyy\-mm\-dd">
                  <c:v>44636</c:v>
                </c:pt>
                <c:pt idx="1997" c:formatCode="yyyy\-mm\-dd">
                  <c:v>44637</c:v>
                </c:pt>
                <c:pt idx="1998" c:formatCode="yyyy\-mm\-dd">
                  <c:v>44638</c:v>
                </c:pt>
                <c:pt idx="1999" c:formatCode="yyyy\-mm\-dd">
                  <c:v>44641</c:v>
                </c:pt>
                <c:pt idx="2000" c:formatCode="yyyy\-mm\-dd">
                  <c:v>44642</c:v>
                </c:pt>
                <c:pt idx="2001" c:formatCode="yyyy\-mm\-dd">
                  <c:v>44643</c:v>
                </c:pt>
                <c:pt idx="2002" c:formatCode="yyyy\-mm\-dd">
                  <c:v>44644</c:v>
                </c:pt>
                <c:pt idx="2003" c:formatCode="yyyy\-mm\-dd">
                  <c:v>44645</c:v>
                </c:pt>
                <c:pt idx="2004" c:formatCode="yyyy\-mm\-dd">
                  <c:v>44648</c:v>
                </c:pt>
                <c:pt idx="2005" c:formatCode="yyyy\-mm\-dd">
                  <c:v>44649</c:v>
                </c:pt>
                <c:pt idx="2006" c:formatCode="yyyy\-mm\-dd">
                  <c:v>44650</c:v>
                </c:pt>
                <c:pt idx="2007" c:formatCode="yyyy\-mm\-dd">
                  <c:v>44651</c:v>
                </c:pt>
                <c:pt idx="2008" c:formatCode="yyyy\-mm\-dd">
                  <c:v>44652</c:v>
                </c:pt>
                <c:pt idx="2009" c:formatCode="yyyy\-mm\-dd">
                  <c:v>44657</c:v>
                </c:pt>
                <c:pt idx="2010" c:formatCode="yyyy\-mm\-dd">
                  <c:v>44658</c:v>
                </c:pt>
                <c:pt idx="2011" c:formatCode="yyyy\-mm\-dd">
                  <c:v>44659</c:v>
                </c:pt>
                <c:pt idx="2012" c:formatCode="yyyy\-mm\-dd">
                  <c:v>44662</c:v>
                </c:pt>
                <c:pt idx="2013" c:formatCode="yyyy\-mm\-dd">
                  <c:v>44663</c:v>
                </c:pt>
                <c:pt idx="2014" c:formatCode="yyyy\-mm\-dd">
                  <c:v>44664</c:v>
                </c:pt>
                <c:pt idx="2015" c:formatCode="yyyy\-mm\-dd">
                  <c:v>44665</c:v>
                </c:pt>
                <c:pt idx="2016" c:formatCode="yyyy\-mm\-dd">
                  <c:v>44666</c:v>
                </c:pt>
                <c:pt idx="2017" c:formatCode="yyyy\-mm\-dd">
                  <c:v>44669</c:v>
                </c:pt>
                <c:pt idx="2018" c:formatCode="yyyy\-mm\-dd">
                  <c:v>44670</c:v>
                </c:pt>
                <c:pt idx="2019" c:formatCode="yyyy\-mm\-dd">
                  <c:v>44671</c:v>
                </c:pt>
                <c:pt idx="2020" c:formatCode="yyyy\-mm\-dd">
                  <c:v>44672</c:v>
                </c:pt>
                <c:pt idx="2021" c:formatCode="yyyy\-mm\-dd">
                  <c:v>44673</c:v>
                </c:pt>
                <c:pt idx="2022" c:formatCode="yyyy\-mm\-dd">
                  <c:v>44676</c:v>
                </c:pt>
                <c:pt idx="2023" c:formatCode="yyyy\-mm\-dd">
                  <c:v>44677</c:v>
                </c:pt>
                <c:pt idx="2024" c:formatCode="yyyy\-mm\-dd">
                  <c:v>44678</c:v>
                </c:pt>
                <c:pt idx="2025" c:formatCode="yyyy\-mm\-dd">
                  <c:v>44679</c:v>
                </c:pt>
                <c:pt idx="2026" c:formatCode="yyyy\-mm\-dd">
                  <c:v>44680</c:v>
                </c:pt>
                <c:pt idx="2027" c:formatCode="yyyy\-mm\-dd">
                  <c:v>44686</c:v>
                </c:pt>
                <c:pt idx="2028" c:formatCode="yyyy\-mm\-dd">
                  <c:v>44687</c:v>
                </c:pt>
                <c:pt idx="2029" c:formatCode="yyyy\-mm\-dd">
                  <c:v>44690</c:v>
                </c:pt>
                <c:pt idx="2030" c:formatCode="yyyy\-mm\-dd">
                  <c:v>44691</c:v>
                </c:pt>
                <c:pt idx="2031" c:formatCode="yyyy\-mm\-dd">
                  <c:v>44692</c:v>
                </c:pt>
                <c:pt idx="2032" c:formatCode="yyyy\-mm\-dd">
                  <c:v>44693</c:v>
                </c:pt>
                <c:pt idx="2033" c:formatCode="yyyy\-mm\-dd">
                  <c:v>44694</c:v>
                </c:pt>
                <c:pt idx="2034" c:formatCode="yyyy\-mm\-dd">
                  <c:v>44697</c:v>
                </c:pt>
                <c:pt idx="2035" c:formatCode="yyyy\-mm\-dd">
                  <c:v>44698</c:v>
                </c:pt>
                <c:pt idx="2036" c:formatCode="yyyy\-mm\-dd">
                  <c:v>44699</c:v>
                </c:pt>
                <c:pt idx="2037" c:formatCode="yyyy\-mm\-dd">
                  <c:v>44700</c:v>
                </c:pt>
                <c:pt idx="2038" c:formatCode="yyyy\-mm\-dd">
                  <c:v>44701</c:v>
                </c:pt>
                <c:pt idx="2039" c:formatCode="yyyy\-mm\-dd">
                  <c:v>44704</c:v>
                </c:pt>
                <c:pt idx="2040" c:formatCode="yyyy\-mm\-dd">
                  <c:v>44705</c:v>
                </c:pt>
                <c:pt idx="2041" c:formatCode="yyyy\-mm\-dd">
                  <c:v>44706</c:v>
                </c:pt>
                <c:pt idx="2042" c:formatCode="yyyy\-mm\-dd">
                  <c:v>44707</c:v>
                </c:pt>
                <c:pt idx="2043" c:formatCode="yyyy\-mm\-dd">
                  <c:v>44708</c:v>
                </c:pt>
                <c:pt idx="2044" c:formatCode="yyyy\-mm\-dd">
                  <c:v>44711</c:v>
                </c:pt>
                <c:pt idx="2045" c:formatCode="yyyy\-mm\-dd">
                  <c:v>44712</c:v>
                </c:pt>
                <c:pt idx="2046" c:formatCode="yyyy\-mm\-dd">
                  <c:v>44713</c:v>
                </c:pt>
                <c:pt idx="2047" c:formatCode="yyyy\-mm\-dd">
                  <c:v>44714</c:v>
                </c:pt>
                <c:pt idx="2048" c:formatCode="yyyy\-mm\-dd">
                  <c:v>44718</c:v>
                </c:pt>
                <c:pt idx="2049" c:formatCode="yyyy\-mm\-dd">
                  <c:v>44719</c:v>
                </c:pt>
                <c:pt idx="2050" c:formatCode="yyyy\-mm\-dd">
                  <c:v>44720</c:v>
                </c:pt>
                <c:pt idx="2051" c:formatCode="yyyy\-mm\-dd">
                  <c:v>44721</c:v>
                </c:pt>
                <c:pt idx="2052" c:formatCode="yyyy\-mm\-dd">
                  <c:v>44722</c:v>
                </c:pt>
                <c:pt idx="2053" c:formatCode="yyyy\-mm\-dd">
                  <c:v>44725</c:v>
                </c:pt>
                <c:pt idx="2054" c:formatCode="yyyy\-mm\-dd">
                  <c:v>44726</c:v>
                </c:pt>
                <c:pt idx="2055" c:formatCode="yyyy\-mm\-dd">
                  <c:v>44727</c:v>
                </c:pt>
                <c:pt idx="2056" c:formatCode="yyyy\-mm\-dd">
                  <c:v>44728</c:v>
                </c:pt>
                <c:pt idx="2057" c:formatCode="yyyy\-mm\-dd">
                  <c:v>44729</c:v>
                </c:pt>
                <c:pt idx="2058" c:formatCode="yyyy\-mm\-dd">
                  <c:v>44732</c:v>
                </c:pt>
                <c:pt idx="2059" c:formatCode="yyyy\-mm\-dd">
                  <c:v>44733</c:v>
                </c:pt>
                <c:pt idx="2060" c:formatCode="yyyy\-mm\-dd">
                  <c:v>44734</c:v>
                </c:pt>
                <c:pt idx="2061" c:formatCode="yyyy\-mm\-dd">
                  <c:v>44735</c:v>
                </c:pt>
                <c:pt idx="2062" c:formatCode="yyyy\-mm\-dd">
                  <c:v>44736</c:v>
                </c:pt>
                <c:pt idx="2063" c:formatCode="yyyy\-mm\-dd">
                  <c:v>44739</c:v>
                </c:pt>
                <c:pt idx="2064" c:formatCode="yyyy\-mm\-dd">
                  <c:v>44740</c:v>
                </c:pt>
                <c:pt idx="2065" c:formatCode="yyyy\-mm\-dd">
                  <c:v>44741</c:v>
                </c:pt>
                <c:pt idx="2066" c:formatCode="yyyy\-mm\-dd">
                  <c:v>44742</c:v>
                </c:pt>
                <c:pt idx="2067" c:formatCode="yyyy\-mm\-dd">
                  <c:v>44743</c:v>
                </c:pt>
                <c:pt idx="2068" c:formatCode="yyyy\-mm\-dd">
                  <c:v>44746</c:v>
                </c:pt>
                <c:pt idx="2069" c:formatCode="yyyy\-mm\-dd">
                  <c:v>44747</c:v>
                </c:pt>
                <c:pt idx="2070" c:formatCode="yyyy\-mm\-dd">
                  <c:v>44748</c:v>
                </c:pt>
                <c:pt idx="2071" c:formatCode="yyyy\-mm\-dd">
                  <c:v>44749</c:v>
                </c:pt>
                <c:pt idx="2072" c:formatCode="yyyy\-mm\-dd">
                  <c:v>44750</c:v>
                </c:pt>
                <c:pt idx="2073" c:formatCode="yyyy\-mm\-dd">
                  <c:v>44753</c:v>
                </c:pt>
                <c:pt idx="2074" c:formatCode="yyyy\-mm\-dd">
                  <c:v>44754</c:v>
                </c:pt>
                <c:pt idx="2075" c:formatCode="yyyy\-mm\-dd">
                  <c:v>44755</c:v>
                </c:pt>
                <c:pt idx="2076" c:formatCode="yyyy\-mm\-dd">
                  <c:v>44756</c:v>
                </c:pt>
                <c:pt idx="2077" c:formatCode="yyyy\-mm\-dd">
                  <c:v>44757</c:v>
                </c:pt>
                <c:pt idx="2078" c:formatCode="yyyy\-mm\-dd">
                  <c:v>44760</c:v>
                </c:pt>
                <c:pt idx="2079" c:formatCode="yyyy\-mm\-dd">
                  <c:v>44761</c:v>
                </c:pt>
                <c:pt idx="2080" c:formatCode="yyyy\-mm\-dd">
                  <c:v>44762</c:v>
                </c:pt>
                <c:pt idx="2081" c:formatCode="yyyy\-mm\-dd">
                  <c:v>44763</c:v>
                </c:pt>
                <c:pt idx="2082" c:formatCode="yyyy\-mm\-dd">
                  <c:v>44764</c:v>
                </c:pt>
                <c:pt idx="2083" c:formatCode="yyyy\-mm\-dd">
                  <c:v>44767</c:v>
                </c:pt>
                <c:pt idx="2084" c:formatCode="yyyy\-mm\-dd">
                  <c:v>44768</c:v>
                </c:pt>
                <c:pt idx="2085" c:formatCode="yyyy\-mm\-dd">
                  <c:v>44769</c:v>
                </c:pt>
                <c:pt idx="2086" c:formatCode="yyyy\-mm\-dd">
                  <c:v>44770</c:v>
                </c:pt>
                <c:pt idx="2087" c:formatCode="yyyy\-mm\-dd">
                  <c:v>44771</c:v>
                </c:pt>
                <c:pt idx="2088" c:formatCode="yyyy\-mm\-dd">
                  <c:v>44774</c:v>
                </c:pt>
                <c:pt idx="2089" c:formatCode="yyyy\-mm\-dd">
                  <c:v>44775</c:v>
                </c:pt>
                <c:pt idx="2090" c:formatCode="yyyy\-mm\-dd">
                  <c:v>44776</c:v>
                </c:pt>
                <c:pt idx="2091" c:formatCode="yyyy\-mm\-dd">
                  <c:v>44777</c:v>
                </c:pt>
                <c:pt idx="2092" c:formatCode="yyyy\-mm\-dd">
                  <c:v>44778</c:v>
                </c:pt>
                <c:pt idx="2093" c:formatCode="yyyy\-mm\-dd">
                  <c:v>44781</c:v>
                </c:pt>
                <c:pt idx="2094" c:formatCode="yyyy\-mm\-dd">
                  <c:v>44782</c:v>
                </c:pt>
                <c:pt idx="2095" c:formatCode="yyyy\-mm\-dd">
                  <c:v>44783</c:v>
                </c:pt>
                <c:pt idx="2096" c:formatCode="yyyy\-mm\-dd">
                  <c:v>44784</c:v>
                </c:pt>
                <c:pt idx="2097" c:formatCode="yyyy\-mm\-dd">
                  <c:v>44785</c:v>
                </c:pt>
                <c:pt idx="2098" c:formatCode="yyyy\-mm\-dd">
                  <c:v>44788</c:v>
                </c:pt>
                <c:pt idx="2099" c:formatCode="yyyy\-mm\-dd">
                  <c:v>44789</c:v>
                </c:pt>
                <c:pt idx="2100" c:formatCode="yyyy\-mm\-dd">
                  <c:v>44790</c:v>
                </c:pt>
                <c:pt idx="2101" c:formatCode="yyyy\-mm\-dd">
                  <c:v>44791</c:v>
                </c:pt>
                <c:pt idx="2102" c:formatCode="yyyy\-mm\-dd">
                  <c:v>44792</c:v>
                </c:pt>
                <c:pt idx="2103" c:formatCode="yyyy\-mm\-dd">
                  <c:v>44795</c:v>
                </c:pt>
                <c:pt idx="2104" c:formatCode="yyyy\-mm\-dd">
                  <c:v>44796</c:v>
                </c:pt>
                <c:pt idx="2105" c:formatCode="yyyy\-mm\-dd">
                  <c:v>44797</c:v>
                </c:pt>
                <c:pt idx="2106" c:formatCode="yyyy\-mm\-dd">
                  <c:v>44798</c:v>
                </c:pt>
                <c:pt idx="2107" c:formatCode="yyyy\-mm\-dd">
                  <c:v>44799</c:v>
                </c:pt>
                <c:pt idx="2108" c:formatCode="yyyy\-mm\-dd">
                  <c:v>44802</c:v>
                </c:pt>
                <c:pt idx="2109" c:formatCode="yyyy\-mm\-dd">
                  <c:v>44803</c:v>
                </c:pt>
                <c:pt idx="2110" c:formatCode="yyyy\-mm\-dd">
                  <c:v>44804</c:v>
                </c:pt>
                <c:pt idx="2111" c:formatCode="yyyy\-mm\-dd">
                  <c:v>44805</c:v>
                </c:pt>
                <c:pt idx="2112" c:formatCode="yyyy\-mm\-dd">
                  <c:v>44806</c:v>
                </c:pt>
                <c:pt idx="2113" c:formatCode="yyyy\-mm\-dd">
                  <c:v>44809</c:v>
                </c:pt>
                <c:pt idx="2114" c:formatCode="yyyy\-mm\-dd">
                  <c:v>44810</c:v>
                </c:pt>
                <c:pt idx="2115" c:formatCode="yyyy\-mm\-dd">
                  <c:v>44811</c:v>
                </c:pt>
                <c:pt idx="2116" c:formatCode="yyyy\-mm\-dd">
                  <c:v>44812</c:v>
                </c:pt>
                <c:pt idx="2117" c:formatCode="yyyy\-mm\-dd">
                  <c:v>44813</c:v>
                </c:pt>
                <c:pt idx="2118" c:formatCode="yyyy\-mm\-dd">
                  <c:v>44817</c:v>
                </c:pt>
                <c:pt idx="2119" c:formatCode="yyyy\-mm\-dd">
                  <c:v>44818</c:v>
                </c:pt>
                <c:pt idx="2120" c:formatCode="yyyy\-mm\-dd">
                  <c:v>44819</c:v>
                </c:pt>
                <c:pt idx="2121" c:formatCode="yyyy\-mm\-dd">
                  <c:v>44820</c:v>
                </c:pt>
                <c:pt idx="2122" c:formatCode="yyyy\-mm\-dd">
                  <c:v>44823</c:v>
                </c:pt>
                <c:pt idx="2123" c:formatCode="yyyy\-mm\-dd">
                  <c:v>44824</c:v>
                </c:pt>
                <c:pt idx="2124" c:formatCode="yyyy\-mm\-dd">
                  <c:v>44825</c:v>
                </c:pt>
                <c:pt idx="2125" c:formatCode="yyyy\-mm\-dd">
                  <c:v>44826</c:v>
                </c:pt>
                <c:pt idx="2126" c:formatCode="yyyy\-mm\-dd">
                  <c:v>44827</c:v>
                </c:pt>
                <c:pt idx="2127" c:formatCode="yyyy\-mm\-dd">
                  <c:v>44830</c:v>
                </c:pt>
                <c:pt idx="2128" c:formatCode="yyyy\-mm\-dd">
                  <c:v>44831</c:v>
                </c:pt>
                <c:pt idx="2129" c:formatCode="yyyy\-mm\-dd">
                  <c:v>44832</c:v>
                </c:pt>
                <c:pt idx="2130" c:formatCode="yyyy\-mm\-dd">
                  <c:v>44833</c:v>
                </c:pt>
                <c:pt idx="2131" c:formatCode="yyyy\-mm\-dd">
                  <c:v>44834</c:v>
                </c:pt>
                <c:pt idx="2132" c:formatCode="yyyy\-mm\-dd">
                  <c:v>44844</c:v>
                </c:pt>
                <c:pt idx="2133" c:formatCode="yyyy\-mm\-dd">
                  <c:v>44845</c:v>
                </c:pt>
                <c:pt idx="2134" c:formatCode="yyyy\-mm\-dd">
                  <c:v>44846</c:v>
                </c:pt>
                <c:pt idx="2135" c:formatCode="yyyy\-mm\-dd">
                  <c:v>44847</c:v>
                </c:pt>
                <c:pt idx="2136" c:formatCode="yyyy\-mm\-dd">
                  <c:v>44848</c:v>
                </c:pt>
                <c:pt idx="2137" c:formatCode="yyyy\-mm\-dd">
                  <c:v>44851</c:v>
                </c:pt>
                <c:pt idx="2138" c:formatCode="yyyy\-mm\-dd">
                  <c:v>44852</c:v>
                </c:pt>
                <c:pt idx="2139" c:formatCode="yyyy\-mm\-dd">
                  <c:v>44853</c:v>
                </c:pt>
                <c:pt idx="2140" c:formatCode="yyyy\-mm\-dd">
                  <c:v>44854</c:v>
                </c:pt>
                <c:pt idx="2141" c:formatCode="yyyy\-mm\-dd">
                  <c:v>44855</c:v>
                </c:pt>
                <c:pt idx="2142" c:formatCode="yyyy\-mm\-dd">
                  <c:v>44858</c:v>
                </c:pt>
                <c:pt idx="2143" c:formatCode="yyyy\-mm\-dd">
                  <c:v>44859</c:v>
                </c:pt>
                <c:pt idx="2144" c:formatCode="yyyy\-mm\-dd">
                  <c:v>44860</c:v>
                </c:pt>
                <c:pt idx="2145" c:formatCode="yyyy\-mm\-dd">
                  <c:v>44861</c:v>
                </c:pt>
                <c:pt idx="2146" c:formatCode="yyyy\-mm\-dd">
                  <c:v>44862</c:v>
                </c:pt>
                <c:pt idx="2147" c:formatCode="yyyy\-mm\-dd">
                  <c:v>44865</c:v>
                </c:pt>
                <c:pt idx="2148" c:formatCode="yyyy\-mm\-dd">
                  <c:v>44866</c:v>
                </c:pt>
                <c:pt idx="2149" c:formatCode="yyyy\-mm\-dd">
                  <c:v>44867</c:v>
                </c:pt>
                <c:pt idx="2150" c:formatCode="yyyy\-mm\-dd">
                  <c:v>44868</c:v>
                </c:pt>
                <c:pt idx="2151" c:formatCode="yyyy\-mm\-dd">
                  <c:v>44869</c:v>
                </c:pt>
                <c:pt idx="2152" c:formatCode="yyyy\-mm\-dd">
                  <c:v>44872</c:v>
                </c:pt>
                <c:pt idx="2153" c:formatCode="yyyy\-mm\-dd">
                  <c:v>44873</c:v>
                </c:pt>
                <c:pt idx="2154" c:formatCode="yyyy\-mm\-dd">
                  <c:v>44874</c:v>
                </c:pt>
                <c:pt idx="2155" c:formatCode="yyyy\-mm\-dd">
                  <c:v>44875</c:v>
                </c:pt>
                <c:pt idx="2156" c:formatCode="yyyy\-mm\-dd">
                  <c:v>44876</c:v>
                </c:pt>
                <c:pt idx="2157" c:formatCode="yyyy\-mm\-dd">
                  <c:v>44879</c:v>
                </c:pt>
                <c:pt idx="2158" c:formatCode="yyyy\-mm\-dd">
                  <c:v>44880</c:v>
                </c:pt>
                <c:pt idx="2159" c:formatCode="yyyy\-mm\-dd">
                  <c:v>44881</c:v>
                </c:pt>
                <c:pt idx="2160" c:formatCode="yyyy\-mm\-dd">
                  <c:v>44882</c:v>
                </c:pt>
                <c:pt idx="2161" c:formatCode="yyyy\-mm\-dd">
                  <c:v>44883</c:v>
                </c:pt>
                <c:pt idx="2162" c:formatCode="yyyy\-mm\-dd">
                  <c:v>44886</c:v>
                </c:pt>
                <c:pt idx="2163" c:formatCode="yyyy\-mm\-dd">
                  <c:v>44887</c:v>
                </c:pt>
                <c:pt idx="2164" c:formatCode="yyyy\-mm\-dd">
                  <c:v>44888</c:v>
                </c:pt>
                <c:pt idx="2165" c:formatCode="yyyy\-mm\-dd">
                  <c:v>44889</c:v>
                </c:pt>
                <c:pt idx="2166" c:formatCode="yyyy\-mm\-dd">
                  <c:v>44890</c:v>
                </c:pt>
                <c:pt idx="2167" c:formatCode="yyyy\-mm\-dd">
                  <c:v>44893</c:v>
                </c:pt>
                <c:pt idx="2168" c:formatCode="yyyy\-mm\-dd">
                  <c:v>44894</c:v>
                </c:pt>
                <c:pt idx="2169" c:formatCode="yyyy\-mm\-dd">
                  <c:v>44895</c:v>
                </c:pt>
                <c:pt idx="2170" c:formatCode="yyyy\-mm\-dd">
                  <c:v>44896</c:v>
                </c:pt>
                <c:pt idx="2171" c:formatCode="yyyy\-mm\-dd">
                  <c:v>44897</c:v>
                </c:pt>
                <c:pt idx="2172" c:formatCode="yyyy\-mm\-dd">
                  <c:v>44900</c:v>
                </c:pt>
                <c:pt idx="2173" c:formatCode="yyyy\-mm\-dd">
                  <c:v>44901</c:v>
                </c:pt>
                <c:pt idx="2174" c:formatCode="yyyy\-mm\-dd">
                  <c:v>44902</c:v>
                </c:pt>
                <c:pt idx="2175" c:formatCode="yyyy\-mm\-dd">
                  <c:v>44903</c:v>
                </c:pt>
                <c:pt idx="2176" c:formatCode="yyyy\-mm\-dd">
                  <c:v>44904</c:v>
                </c:pt>
                <c:pt idx="2177" c:formatCode="yyyy\-mm\-dd">
                  <c:v>44907</c:v>
                </c:pt>
                <c:pt idx="2178" c:formatCode="yyyy\-mm\-dd">
                  <c:v>44908</c:v>
                </c:pt>
                <c:pt idx="2179" c:formatCode="yyyy\-mm\-dd">
                  <c:v>44909</c:v>
                </c:pt>
                <c:pt idx="2180" c:formatCode="yyyy\-mm\-dd">
                  <c:v>44910</c:v>
                </c:pt>
                <c:pt idx="2181" c:formatCode="yyyy\-mm\-dd">
                  <c:v>44911</c:v>
                </c:pt>
                <c:pt idx="2182" c:formatCode="yyyy\-mm\-dd">
                  <c:v>44914</c:v>
                </c:pt>
                <c:pt idx="2183" c:formatCode="yyyy\-mm\-dd">
                  <c:v>44915</c:v>
                </c:pt>
                <c:pt idx="2184" c:formatCode="yyyy\-mm\-dd">
                  <c:v>44916</c:v>
                </c:pt>
                <c:pt idx="2185" c:formatCode="yyyy\-mm\-dd">
                  <c:v>44917</c:v>
                </c:pt>
                <c:pt idx="2186" c:formatCode="yyyy\-mm\-dd">
                  <c:v>44918</c:v>
                </c:pt>
                <c:pt idx="2187" c:formatCode="yyyy\-mm\-dd">
                  <c:v>44921</c:v>
                </c:pt>
                <c:pt idx="2188" c:formatCode="yyyy\-mm\-dd">
                  <c:v>44922</c:v>
                </c:pt>
                <c:pt idx="2189" c:formatCode="yyyy\-mm\-dd">
                  <c:v>44923</c:v>
                </c:pt>
                <c:pt idx="2190" c:formatCode="yyyy\-mm\-dd">
                  <c:v>44924</c:v>
                </c:pt>
                <c:pt idx="2191" c:formatCode="yyyy\-mm\-dd">
                  <c:v>44925</c:v>
                </c:pt>
                <c:pt idx="2192" c:formatCode="yyyy\-mm\-dd">
                  <c:v>44929</c:v>
                </c:pt>
                <c:pt idx="2193" c:formatCode="yyyy\-mm\-dd">
                  <c:v>44930</c:v>
                </c:pt>
                <c:pt idx="2194" c:formatCode="yyyy\-mm\-dd">
                  <c:v>44931</c:v>
                </c:pt>
                <c:pt idx="2195" c:formatCode="yyyy\-mm\-dd">
                  <c:v>44932</c:v>
                </c:pt>
                <c:pt idx="2196" c:formatCode="yyyy\-mm\-dd">
                  <c:v>44935</c:v>
                </c:pt>
                <c:pt idx="2197" c:formatCode="yyyy\-mm\-dd">
                  <c:v>44936</c:v>
                </c:pt>
                <c:pt idx="2198" c:formatCode="yyyy\-mm\-dd">
                  <c:v>44937</c:v>
                </c:pt>
                <c:pt idx="2199" c:formatCode="yyyy\-mm\-dd">
                  <c:v>44938</c:v>
                </c:pt>
                <c:pt idx="2200" c:formatCode="yyyy\-mm\-dd">
                  <c:v>44939</c:v>
                </c:pt>
                <c:pt idx="2201" c:formatCode="yyyy\-mm\-dd">
                  <c:v>44942</c:v>
                </c:pt>
                <c:pt idx="2202" c:formatCode="yyyy\-mm\-dd">
                  <c:v>44943</c:v>
                </c:pt>
                <c:pt idx="2203" c:formatCode="yyyy\-mm\-dd">
                  <c:v>44944</c:v>
                </c:pt>
                <c:pt idx="2204" c:formatCode="yyyy\-mm\-dd">
                  <c:v>44945</c:v>
                </c:pt>
                <c:pt idx="2205" c:formatCode="yyyy\-mm\-dd">
                  <c:v>44946</c:v>
                </c:pt>
                <c:pt idx="2206" c:formatCode="yyyy\-mm\-dd">
                  <c:v>44956</c:v>
                </c:pt>
                <c:pt idx="2207" c:formatCode="yyyy\-mm\-dd">
                  <c:v>44957</c:v>
                </c:pt>
                <c:pt idx="2208" c:formatCode="yyyy\-mm\-dd">
                  <c:v>44958</c:v>
                </c:pt>
                <c:pt idx="2209" c:formatCode="yyyy\-mm\-dd">
                  <c:v>44959</c:v>
                </c:pt>
                <c:pt idx="2210" c:formatCode="yyyy\-mm\-dd">
                  <c:v>44960</c:v>
                </c:pt>
                <c:pt idx="2211" c:formatCode="yyyy\-mm\-dd">
                  <c:v>44963</c:v>
                </c:pt>
                <c:pt idx="2212" c:formatCode="yyyy\-mm\-dd">
                  <c:v>44964</c:v>
                </c:pt>
                <c:pt idx="2213" c:formatCode="yyyy\-mm\-dd">
                  <c:v>44965</c:v>
                </c:pt>
                <c:pt idx="2214" c:formatCode="yyyy\-mm\-dd">
                  <c:v>44966</c:v>
                </c:pt>
                <c:pt idx="2215" c:formatCode="yyyy\-mm\-dd">
                  <c:v>44967</c:v>
                </c:pt>
                <c:pt idx="2216" c:formatCode="yyyy\-mm\-dd">
                  <c:v>44970</c:v>
                </c:pt>
                <c:pt idx="2217" c:formatCode="yyyy\-mm\-dd">
                  <c:v>44971</c:v>
                </c:pt>
                <c:pt idx="2218" c:formatCode="yyyy\-mm\-dd">
                  <c:v>44972</c:v>
                </c:pt>
                <c:pt idx="2219" c:formatCode="yyyy\-mm\-dd">
                  <c:v>44973</c:v>
                </c:pt>
                <c:pt idx="2220" c:formatCode="yyyy\-mm\-dd">
                  <c:v>44974</c:v>
                </c:pt>
                <c:pt idx="2221" c:formatCode="yyyy\-mm\-dd">
                  <c:v>44977</c:v>
                </c:pt>
                <c:pt idx="2222" c:formatCode="yyyy\-mm\-dd">
                  <c:v>44978</c:v>
                </c:pt>
                <c:pt idx="2223" c:formatCode="yyyy\-mm\-dd">
                  <c:v>44979</c:v>
                </c:pt>
                <c:pt idx="2224" c:formatCode="yyyy\-mm\-dd">
                  <c:v>44980</c:v>
                </c:pt>
                <c:pt idx="2225" c:formatCode="yyyy\-mm\-dd">
                  <c:v>44981</c:v>
                </c:pt>
                <c:pt idx="2226" c:formatCode="yyyy\-mm\-dd">
                  <c:v>44984</c:v>
                </c:pt>
                <c:pt idx="2227" c:formatCode="yyyy\-mm\-dd">
                  <c:v>44985</c:v>
                </c:pt>
                <c:pt idx="2228" c:formatCode="yyyy\-mm\-dd">
                  <c:v>44986</c:v>
                </c:pt>
                <c:pt idx="2229" c:formatCode="yyyy\-mm\-dd">
                  <c:v>44987</c:v>
                </c:pt>
                <c:pt idx="2230" c:formatCode="yyyy\-mm\-dd">
                  <c:v>44988</c:v>
                </c:pt>
                <c:pt idx="2231" c:formatCode="yyyy\-mm\-dd">
                  <c:v>44991</c:v>
                </c:pt>
                <c:pt idx="2232" c:formatCode="yyyy\-mm\-dd">
                  <c:v>44992</c:v>
                </c:pt>
                <c:pt idx="2233" c:formatCode="yyyy\-mm\-dd">
                  <c:v>44993</c:v>
                </c:pt>
                <c:pt idx="2234" c:formatCode="yyyy\-mm\-dd">
                  <c:v>44994</c:v>
                </c:pt>
                <c:pt idx="2235" c:formatCode="yyyy\-mm\-dd">
                  <c:v>44995</c:v>
                </c:pt>
                <c:pt idx="2236" c:formatCode="yyyy\-mm\-dd">
                  <c:v>44998</c:v>
                </c:pt>
                <c:pt idx="2237" c:formatCode="yyyy\-mm\-dd">
                  <c:v>44999</c:v>
                </c:pt>
                <c:pt idx="2238" c:formatCode="yyyy\-mm\-dd">
                  <c:v>45000</c:v>
                </c:pt>
                <c:pt idx="2239" c:formatCode="yyyy\-mm\-dd">
                  <c:v>45001</c:v>
                </c:pt>
                <c:pt idx="2240" c:formatCode="yyyy\-mm\-dd">
                  <c:v>45002</c:v>
                </c:pt>
                <c:pt idx="2241" c:formatCode="yyyy\-mm\-dd">
                  <c:v>45005</c:v>
                </c:pt>
                <c:pt idx="2242" c:formatCode="yyyy\-mm\-dd">
                  <c:v>45006</c:v>
                </c:pt>
                <c:pt idx="2243" c:formatCode="yyyy\-mm\-dd">
                  <c:v>45007</c:v>
                </c:pt>
                <c:pt idx="2244" c:formatCode="yyyy\-mm\-dd">
                  <c:v>45008</c:v>
                </c:pt>
                <c:pt idx="2245" c:formatCode="yyyy\-mm\-dd">
                  <c:v>45009</c:v>
                </c:pt>
                <c:pt idx="2246" c:formatCode="yyyy\-mm\-dd">
                  <c:v>45012</c:v>
                </c:pt>
                <c:pt idx="2247" c:formatCode="yyyy\-mm\-dd">
                  <c:v>45013</c:v>
                </c:pt>
                <c:pt idx="2248" c:formatCode="yyyy\-mm\-dd">
                  <c:v>45014</c:v>
                </c:pt>
                <c:pt idx="2249" c:formatCode="yyyy\-mm\-dd">
                  <c:v>45015</c:v>
                </c:pt>
                <c:pt idx="2250" c:formatCode="yyyy\-mm\-dd">
                  <c:v>45016</c:v>
                </c:pt>
                <c:pt idx="2251" c:formatCode="yyyy\-mm\-dd">
                  <c:v>45019</c:v>
                </c:pt>
                <c:pt idx="2252" c:formatCode="yyyy\-mm\-dd">
                  <c:v>45020</c:v>
                </c:pt>
                <c:pt idx="2253" c:formatCode="yyyy\-mm\-dd">
                  <c:v>45022</c:v>
                </c:pt>
                <c:pt idx="2254" c:formatCode="yyyy\-mm\-dd">
                  <c:v>45023</c:v>
                </c:pt>
                <c:pt idx="2255" c:formatCode="yyyy\-mm\-dd">
                  <c:v>45026</c:v>
                </c:pt>
                <c:pt idx="2256" c:formatCode="yyyy\-mm\-dd">
                  <c:v>45027</c:v>
                </c:pt>
                <c:pt idx="2257" c:formatCode="yyyy\-mm\-dd">
                  <c:v>45028</c:v>
                </c:pt>
                <c:pt idx="2258" c:formatCode="yyyy\-mm\-dd">
                  <c:v>45029</c:v>
                </c:pt>
                <c:pt idx="2259" c:formatCode="yyyy\-mm\-dd">
                  <c:v>45030</c:v>
                </c:pt>
                <c:pt idx="2260" c:formatCode="yyyy\-mm\-dd">
                  <c:v>45033</c:v>
                </c:pt>
                <c:pt idx="2261" c:formatCode="yyyy\-mm\-dd">
                  <c:v>45034</c:v>
                </c:pt>
                <c:pt idx="2262" c:formatCode="yyyy\-mm\-dd">
                  <c:v>45035</c:v>
                </c:pt>
                <c:pt idx="2263" c:formatCode="yyyy\-mm\-dd">
                  <c:v>45036</c:v>
                </c:pt>
                <c:pt idx="2264" c:formatCode="yyyy\-mm\-dd">
                  <c:v>45037</c:v>
                </c:pt>
                <c:pt idx="2265" c:formatCode="yyyy\-mm\-dd">
                  <c:v>45040</c:v>
                </c:pt>
                <c:pt idx="2266" c:formatCode="yyyy\-mm\-dd">
                  <c:v>45041</c:v>
                </c:pt>
                <c:pt idx="2267" c:formatCode="yyyy\-mm\-dd">
                  <c:v>45042</c:v>
                </c:pt>
                <c:pt idx="2268" c:formatCode="yyyy\-mm\-dd">
                  <c:v>45043</c:v>
                </c:pt>
                <c:pt idx="2269" c:formatCode="yyyy\-mm\-dd">
                  <c:v>45044</c:v>
                </c:pt>
                <c:pt idx="2270" c:formatCode="yyyy\-mm\-dd">
                  <c:v>45050</c:v>
                </c:pt>
                <c:pt idx="2271" c:formatCode="yyyy\-mm\-dd">
                  <c:v>45051</c:v>
                </c:pt>
                <c:pt idx="2272" c:formatCode="yyyy\-mm\-dd">
                  <c:v>45054</c:v>
                </c:pt>
                <c:pt idx="2273" c:formatCode="yyyy\-mm\-dd">
                  <c:v>45055</c:v>
                </c:pt>
                <c:pt idx="2274" c:formatCode="yyyy\-mm\-dd">
                  <c:v>45056</c:v>
                </c:pt>
                <c:pt idx="2275" c:formatCode="yyyy\-mm\-dd">
                  <c:v>45057</c:v>
                </c:pt>
                <c:pt idx="2276" c:formatCode="yyyy\-mm\-dd">
                  <c:v>45058</c:v>
                </c:pt>
                <c:pt idx="2277" c:formatCode="yyyy\-mm\-dd">
                  <c:v>45061</c:v>
                </c:pt>
                <c:pt idx="2278" c:formatCode="yyyy\-mm\-dd">
                  <c:v>45062</c:v>
                </c:pt>
                <c:pt idx="2279" c:formatCode="yyyy\-mm\-dd">
                  <c:v>45063</c:v>
                </c:pt>
                <c:pt idx="2280" c:formatCode="yyyy\-mm\-dd">
                  <c:v>45064</c:v>
                </c:pt>
                <c:pt idx="2281" c:formatCode="yyyy\-mm\-dd">
                  <c:v>45065</c:v>
                </c:pt>
                <c:pt idx="2282" c:formatCode="yyyy\-mm\-dd">
                  <c:v>45068</c:v>
                </c:pt>
                <c:pt idx="2283" c:formatCode="yyyy\-mm\-dd">
                  <c:v>45069</c:v>
                </c:pt>
                <c:pt idx="2284" c:formatCode="yyyy\-mm\-dd">
                  <c:v>45070</c:v>
                </c:pt>
                <c:pt idx="2285" c:formatCode="yyyy\-mm\-dd">
                  <c:v>45071</c:v>
                </c:pt>
                <c:pt idx="2286" c:formatCode="yyyy\-mm\-dd">
                  <c:v>45072</c:v>
                </c:pt>
                <c:pt idx="2287" c:formatCode="yyyy\-mm\-dd">
                  <c:v>45075</c:v>
                </c:pt>
                <c:pt idx="2288" c:formatCode="yyyy\-mm\-dd">
                  <c:v>45076</c:v>
                </c:pt>
                <c:pt idx="2289" c:formatCode="yyyy\-mm\-dd">
                  <c:v>45077</c:v>
                </c:pt>
                <c:pt idx="2290" c:formatCode="yyyy\-mm\-dd">
                  <c:v>45078</c:v>
                </c:pt>
                <c:pt idx="2291" c:formatCode="yyyy\-mm\-dd">
                  <c:v>45079</c:v>
                </c:pt>
                <c:pt idx="2292" c:formatCode="yyyy\-mm\-dd">
                  <c:v>45082</c:v>
                </c:pt>
                <c:pt idx="2293" c:formatCode="yyyy\-mm\-dd">
                  <c:v>45083</c:v>
                </c:pt>
                <c:pt idx="2294" c:formatCode="yyyy\-mm\-dd">
                  <c:v>45084</c:v>
                </c:pt>
                <c:pt idx="2295" c:formatCode="yyyy\-mm\-dd">
                  <c:v>45085</c:v>
                </c:pt>
                <c:pt idx="2296" c:formatCode="yyyy\-mm\-dd">
                  <c:v>45086</c:v>
                </c:pt>
                <c:pt idx="2297" c:formatCode="yyyy\-mm\-dd">
                  <c:v>45089</c:v>
                </c:pt>
                <c:pt idx="2298" c:formatCode="yyyy\-mm\-dd">
                  <c:v>45090</c:v>
                </c:pt>
                <c:pt idx="2299" c:formatCode="yyyy\-mm\-dd">
                  <c:v>45091</c:v>
                </c:pt>
                <c:pt idx="2300" c:formatCode="yyyy\-mm\-dd">
                  <c:v>45092</c:v>
                </c:pt>
                <c:pt idx="2301" c:formatCode="yyyy\-mm\-dd">
                  <c:v>45093</c:v>
                </c:pt>
                <c:pt idx="2302" c:formatCode="yyyy\-mm\-dd">
                  <c:v>45096</c:v>
                </c:pt>
                <c:pt idx="2303" c:formatCode="yyyy\-mm\-dd">
                  <c:v>45097</c:v>
                </c:pt>
                <c:pt idx="2304" c:formatCode="yyyy\-mm\-dd">
                  <c:v>45098</c:v>
                </c:pt>
                <c:pt idx="2305" c:formatCode="yyyy\-mm\-dd">
                  <c:v>45103</c:v>
                </c:pt>
                <c:pt idx="2306" c:formatCode="yyyy\-mm\-dd">
                  <c:v>45104</c:v>
                </c:pt>
                <c:pt idx="2307" c:formatCode="yyyy\-mm\-dd">
                  <c:v>45105</c:v>
                </c:pt>
                <c:pt idx="2308" c:formatCode="yyyy\-mm\-dd">
                  <c:v>45106</c:v>
                </c:pt>
                <c:pt idx="2309" c:formatCode="yyyy\-mm\-dd">
                  <c:v>45107</c:v>
                </c:pt>
                <c:pt idx="2310" c:formatCode="yyyy\-mm\-dd">
                  <c:v>45110</c:v>
                </c:pt>
                <c:pt idx="2311" c:formatCode="yyyy\-mm\-dd">
                  <c:v>45111</c:v>
                </c:pt>
                <c:pt idx="2312" c:formatCode="yyyy\-mm\-dd">
                  <c:v>45112</c:v>
                </c:pt>
                <c:pt idx="2313" c:formatCode="yyyy\-mm\-dd">
                  <c:v>45113</c:v>
                </c:pt>
                <c:pt idx="2314" c:formatCode="yyyy\-mm\-dd">
                  <c:v>45114</c:v>
                </c:pt>
                <c:pt idx="2315" c:formatCode="yyyy\-mm\-dd">
                  <c:v>45117</c:v>
                </c:pt>
                <c:pt idx="2316" c:formatCode="yyyy\-mm\-dd">
                  <c:v>45118</c:v>
                </c:pt>
                <c:pt idx="2317" c:formatCode="yyyy\-mm\-dd">
                  <c:v>45119</c:v>
                </c:pt>
                <c:pt idx="2318" c:formatCode="yyyy\-mm\-dd">
                  <c:v>45120</c:v>
                </c:pt>
                <c:pt idx="2319" c:formatCode="yyyy\-mm\-dd">
                  <c:v>45121</c:v>
                </c:pt>
                <c:pt idx="2320" c:formatCode="yyyy\-mm\-dd">
                  <c:v>45124</c:v>
                </c:pt>
                <c:pt idx="2321" c:formatCode="yyyy\-mm\-dd">
                  <c:v>45125</c:v>
                </c:pt>
                <c:pt idx="2322" c:formatCode="yyyy\-mm\-dd">
                  <c:v>45126</c:v>
                </c:pt>
                <c:pt idx="2323" c:formatCode="yyyy\-mm\-dd">
                  <c:v>45127</c:v>
                </c:pt>
                <c:pt idx="2324" c:formatCode="yyyy\-mm\-dd">
                  <c:v>45128</c:v>
                </c:pt>
                <c:pt idx="2325" c:formatCode="yyyy\-mm\-dd">
                  <c:v>45131</c:v>
                </c:pt>
                <c:pt idx="2326" c:formatCode="yyyy\-mm\-dd">
                  <c:v>45132</c:v>
                </c:pt>
                <c:pt idx="2327" c:formatCode="yyyy\-mm\-dd">
                  <c:v>45133</c:v>
                </c:pt>
                <c:pt idx="2328" c:formatCode="yyyy\-mm\-dd">
                  <c:v>45134</c:v>
                </c:pt>
                <c:pt idx="2329" c:formatCode="yyyy\-mm\-dd">
                  <c:v>45135</c:v>
                </c:pt>
                <c:pt idx="2330" c:formatCode="yyyy\-mm\-dd">
                  <c:v>45138</c:v>
                </c:pt>
                <c:pt idx="2331" c:formatCode="yyyy\-mm\-dd">
                  <c:v>45139</c:v>
                </c:pt>
                <c:pt idx="2332" c:formatCode="yyyy\-mm\-dd">
                  <c:v>45140</c:v>
                </c:pt>
                <c:pt idx="2333" c:formatCode="yyyy\-mm\-dd">
                  <c:v>45141</c:v>
                </c:pt>
                <c:pt idx="2334" c:formatCode="yyyy\-mm\-dd">
                  <c:v>45142</c:v>
                </c:pt>
                <c:pt idx="2335" c:formatCode="yyyy\-mm\-dd">
                  <c:v>45145</c:v>
                </c:pt>
                <c:pt idx="2336" c:formatCode="yyyy\-mm\-dd">
                  <c:v>45146</c:v>
                </c:pt>
                <c:pt idx="2337" c:formatCode="yyyy\-mm\-dd">
                  <c:v>45147</c:v>
                </c:pt>
                <c:pt idx="2338" c:formatCode="yyyy\-mm\-dd">
                  <c:v>45148</c:v>
                </c:pt>
                <c:pt idx="2339" c:formatCode="yyyy\-mm\-dd">
                  <c:v>45149</c:v>
                </c:pt>
                <c:pt idx="2340" c:formatCode="yyyy\-mm\-dd">
                  <c:v>45152</c:v>
                </c:pt>
                <c:pt idx="2341" c:formatCode="yyyy\-mm\-dd">
                  <c:v>45153</c:v>
                </c:pt>
                <c:pt idx="2342" c:formatCode="yyyy\-mm\-dd">
                  <c:v>45154</c:v>
                </c:pt>
                <c:pt idx="2343" c:formatCode="yyyy\-mm\-dd">
                  <c:v>45155</c:v>
                </c:pt>
                <c:pt idx="2344" c:formatCode="yyyy\-mm\-dd">
                  <c:v>45156</c:v>
                </c:pt>
                <c:pt idx="2345" c:formatCode="yyyy\-mm\-dd">
                  <c:v>45159</c:v>
                </c:pt>
                <c:pt idx="2346" c:formatCode="yyyy\-mm\-dd">
                  <c:v>45160</c:v>
                </c:pt>
                <c:pt idx="2347" c:formatCode="yyyy\-mm\-dd">
                  <c:v>45161</c:v>
                </c:pt>
                <c:pt idx="2348" c:formatCode="yyyy\-mm\-dd">
                  <c:v>45162</c:v>
                </c:pt>
                <c:pt idx="2349" c:formatCode="yyyy\-mm\-dd">
                  <c:v>45163</c:v>
                </c:pt>
                <c:pt idx="2350" c:formatCode="yyyy\-mm\-dd">
                  <c:v>45166</c:v>
                </c:pt>
                <c:pt idx="2351" c:formatCode="yyyy\-mm\-dd">
                  <c:v>45167</c:v>
                </c:pt>
                <c:pt idx="2352" c:formatCode="yyyy\-mm\-dd">
                  <c:v>45168</c:v>
                </c:pt>
                <c:pt idx="2353" c:formatCode="yyyy\-mm\-dd">
                  <c:v>45169</c:v>
                </c:pt>
                <c:pt idx="2354" c:formatCode="yyyy\-mm\-dd">
                  <c:v>45170</c:v>
                </c:pt>
                <c:pt idx="2355" c:formatCode="yyyy\-mm\-dd">
                  <c:v>45173</c:v>
                </c:pt>
                <c:pt idx="2356" c:formatCode="yyyy\-mm\-dd">
                  <c:v>45174</c:v>
                </c:pt>
                <c:pt idx="2357" c:formatCode="yyyy\-mm\-dd">
                  <c:v>45175</c:v>
                </c:pt>
                <c:pt idx="2358" c:formatCode="yyyy\-mm\-dd">
                  <c:v>45176</c:v>
                </c:pt>
                <c:pt idx="2359" c:formatCode="yyyy\-mm\-dd">
                  <c:v>45177</c:v>
                </c:pt>
                <c:pt idx="2360" c:formatCode="yyyy\-mm\-dd">
                  <c:v>45180</c:v>
                </c:pt>
                <c:pt idx="2361" c:formatCode="yyyy\-mm\-dd">
                  <c:v>45181</c:v>
                </c:pt>
                <c:pt idx="2362" c:formatCode="yyyy\-mm\-dd">
                  <c:v>45182</c:v>
                </c:pt>
                <c:pt idx="2363" c:formatCode="yyyy\-mm\-dd">
                  <c:v>45183</c:v>
                </c:pt>
                <c:pt idx="2364" c:formatCode="yyyy\-mm\-dd">
                  <c:v>45184</c:v>
                </c:pt>
                <c:pt idx="2365" c:formatCode="yyyy\-mm\-dd">
                  <c:v>45187</c:v>
                </c:pt>
                <c:pt idx="2366" c:formatCode="yyyy\-mm\-dd">
                  <c:v>45188</c:v>
                </c:pt>
                <c:pt idx="2367" c:formatCode="yyyy\-mm\-dd">
                  <c:v>45189</c:v>
                </c:pt>
                <c:pt idx="2368" c:formatCode="yyyy\-mm\-dd">
                  <c:v>45190</c:v>
                </c:pt>
                <c:pt idx="2369" c:formatCode="yyyy\-mm\-dd">
                  <c:v>45191</c:v>
                </c:pt>
                <c:pt idx="2370" c:formatCode="yyyy\-mm\-dd">
                  <c:v>45194</c:v>
                </c:pt>
                <c:pt idx="2371" c:formatCode="yyyy\-mm\-dd">
                  <c:v>45195</c:v>
                </c:pt>
                <c:pt idx="2372" c:formatCode="yyyy\-mm\-dd">
                  <c:v>45196</c:v>
                </c:pt>
                <c:pt idx="2373" c:formatCode="yyyy\-mm\-dd">
                  <c:v>45197</c:v>
                </c:pt>
                <c:pt idx="2374" c:formatCode="yyyy\-mm\-dd">
                  <c:v>45208</c:v>
                </c:pt>
                <c:pt idx="2375" c:formatCode="yyyy\-mm\-dd">
                  <c:v>45209</c:v>
                </c:pt>
                <c:pt idx="2376" c:formatCode="yyyy\-mm\-dd">
                  <c:v>45210</c:v>
                </c:pt>
                <c:pt idx="2377" c:formatCode="yyyy\-mm\-dd">
                  <c:v>45211</c:v>
                </c:pt>
                <c:pt idx="2378" c:formatCode="yyyy\-mm\-dd">
                  <c:v>45212</c:v>
                </c:pt>
                <c:pt idx="2379" c:formatCode="yyyy\-mm\-dd">
                  <c:v>45215</c:v>
                </c:pt>
                <c:pt idx="2380" c:formatCode="yyyy\-mm\-dd">
                  <c:v>45216</c:v>
                </c:pt>
                <c:pt idx="2381" c:formatCode="yyyy\-mm\-dd">
                  <c:v>45217</c:v>
                </c:pt>
                <c:pt idx="2382" c:formatCode="yyyy\-mm\-dd">
                  <c:v>45218</c:v>
                </c:pt>
                <c:pt idx="2383" c:formatCode="yyyy\-mm\-dd">
                  <c:v>45219</c:v>
                </c:pt>
                <c:pt idx="2384" c:formatCode="yyyy\-mm\-dd">
                  <c:v>45222</c:v>
                </c:pt>
                <c:pt idx="2385" c:formatCode="yyyy\-mm\-dd">
                  <c:v>45223</c:v>
                </c:pt>
                <c:pt idx="2386" c:formatCode="yyyy\-mm\-dd">
                  <c:v>45224</c:v>
                </c:pt>
                <c:pt idx="2387" c:formatCode="yyyy\-mm\-dd">
                  <c:v>45225</c:v>
                </c:pt>
                <c:pt idx="2388" c:formatCode="yyyy\-mm\-dd">
                  <c:v>45226</c:v>
                </c:pt>
                <c:pt idx="2389" c:formatCode="yyyy\-mm\-dd">
                  <c:v>45229</c:v>
                </c:pt>
                <c:pt idx="2390" c:formatCode="yyyy\-mm\-dd">
                  <c:v>45230</c:v>
                </c:pt>
                <c:pt idx="2391" c:formatCode="yyyy\-mm\-dd">
                  <c:v>45231</c:v>
                </c:pt>
                <c:pt idx="2392" c:formatCode="yyyy\-mm\-dd">
                  <c:v>45232</c:v>
                </c:pt>
                <c:pt idx="2393" c:formatCode="yyyy\-mm\-dd">
                  <c:v>45233</c:v>
                </c:pt>
                <c:pt idx="2394" c:formatCode="yyyy\-mm\-dd">
                  <c:v>45236</c:v>
                </c:pt>
                <c:pt idx="2395" c:formatCode="yyyy\-mm\-dd">
                  <c:v>45237</c:v>
                </c:pt>
                <c:pt idx="2396" c:formatCode="yyyy\-mm\-dd">
                  <c:v>45238</c:v>
                </c:pt>
                <c:pt idx="2397" c:formatCode="yyyy\-mm\-dd">
                  <c:v>45239</c:v>
                </c:pt>
                <c:pt idx="2398" c:formatCode="yyyy\-mm\-dd">
                  <c:v>45240</c:v>
                </c:pt>
                <c:pt idx="2399" c:formatCode="yyyy\-mm\-dd">
                  <c:v>45243</c:v>
                </c:pt>
                <c:pt idx="2400" c:formatCode="yyyy\-mm\-dd">
                  <c:v>45244</c:v>
                </c:pt>
                <c:pt idx="2401" c:formatCode="yyyy\-mm\-dd">
                  <c:v>45245</c:v>
                </c:pt>
                <c:pt idx="2402" c:formatCode="yyyy\-mm\-dd">
                  <c:v>45246</c:v>
                </c:pt>
                <c:pt idx="2403" c:formatCode="yyyy\-mm\-dd">
                  <c:v>45247</c:v>
                </c:pt>
                <c:pt idx="2404" c:formatCode="yyyy\-mm\-dd">
                  <c:v>45250</c:v>
                </c:pt>
                <c:pt idx="2405" c:formatCode="yyyy\-mm\-dd">
                  <c:v>45251</c:v>
                </c:pt>
                <c:pt idx="2406" c:formatCode="yyyy\-mm\-dd">
                  <c:v>45252</c:v>
                </c:pt>
                <c:pt idx="2407" c:formatCode="yyyy\-mm\-dd">
                  <c:v>45253</c:v>
                </c:pt>
                <c:pt idx="2408" c:formatCode="yyyy\-mm\-dd">
                  <c:v>45254</c:v>
                </c:pt>
                <c:pt idx="2409" c:formatCode="yyyy\-mm\-dd">
                  <c:v>45257</c:v>
                </c:pt>
                <c:pt idx="2410" c:formatCode="yyyy\-mm\-dd">
                  <c:v>45258</c:v>
                </c:pt>
                <c:pt idx="2411" c:formatCode="yyyy\-mm\-dd">
                  <c:v>45259</c:v>
                </c:pt>
                <c:pt idx="2412" c:formatCode="yyyy\-mm\-dd">
                  <c:v>45260</c:v>
                </c:pt>
                <c:pt idx="2413" c:formatCode="yyyy\-mm\-dd">
                  <c:v>45261</c:v>
                </c:pt>
                <c:pt idx="2414" c:formatCode="yyyy\-mm\-dd">
                  <c:v>45264</c:v>
                </c:pt>
                <c:pt idx="2415" c:formatCode="yyyy\-mm\-dd">
                  <c:v>45265</c:v>
                </c:pt>
                <c:pt idx="2416" c:formatCode="yyyy\-mm\-dd">
                  <c:v>45266</c:v>
                </c:pt>
                <c:pt idx="2417" c:formatCode="yyyy\-mm\-dd">
                  <c:v>45267</c:v>
                </c:pt>
                <c:pt idx="2418" c:formatCode="yyyy\-mm\-dd">
                  <c:v>45268</c:v>
                </c:pt>
                <c:pt idx="2419" c:formatCode="yyyy\-mm\-dd">
                  <c:v>45271</c:v>
                </c:pt>
                <c:pt idx="2420" c:formatCode="yyyy\-mm\-dd">
                  <c:v>45272</c:v>
                </c:pt>
                <c:pt idx="2421" c:formatCode="yyyy\-mm\-dd">
                  <c:v>45273</c:v>
                </c:pt>
                <c:pt idx="2422" c:formatCode="yyyy\-mm\-dd">
                  <c:v>45274</c:v>
                </c:pt>
                <c:pt idx="2423" c:formatCode="yyyy\-mm\-dd">
                  <c:v>45275</c:v>
                </c:pt>
                <c:pt idx="2424" c:formatCode="yyyy\-mm\-dd">
                  <c:v>45278</c:v>
                </c:pt>
                <c:pt idx="2425" c:formatCode="yyyy\-mm\-dd">
                  <c:v>45279</c:v>
                </c:pt>
                <c:pt idx="2426" c:formatCode="yyyy\-mm\-dd">
                  <c:v>45280</c:v>
                </c:pt>
                <c:pt idx="2427" c:formatCode="yyyy\-mm\-dd">
                  <c:v>45281</c:v>
                </c:pt>
                <c:pt idx="2428" c:formatCode="yyyy\-mm\-dd">
                  <c:v>45282</c:v>
                </c:pt>
                <c:pt idx="2429" c:formatCode="yyyy\-mm\-dd">
                  <c:v>45285</c:v>
                </c:pt>
                <c:pt idx="2430" c:formatCode="yyyy\-mm\-dd">
                  <c:v>45286</c:v>
                </c:pt>
                <c:pt idx="2431" c:formatCode="yyyy\-mm\-dd">
                  <c:v>45287</c:v>
                </c:pt>
                <c:pt idx="2432" c:formatCode="yyyy\-mm\-dd">
                  <c:v>45288</c:v>
                </c:pt>
                <c:pt idx="2433" c:formatCode="yyyy\-mm\-dd">
                  <c:v>45289</c:v>
                </c:pt>
                <c:pt idx="2434" c:formatCode="yyyy\-mm\-dd">
                  <c:v>45293</c:v>
                </c:pt>
                <c:pt idx="2435" c:formatCode="yyyy\-mm\-dd">
                  <c:v>45294</c:v>
                </c:pt>
                <c:pt idx="2436" c:formatCode="yyyy\-mm\-dd">
                  <c:v>45295</c:v>
                </c:pt>
                <c:pt idx="2437" c:formatCode="yyyy\-mm\-dd">
                  <c:v>45296</c:v>
                </c:pt>
                <c:pt idx="2438" c:formatCode="yyyy\-mm\-dd">
                  <c:v>45299</c:v>
                </c:pt>
                <c:pt idx="2439" c:formatCode="yyyy\-mm\-dd">
                  <c:v>45300</c:v>
                </c:pt>
                <c:pt idx="2440" c:formatCode="yyyy\-mm\-dd">
                  <c:v>45301</c:v>
                </c:pt>
                <c:pt idx="2441" c:formatCode="yyyy\-mm\-dd">
                  <c:v>45302</c:v>
                </c:pt>
                <c:pt idx="2442" c:formatCode="yyyy\-mm\-dd">
                  <c:v>45303</c:v>
                </c:pt>
                <c:pt idx="2443" c:formatCode="yyyy\-mm\-dd">
                  <c:v>45306</c:v>
                </c:pt>
                <c:pt idx="2444" c:formatCode="yyyy\-mm\-dd">
                  <c:v>45307</c:v>
                </c:pt>
                <c:pt idx="2445" c:formatCode="yyyy\-mm\-dd">
                  <c:v>45308</c:v>
                </c:pt>
                <c:pt idx="2446" c:formatCode="yyyy\-mm\-dd">
                  <c:v>45309</c:v>
                </c:pt>
                <c:pt idx="2447" c:formatCode="yyyy\-mm\-dd">
                  <c:v>45310</c:v>
                </c:pt>
                <c:pt idx="2448" c:formatCode="yyyy\-mm\-dd">
                  <c:v>45313</c:v>
                </c:pt>
                <c:pt idx="2449" c:formatCode="yyyy\-mm\-dd">
                  <c:v>45314</c:v>
                </c:pt>
                <c:pt idx="2450" c:formatCode="yyyy\-mm\-dd">
                  <c:v>45315</c:v>
                </c:pt>
                <c:pt idx="2451" c:formatCode="yyyy\-mm\-dd">
                  <c:v>45316</c:v>
                </c:pt>
                <c:pt idx="2452" c:formatCode="yyyy\-mm\-dd">
                  <c:v>45317</c:v>
                </c:pt>
                <c:pt idx="2453" c:formatCode="yyyy\-mm\-dd">
                  <c:v>45320</c:v>
                </c:pt>
                <c:pt idx="2454" c:formatCode="yyyy\-mm\-dd">
                  <c:v>45321</c:v>
                </c:pt>
                <c:pt idx="2455" c:formatCode="yyyy\-mm\-dd">
                  <c:v>45322</c:v>
                </c:pt>
                <c:pt idx="2456" c:formatCode="yyyy\-mm\-dd">
                  <c:v>45323</c:v>
                </c:pt>
                <c:pt idx="2457" c:formatCode="yyyy\-mm\-dd">
                  <c:v>45324</c:v>
                </c:pt>
                <c:pt idx="2458" c:formatCode="yyyy\-mm\-dd">
                  <c:v>45327</c:v>
                </c:pt>
                <c:pt idx="2459" c:formatCode="yyyy\-mm\-dd">
                  <c:v>45328</c:v>
                </c:pt>
                <c:pt idx="2460" c:formatCode="yyyy\-mm\-dd">
                  <c:v>45329</c:v>
                </c:pt>
                <c:pt idx="2461" c:formatCode="yyyy\-mm\-dd">
                  <c:v>45330</c:v>
                </c:pt>
                <c:pt idx="2462" c:formatCode="yyyy\-mm\-dd">
                  <c:v>45341</c:v>
                </c:pt>
                <c:pt idx="2463" c:formatCode="yyyy\-mm\-dd">
                  <c:v>45342</c:v>
                </c:pt>
                <c:pt idx="2464" c:formatCode="yyyy\-mm\-dd">
                  <c:v>45343</c:v>
                </c:pt>
                <c:pt idx="2465" c:formatCode="yyyy\-mm\-dd">
                  <c:v>45344</c:v>
                </c:pt>
                <c:pt idx="2466" c:formatCode="yyyy\-mm\-dd">
                  <c:v>45345</c:v>
                </c:pt>
                <c:pt idx="2467" c:formatCode="yyyy\-mm\-dd">
                  <c:v>45348</c:v>
                </c:pt>
                <c:pt idx="2468" c:formatCode="yyyy\-mm\-dd">
                  <c:v>45349</c:v>
                </c:pt>
                <c:pt idx="2469" c:formatCode="yyyy\-mm\-dd">
                  <c:v>45350</c:v>
                </c:pt>
                <c:pt idx="2470" c:formatCode="yyyy\-mm\-dd">
                  <c:v>45351</c:v>
                </c:pt>
                <c:pt idx="2471" c:formatCode="yyyy\-mm\-dd">
                  <c:v>45352</c:v>
                </c:pt>
                <c:pt idx="2472" c:formatCode="yyyy\-mm\-dd">
                  <c:v>45355</c:v>
                </c:pt>
                <c:pt idx="2473" c:formatCode="yyyy\-mm\-dd">
                  <c:v>45356</c:v>
                </c:pt>
                <c:pt idx="2474" c:formatCode="yyyy\-mm\-dd">
                  <c:v>45357</c:v>
                </c:pt>
                <c:pt idx="2475" c:formatCode="yyyy\-mm\-dd">
                  <c:v>45358</c:v>
                </c:pt>
                <c:pt idx="2476" c:formatCode="yyyy\-mm\-dd">
                  <c:v>45359</c:v>
                </c:pt>
                <c:pt idx="2477" c:formatCode="yyyy\-mm\-dd">
                  <c:v>45362</c:v>
                </c:pt>
                <c:pt idx="2478" c:formatCode="yyyy\-mm\-dd">
                  <c:v>45363</c:v>
                </c:pt>
                <c:pt idx="2479" c:formatCode="yyyy\-mm\-dd">
                  <c:v>45364</c:v>
                </c:pt>
                <c:pt idx="2480" c:formatCode="yyyy\-mm\-dd">
                  <c:v>45365</c:v>
                </c:pt>
                <c:pt idx="2481" c:formatCode="yyyy\-mm\-dd">
                  <c:v>45366</c:v>
                </c:pt>
                <c:pt idx="2482" c:formatCode="yyyy\-mm\-dd">
                  <c:v>45369</c:v>
                </c:pt>
                <c:pt idx="2483" c:formatCode="yyyy\-mm\-dd">
                  <c:v>45370</c:v>
                </c:pt>
                <c:pt idx="2484" c:formatCode="yyyy\-mm\-dd">
                  <c:v>45371</c:v>
                </c:pt>
                <c:pt idx="2485" c:formatCode="yyyy\-mm\-dd">
                  <c:v>45372</c:v>
                </c:pt>
                <c:pt idx="2486" c:formatCode="yyyy\-mm\-dd">
                  <c:v>45373</c:v>
                </c:pt>
                <c:pt idx="2487" c:formatCode="yyyy\-mm\-dd">
                  <c:v>45376</c:v>
                </c:pt>
                <c:pt idx="2488" c:formatCode="yyyy\-mm\-dd">
                  <c:v>45377</c:v>
                </c:pt>
                <c:pt idx="2489" c:formatCode="yyyy\-mm\-dd">
                  <c:v>45378</c:v>
                </c:pt>
                <c:pt idx="2490" c:formatCode="yyyy\-mm\-dd">
                  <c:v>45379</c:v>
                </c:pt>
                <c:pt idx="2491" c:formatCode="yyyy\-mm\-dd">
                  <c:v>45380</c:v>
                </c:pt>
                <c:pt idx="2492" c:formatCode="yyyy\-mm\-dd">
                  <c:v>45383</c:v>
                </c:pt>
                <c:pt idx="2493" c:formatCode="yyyy\-mm\-dd">
                  <c:v>45384</c:v>
                </c:pt>
                <c:pt idx="2494" c:formatCode="yyyy\-mm\-dd">
                  <c:v>45385</c:v>
                </c:pt>
                <c:pt idx="2495" c:formatCode="yyyy\-mm\-dd">
                  <c:v>45390</c:v>
                </c:pt>
                <c:pt idx="2496" c:formatCode="yyyy\-mm\-dd">
                  <c:v>45391</c:v>
                </c:pt>
                <c:pt idx="2497" c:formatCode="yyyy\-mm\-dd">
                  <c:v>45392</c:v>
                </c:pt>
                <c:pt idx="2498" c:formatCode="yyyy\-mm\-dd">
                  <c:v>45393</c:v>
                </c:pt>
                <c:pt idx="2499" c:formatCode="yyyy\-mm\-dd">
                  <c:v>45394</c:v>
                </c:pt>
                <c:pt idx="2500" c:formatCode="yyyy\-mm\-dd">
                  <c:v>45397</c:v>
                </c:pt>
                <c:pt idx="2501" c:formatCode="yyyy\-mm\-dd">
                  <c:v>45398</c:v>
                </c:pt>
                <c:pt idx="2502" c:formatCode="yyyy\-mm\-dd">
                  <c:v>45399</c:v>
                </c:pt>
                <c:pt idx="2503" c:formatCode="yyyy\-mm\-dd">
                  <c:v>45400</c:v>
                </c:pt>
                <c:pt idx="2504" c:formatCode="yyyy\-mm\-dd">
                  <c:v>45401</c:v>
                </c:pt>
                <c:pt idx="2505" c:formatCode="yyyy\-mm\-dd">
                  <c:v>45404</c:v>
                </c:pt>
                <c:pt idx="2506" c:formatCode="yyyy\-mm\-dd">
                  <c:v>45405</c:v>
                </c:pt>
                <c:pt idx="2507" c:formatCode="yyyy\-mm\-dd">
                  <c:v>45406</c:v>
                </c:pt>
                <c:pt idx="2508" c:formatCode="yyyy\-mm\-dd">
                  <c:v>45407</c:v>
                </c:pt>
                <c:pt idx="2509" c:formatCode="yyyy\-mm\-dd">
                  <c:v>45408</c:v>
                </c:pt>
                <c:pt idx="2510" c:formatCode="yyyy\-mm\-dd">
                  <c:v>45411</c:v>
                </c:pt>
                <c:pt idx="2511" c:formatCode="yyyy\-mm\-dd">
                  <c:v>45412</c:v>
                </c:pt>
                <c:pt idx="2512" c:formatCode="yyyy\-mm\-dd">
                  <c:v>45418</c:v>
                </c:pt>
                <c:pt idx="2513" c:formatCode="yyyy\-mm\-dd">
                  <c:v>45419</c:v>
                </c:pt>
                <c:pt idx="2514" c:formatCode="yyyy\-mm\-dd">
                  <c:v>45420</c:v>
                </c:pt>
                <c:pt idx="2515" c:formatCode="yyyy\-mm\-dd">
                  <c:v>45421</c:v>
                </c:pt>
                <c:pt idx="2516" c:formatCode="yyyy\-mm\-dd">
                  <c:v>45422</c:v>
                </c:pt>
                <c:pt idx="2517" c:formatCode="yyyy\-mm\-dd">
                  <c:v>45425</c:v>
                </c:pt>
                <c:pt idx="2518" c:formatCode="yyyy\-mm\-dd">
                  <c:v>45426</c:v>
                </c:pt>
                <c:pt idx="2519" c:formatCode="yyyy\-mm\-dd">
                  <c:v>45427</c:v>
                </c:pt>
                <c:pt idx="2520" c:formatCode="yyyy\-mm\-dd">
                  <c:v>45428</c:v>
                </c:pt>
                <c:pt idx="2521" c:formatCode="yyyy\-mm\-dd">
                  <c:v>45429</c:v>
                </c:pt>
                <c:pt idx="2522" c:formatCode="yyyy\-mm\-dd">
                  <c:v>45432</c:v>
                </c:pt>
                <c:pt idx="2523" c:formatCode="yyyy\-mm\-dd">
                  <c:v>45433</c:v>
                </c:pt>
                <c:pt idx="2524" c:formatCode="yyyy\-mm\-dd">
                  <c:v>45434</c:v>
                </c:pt>
                <c:pt idx="2525" c:formatCode="yyyy\-mm\-dd">
                  <c:v>45435</c:v>
                </c:pt>
                <c:pt idx="2526" c:formatCode="yyyy\-mm\-dd">
                  <c:v>45436</c:v>
                </c:pt>
                <c:pt idx="2527" c:formatCode="yyyy\-mm\-dd">
                  <c:v>45439</c:v>
                </c:pt>
                <c:pt idx="2528" c:formatCode="yyyy\-mm\-dd">
                  <c:v>45440</c:v>
                </c:pt>
                <c:pt idx="2529" c:formatCode="yyyy\-mm\-dd">
                  <c:v>45441</c:v>
                </c:pt>
                <c:pt idx="2530" c:formatCode="yyyy\-mm\-dd">
                  <c:v>45442</c:v>
                </c:pt>
                <c:pt idx="2531" c:formatCode="yyyy\-mm\-dd">
                  <c:v>45443</c:v>
                </c:pt>
                <c:pt idx="2532" c:formatCode="yyyy\-mm\-dd">
                  <c:v>45446</c:v>
                </c:pt>
                <c:pt idx="2533" c:formatCode="yyyy\-mm\-dd">
                  <c:v>45447</c:v>
                </c:pt>
                <c:pt idx="2534" c:formatCode="yyyy\-mm\-dd">
                  <c:v>45448</c:v>
                </c:pt>
                <c:pt idx="2535" c:formatCode="yyyy\-mm\-dd">
                  <c:v>45449</c:v>
                </c:pt>
                <c:pt idx="2536" c:formatCode="yyyy\-mm\-dd">
                  <c:v>45450</c:v>
                </c:pt>
                <c:pt idx="2537" c:formatCode="yyyy\-mm\-dd">
                  <c:v>45454</c:v>
                </c:pt>
                <c:pt idx="2538" c:formatCode="yyyy\-mm\-dd">
                  <c:v>45455</c:v>
                </c:pt>
                <c:pt idx="2539" c:formatCode="yyyy\-mm\-dd">
                  <c:v>45456</c:v>
                </c:pt>
                <c:pt idx="2540" c:formatCode="yyyy\-mm\-dd">
                  <c:v>45457</c:v>
                </c:pt>
                <c:pt idx="2541" c:formatCode="yyyy\-mm\-dd">
                  <c:v>45460</c:v>
                </c:pt>
                <c:pt idx="2542" c:formatCode="yyyy\-mm\-dd">
                  <c:v>45461</c:v>
                </c:pt>
                <c:pt idx="2543" c:formatCode="yyyy\-mm\-dd">
                  <c:v>45462</c:v>
                </c:pt>
                <c:pt idx="2544" c:formatCode="yyyy\-mm\-dd">
                  <c:v>45463</c:v>
                </c:pt>
                <c:pt idx="2545" c:formatCode="yyyy\-mm\-dd">
                  <c:v>45464</c:v>
                </c:pt>
                <c:pt idx="2546" c:formatCode="yyyy\-mm\-dd">
                  <c:v>45467</c:v>
                </c:pt>
                <c:pt idx="2547" c:formatCode="yyyy\-mm\-dd">
                  <c:v>45468</c:v>
                </c:pt>
                <c:pt idx="2548" c:formatCode="yyyy\-mm\-dd">
                  <c:v>45469</c:v>
                </c:pt>
                <c:pt idx="2549" c:formatCode="yyyy\-mm\-dd">
                  <c:v>45470</c:v>
                </c:pt>
                <c:pt idx="2550" c:formatCode="yyyy\-mm\-dd">
                  <c:v>45471</c:v>
                </c:pt>
                <c:pt idx="2551" c:formatCode="yyyy\-mm\-dd">
                  <c:v>45474</c:v>
                </c:pt>
                <c:pt idx="2552" c:formatCode="yyyy\-mm\-dd">
                  <c:v>45475</c:v>
                </c:pt>
                <c:pt idx="2553" c:formatCode="yyyy\-mm\-dd">
                  <c:v>45476</c:v>
                </c:pt>
                <c:pt idx="2554" c:formatCode="yyyy\-mm\-dd">
                  <c:v>45477</c:v>
                </c:pt>
                <c:pt idx="2555" c:formatCode="yyyy\-mm\-dd">
                  <c:v>45478</c:v>
                </c:pt>
                <c:pt idx="2556" c:formatCode="yyyy\-mm\-dd">
                  <c:v>45481</c:v>
                </c:pt>
                <c:pt idx="2557" c:formatCode="yyyy\-mm\-dd">
                  <c:v>45482</c:v>
                </c:pt>
                <c:pt idx="2558" c:formatCode="yyyy\-mm\-dd">
                  <c:v>45483</c:v>
                </c:pt>
                <c:pt idx="2559" c:formatCode="yyyy\-mm\-dd">
                  <c:v>45484</c:v>
                </c:pt>
                <c:pt idx="2560" c:formatCode="yyyy\-mm\-dd">
                  <c:v>45485</c:v>
                </c:pt>
                <c:pt idx="2561" c:formatCode="yyyy\-mm\-dd">
                  <c:v>45488</c:v>
                </c:pt>
                <c:pt idx="2562" c:formatCode="yyyy\-mm\-dd">
                  <c:v>45489</c:v>
                </c:pt>
                <c:pt idx="2563" c:formatCode="yyyy\-mm\-dd">
                  <c:v>45490</c:v>
                </c:pt>
                <c:pt idx="2564" c:formatCode="yyyy\-mm\-dd">
                  <c:v>45491</c:v>
                </c:pt>
                <c:pt idx="2565" c:formatCode="yyyy\-mm\-dd">
                  <c:v>45492</c:v>
                </c:pt>
                <c:pt idx="2566" c:formatCode="yyyy\-mm\-dd">
                  <c:v>45495</c:v>
                </c:pt>
                <c:pt idx="2567" c:formatCode="yyyy\-mm\-dd">
                  <c:v>45496</c:v>
                </c:pt>
                <c:pt idx="2568" c:formatCode="yyyy\-mm\-dd">
                  <c:v>45497</c:v>
                </c:pt>
                <c:pt idx="2569" c:formatCode="yyyy\-mm\-dd">
                  <c:v>45498</c:v>
                </c:pt>
                <c:pt idx="2570" c:formatCode="yyyy\-mm\-dd">
                  <c:v>45499</c:v>
                </c:pt>
                <c:pt idx="2571" c:formatCode="yyyy\-mm\-dd">
                  <c:v>45502</c:v>
                </c:pt>
                <c:pt idx="2572" c:formatCode="yyyy\-mm\-dd">
                  <c:v>45503</c:v>
                </c:pt>
                <c:pt idx="2573" c:formatCode="yyyy\-mm\-dd">
                  <c:v>45504</c:v>
                </c:pt>
                <c:pt idx="2574" c:formatCode="yyyy\-mm\-dd">
                  <c:v>45505</c:v>
                </c:pt>
                <c:pt idx="2575" c:formatCode="yyyy\-mm\-dd">
                  <c:v>45506</c:v>
                </c:pt>
                <c:pt idx="2576" c:formatCode="yyyy\-mm\-dd">
                  <c:v>45509</c:v>
                </c:pt>
                <c:pt idx="2577" c:formatCode="yyyy\-mm\-dd">
                  <c:v>45510</c:v>
                </c:pt>
                <c:pt idx="2578" c:formatCode="yyyy\-mm\-dd">
                  <c:v>45511</c:v>
                </c:pt>
                <c:pt idx="2579" c:formatCode="yyyy\-mm\-dd">
                  <c:v>45512</c:v>
                </c:pt>
                <c:pt idx="2580" c:formatCode="yyyy\-mm\-dd">
                  <c:v>45513</c:v>
                </c:pt>
                <c:pt idx="2581" c:formatCode="yyyy\-mm\-dd">
                  <c:v>45516</c:v>
                </c:pt>
                <c:pt idx="2582" c:formatCode="yyyy\-mm\-dd">
                  <c:v>45517</c:v>
                </c:pt>
                <c:pt idx="2583" c:formatCode="yyyy\-mm\-dd">
                  <c:v>45518</c:v>
                </c:pt>
                <c:pt idx="2584" c:formatCode="yyyy\-mm\-dd">
                  <c:v>45519</c:v>
                </c:pt>
                <c:pt idx="2585" c:formatCode="yyyy\-mm\-dd">
                  <c:v>45520</c:v>
                </c:pt>
                <c:pt idx="2586" c:formatCode="yyyy\-mm\-dd">
                  <c:v>45523</c:v>
                </c:pt>
                <c:pt idx="2587" c:formatCode="yyyy\-mm\-dd">
                  <c:v>45524</c:v>
                </c:pt>
                <c:pt idx="2588" c:formatCode="yyyy\-mm\-dd">
                  <c:v>45525</c:v>
                </c:pt>
                <c:pt idx="2589" c:formatCode="yyyy\-mm\-dd">
                  <c:v>45526</c:v>
                </c:pt>
                <c:pt idx="2590" c:formatCode="yyyy\-mm\-dd">
                  <c:v>45527</c:v>
                </c:pt>
                <c:pt idx="2591" c:formatCode="yyyy\-mm\-dd">
                  <c:v>45530</c:v>
                </c:pt>
                <c:pt idx="2592" c:formatCode="yyyy\-mm\-dd">
                  <c:v>45531</c:v>
                </c:pt>
                <c:pt idx="2593" c:formatCode="yyyy\-mm\-dd">
                  <c:v>45532</c:v>
                </c:pt>
                <c:pt idx="2594" c:formatCode="yyyy\-mm\-dd">
                  <c:v>45533</c:v>
                </c:pt>
                <c:pt idx="2595" c:formatCode="yyyy\-mm\-dd">
                  <c:v>45534</c:v>
                </c:pt>
                <c:pt idx="2596" c:formatCode="yyyy\-mm\-dd">
                  <c:v>45537</c:v>
                </c:pt>
                <c:pt idx="2597" c:formatCode="yyyy\-mm\-dd">
                  <c:v>45538</c:v>
                </c:pt>
                <c:pt idx="2598" c:formatCode="yyyy\-mm\-dd">
                  <c:v>45539</c:v>
                </c:pt>
                <c:pt idx="2599" c:formatCode="yyyy\-mm\-dd">
                  <c:v>45540</c:v>
                </c:pt>
                <c:pt idx="2600" c:formatCode="yyyy\-mm\-dd">
                  <c:v>45541</c:v>
                </c:pt>
                <c:pt idx="2601" c:formatCode="yyyy\-mm\-dd">
                  <c:v>45544</c:v>
                </c:pt>
                <c:pt idx="2602" c:formatCode="yyyy\-mm\-dd">
                  <c:v>45545</c:v>
                </c:pt>
                <c:pt idx="2603" c:formatCode="yyyy\-mm\-dd">
                  <c:v>45546</c:v>
                </c:pt>
                <c:pt idx="2604" c:formatCode="yyyy\-mm\-dd">
                  <c:v>45547</c:v>
                </c:pt>
                <c:pt idx="2605" c:formatCode="yyyy\-mm\-dd">
                  <c:v>45548</c:v>
                </c:pt>
                <c:pt idx="2606" c:formatCode="yyyy\-mm\-dd">
                  <c:v>45553</c:v>
                </c:pt>
                <c:pt idx="2607" c:formatCode="yyyy\-mm\-dd">
                  <c:v>45554</c:v>
                </c:pt>
                <c:pt idx="2608" c:formatCode="yyyy\-mm\-dd">
                  <c:v>45555</c:v>
                </c:pt>
                <c:pt idx="2609" c:formatCode="yyyy\-mm\-dd">
                  <c:v>45558</c:v>
                </c:pt>
                <c:pt idx="2610" c:formatCode="yyyy\-mm\-dd">
                  <c:v>45559</c:v>
                </c:pt>
                <c:pt idx="2611" c:formatCode="yyyy\-mm\-dd">
                  <c:v>45560</c:v>
                </c:pt>
                <c:pt idx="2612" c:formatCode="yyyy\-mm\-dd">
                  <c:v>45561</c:v>
                </c:pt>
                <c:pt idx="2613" c:formatCode="yyyy\-mm\-dd">
                  <c:v>45562</c:v>
                </c:pt>
                <c:pt idx="2614" c:formatCode="yyyy\-mm\-dd">
                  <c:v>45565</c:v>
                </c:pt>
                <c:pt idx="2615" c:formatCode="yyyy\-mm\-dd">
                  <c:v>45573</c:v>
                </c:pt>
                <c:pt idx="2616" c:formatCode="yyyy\-mm\-dd">
                  <c:v>45574</c:v>
                </c:pt>
                <c:pt idx="2617" c:formatCode="yyyy\-mm\-dd">
                  <c:v>45575</c:v>
                </c:pt>
                <c:pt idx="2618" c:formatCode="yyyy\-mm\-dd">
                  <c:v>45576</c:v>
                </c:pt>
                <c:pt idx="2619" c:formatCode="yyyy\-mm\-dd">
                  <c:v>45579</c:v>
                </c:pt>
                <c:pt idx="2620" c:formatCode="yyyy\-mm\-dd">
                  <c:v>45580</c:v>
                </c:pt>
                <c:pt idx="2621" c:formatCode="yyyy\-mm\-dd">
                  <c:v>45581</c:v>
                </c:pt>
                <c:pt idx="2622" c:formatCode="yyyy\-mm\-dd">
                  <c:v>45582</c:v>
                </c:pt>
                <c:pt idx="2623" c:formatCode="yyyy\-mm\-dd">
                  <c:v>45583</c:v>
                </c:pt>
                <c:pt idx="2624" c:formatCode="yyyy\-mm\-dd">
                  <c:v>45586</c:v>
                </c:pt>
                <c:pt idx="2625" c:formatCode="yyyy\-mm\-dd">
                  <c:v>45587</c:v>
                </c:pt>
                <c:pt idx="2626" c:formatCode="yyyy\-mm\-dd">
                  <c:v>45588</c:v>
                </c:pt>
                <c:pt idx="2627" c:formatCode="yyyy\-mm\-dd">
                  <c:v>45589</c:v>
                </c:pt>
                <c:pt idx="2628" c:formatCode="yyyy\-mm\-dd">
                  <c:v>45590</c:v>
                </c:pt>
                <c:pt idx="2629" c:formatCode="yyyy\-mm\-dd">
                  <c:v>45593</c:v>
                </c:pt>
                <c:pt idx="2630" c:formatCode="yyyy\-mm\-dd">
                  <c:v>45594</c:v>
                </c:pt>
                <c:pt idx="2631" c:formatCode="yyyy\-mm\-dd">
                  <c:v>45595</c:v>
                </c:pt>
                <c:pt idx="2632" c:formatCode="yyyy\-mm\-dd">
                  <c:v>45596</c:v>
                </c:pt>
                <c:pt idx="2633" c:formatCode="yyyy\-mm\-dd">
                  <c:v>45597</c:v>
                </c:pt>
                <c:pt idx="2634" c:formatCode="yyyy\-mm\-dd">
                  <c:v>45600</c:v>
                </c:pt>
                <c:pt idx="2635" c:formatCode="yyyy\-mm\-dd">
                  <c:v>45601</c:v>
                </c:pt>
                <c:pt idx="2636" c:formatCode="yyyy\-mm\-dd">
                  <c:v>45602</c:v>
                </c:pt>
                <c:pt idx="2637" c:formatCode="yyyy\-mm\-dd">
                  <c:v>45603</c:v>
                </c:pt>
                <c:pt idx="2638" c:formatCode="yyyy\-mm\-dd">
                  <c:v>45604</c:v>
                </c:pt>
                <c:pt idx="2639" c:formatCode="yyyy\-mm\-dd">
                  <c:v>45607</c:v>
                </c:pt>
                <c:pt idx="2640" c:formatCode="yyyy\-mm\-dd">
                  <c:v>45608</c:v>
                </c:pt>
                <c:pt idx="2641" c:formatCode="yyyy\-mm\-dd">
                  <c:v>45609</c:v>
                </c:pt>
                <c:pt idx="2642" c:formatCode="yyyy\-mm\-dd">
                  <c:v>45610</c:v>
                </c:pt>
                <c:pt idx="2643" c:formatCode="yyyy\-mm\-dd">
                  <c:v>45611</c:v>
                </c:pt>
                <c:pt idx="2644" c:formatCode="yyyy\-mm\-dd">
                  <c:v>45614</c:v>
                </c:pt>
                <c:pt idx="2645" c:formatCode="yyyy\-mm\-dd">
                  <c:v>45615</c:v>
                </c:pt>
                <c:pt idx="2646" c:formatCode="yyyy\-mm\-dd">
                  <c:v>45616</c:v>
                </c:pt>
                <c:pt idx="2647" c:formatCode="yyyy\-mm\-dd">
                  <c:v>45617</c:v>
                </c:pt>
                <c:pt idx="2648" c:formatCode="yyyy\-mm\-dd">
                  <c:v>45618</c:v>
                </c:pt>
                <c:pt idx="2649" c:formatCode="yyyy\-mm\-dd">
                  <c:v>45621</c:v>
                </c:pt>
                <c:pt idx="2650" c:formatCode="yyyy\-mm\-dd">
                  <c:v>45622</c:v>
                </c:pt>
                <c:pt idx="2651" c:formatCode="yyyy\-mm\-dd">
                  <c:v>45623</c:v>
                </c:pt>
                <c:pt idx="2652" c:formatCode="yyyy\-mm\-dd">
                  <c:v>45624</c:v>
                </c:pt>
                <c:pt idx="2653" c:formatCode="yyyy\-mm\-dd">
                  <c:v>45625</c:v>
                </c:pt>
                <c:pt idx="2654" c:formatCode="yyyy\-mm\-dd">
                  <c:v>45628</c:v>
                </c:pt>
                <c:pt idx="2655" c:formatCode="yyyy\-mm\-dd">
                  <c:v>45629</c:v>
                </c:pt>
                <c:pt idx="2656" c:formatCode="yyyy\-mm\-dd">
                  <c:v>45630</c:v>
                </c:pt>
                <c:pt idx="2657" c:formatCode="yyyy\-mm\-dd">
                  <c:v>45631</c:v>
                </c:pt>
                <c:pt idx="2658" c:formatCode="yyyy\-mm\-dd">
                  <c:v>45632</c:v>
                </c:pt>
                <c:pt idx="2659" c:formatCode="yyyy\-mm\-dd">
                  <c:v>45635</c:v>
                </c:pt>
                <c:pt idx="2660" c:formatCode="yyyy\-mm\-dd">
                  <c:v>45636</c:v>
                </c:pt>
                <c:pt idx="2661" c:formatCode="yyyy\-mm\-dd">
                  <c:v>45637</c:v>
                </c:pt>
                <c:pt idx="2662" c:formatCode="yyyy\-mm\-dd">
                  <c:v>45638</c:v>
                </c:pt>
                <c:pt idx="2663" c:formatCode="yyyy\-mm\-dd">
                  <c:v>45639</c:v>
                </c:pt>
                <c:pt idx="2664" c:formatCode="yyyy\-mm\-dd">
                  <c:v>45642</c:v>
                </c:pt>
                <c:pt idx="2665" c:formatCode="yyyy\-mm\-dd">
                  <c:v>45643</c:v>
                </c:pt>
                <c:pt idx="2666" c:formatCode="yyyy\-mm\-dd">
                  <c:v>45644</c:v>
                </c:pt>
                <c:pt idx="2667" c:formatCode="yyyy\-mm\-dd">
                  <c:v>45645</c:v>
                </c:pt>
                <c:pt idx="2668" c:formatCode="yyyy\-mm\-dd">
                  <c:v>45646</c:v>
                </c:pt>
                <c:pt idx="2669" c:formatCode="yyyy\-mm\-dd">
                  <c:v>45649</c:v>
                </c:pt>
                <c:pt idx="2670" c:formatCode="yyyy\-mm\-dd">
                  <c:v>45650</c:v>
                </c:pt>
                <c:pt idx="2671" c:formatCode="yyyy\-mm\-dd">
                  <c:v>45651</c:v>
                </c:pt>
                <c:pt idx="2672" c:formatCode="yyyy\-mm\-dd">
                  <c:v>45652</c:v>
                </c:pt>
                <c:pt idx="2673" c:formatCode="yyyy\-mm\-dd">
                  <c:v>45653</c:v>
                </c:pt>
                <c:pt idx="2674" c:formatCode="yyyy\-mm\-dd">
                  <c:v>45656</c:v>
                </c:pt>
                <c:pt idx="2675" c:formatCode="yyyy\-mm\-dd">
                  <c:v>45657</c:v>
                </c:pt>
                <c:pt idx="2676" c:formatCode="yyyy\-mm\-dd">
                  <c:v>45659</c:v>
                </c:pt>
                <c:pt idx="2677" c:formatCode="yyyy\-mm\-dd">
                  <c:v>45660</c:v>
                </c:pt>
                <c:pt idx="2678" c:formatCode="yyyy\-mm\-dd">
                  <c:v>45663</c:v>
                </c:pt>
                <c:pt idx="2679" c:formatCode="yyyy\-mm\-dd">
                  <c:v>45664</c:v>
                </c:pt>
                <c:pt idx="2680" c:formatCode="yyyy\-mm\-dd">
                  <c:v>45665</c:v>
                </c:pt>
                <c:pt idx="2681" c:formatCode="yyyy\-mm\-dd">
                  <c:v>45666</c:v>
                </c:pt>
                <c:pt idx="2682" c:formatCode="yyyy\-mm\-dd">
                  <c:v>45667</c:v>
                </c:pt>
                <c:pt idx="2683" c:formatCode="yyyy\-mm\-dd">
                  <c:v>45670</c:v>
                </c:pt>
                <c:pt idx="2684" c:formatCode="yyyy\-mm\-dd">
                  <c:v>45671</c:v>
                </c:pt>
                <c:pt idx="2685" c:formatCode="yyyy\-mm\-dd">
                  <c:v>45672</c:v>
                </c:pt>
                <c:pt idx="2686" c:formatCode="yyyy\-mm\-dd">
                  <c:v>45673</c:v>
                </c:pt>
                <c:pt idx="2687" c:formatCode="yyyy\-mm\-dd">
                  <c:v>45674</c:v>
                </c:pt>
                <c:pt idx="2688" c:formatCode="yyyy\-mm\-dd">
                  <c:v>45677</c:v>
                </c:pt>
                <c:pt idx="2689" c:formatCode="yyyy\-mm\-dd">
                  <c:v>45678</c:v>
                </c:pt>
                <c:pt idx="2690" c:formatCode="yyyy\-mm\-dd">
                  <c:v>45679</c:v>
                </c:pt>
                <c:pt idx="2691" c:formatCode="yyyy\-mm\-dd">
                  <c:v>45680</c:v>
                </c:pt>
                <c:pt idx="2692" c:formatCode="yyyy\-mm\-dd">
                  <c:v>45681</c:v>
                </c:pt>
                <c:pt idx="2693" c:formatCode="yyyy\-mm\-dd">
                  <c:v>45684</c:v>
                </c:pt>
                <c:pt idx="2694" c:formatCode="yyyy\-mm\-dd">
                  <c:v>45693</c:v>
                </c:pt>
                <c:pt idx="2695" c:formatCode="yyyy\-mm\-dd">
                  <c:v>45694</c:v>
                </c:pt>
                <c:pt idx="2696" c:formatCode="yyyy\-mm\-dd">
                  <c:v>45695</c:v>
                </c:pt>
                <c:pt idx="2697" c:formatCode="yyyy\-mm\-dd">
                  <c:v>45698</c:v>
                </c:pt>
                <c:pt idx="2698" c:formatCode="yyyy\-mm\-dd">
                  <c:v>45699</c:v>
                </c:pt>
                <c:pt idx="2699" c:formatCode="yyyy\-mm\-dd">
                  <c:v>45700</c:v>
                </c:pt>
                <c:pt idx="2700" c:formatCode="yyyy\-mm\-dd">
                  <c:v>45701</c:v>
                </c:pt>
                <c:pt idx="2701" c:formatCode="yyyy\-mm\-dd">
                  <c:v>45702</c:v>
                </c:pt>
                <c:pt idx="2702" c:formatCode="yyyy\-mm\-dd">
                  <c:v>45705</c:v>
                </c:pt>
                <c:pt idx="2703" c:formatCode="yyyy\-mm\-dd">
                  <c:v>45706</c:v>
                </c:pt>
                <c:pt idx="2704" c:formatCode="yyyy\-mm\-dd">
                  <c:v>45707</c:v>
                </c:pt>
                <c:pt idx="2705" c:formatCode="yyyy\-mm\-dd">
                  <c:v>45708</c:v>
                </c:pt>
                <c:pt idx="2706" c:formatCode="yyyy\-mm\-dd">
                  <c:v>45709</c:v>
                </c:pt>
                <c:pt idx="2707" c:formatCode="yyyy\-mm\-dd">
                  <c:v>45712</c:v>
                </c:pt>
                <c:pt idx="2708" c:formatCode="yyyy\-mm\-dd">
                  <c:v>45713</c:v>
                </c:pt>
                <c:pt idx="2709" c:formatCode="yyyy\-mm\-dd">
                  <c:v>45714</c:v>
                </c:pt>
                <c:pt idx="2710" c:formatCode="yyyy\-mm\-dd">
                  <c:v>45715</c:v>
                </c:pt>
                <c:pt idx="2711" c:formatCode="yyyy\-mm\-dd">
                  <c:v>45716</c:v>
                </c:pt>
                <c:pt idx="2712" c:formatCode="yyyy\-mm\-dd">
                  <c:v>45719</c:v>
                </c:pt>
                <c:pt idx="2713" c:formatCode="yyyy\-mm\-dd">
                  <c:v>45720</c:v>
                </c:pt>
                <c:pt idx="2714" c:formatCode="yyyy\-mm\-dd">
                  <c:v>45721</c:v>
                </c:pt>
                <c:pt idx="2715" c:formatCode="yyyy\-mm\-dd">
                  <c:v>45722</c:v>
                </c:pt>
                <c:pt idx="2716" c:formatCode="yyyy\-mm\-dd">
                  <c:v>45723</c:v>
                </c:pt>
                <c:pt idx="2717" c:formatCode="yyyy\-mm\-dd">
                  <c:v>45726</c:v>
                </c:pt>
                <c:pt idx="2718" c:formatCode="yyyy\-mm\-dd">
                  <c:v>45727</c:v>
                </c:pt>
                <c:pt idx="2719" c:formatCode="yyyy\-mm\-dd">
                  <c:v>45728</c:v>
                </c:pt>
                <c:pt idx="2720" c:formatCode="yyyy\-mm\-dd">
                  <c:v>45729</c:v>
                </c:pt>
                <c:pt idx="2721" c:formatCode="yyyy\-mm\-dd">
                  <c:v>45730</c:v>
                </c:pt>
                <c:pt idx="2722" c:formatCode="yyyy\-mm\-dd">
                  <c:v>45733</c:v>
                </c:pt>
                <c:pt idx="2723" c:formatCode="yyyy\-mm\-dd">
                  <c:v>45734</c:v>
                </c:pt>
                <c:pt idx="2724" c:formatCode="yyyy\-mm\-dd">
                  <c:v>45735</c:v>
                </c:pt>
                <c:pt idx="2725" c:formatCode="yyyy\-mm\-dd">
                  <c:v>45736</c:v>
                </c:pt>
                <c:pt idx="2726" c:formatCode="yyyy\-mm\-dd">
                  <c:v>45737</c:v>
                </c:pt>
                <c:pt idx="2727" c:formatCode="yyyy\-mm\-dd">
                  <c:v>45740</c:v>
                </c:pt>
                <c:pt idx="2728" c:formatCode="yyyy\-mm\-dd">
                  <c:v>45741</c:v>
                </c:pt>
                <c:pt idx="2729" c:formatCode="yyyy\-mm\-dd">
                  <c:v>45742</c:v>
                </c:pt>
                <c:pt idx="2730" c:formatCode="yyyy\-mm\-dd">
                  <c:v>45743</c:v>
                </c:pt>
                <c:pt idx="2731" c:formatCode="yyyy\-mm\-dd">
                  <c:v>45744</c:v>
                </c:pt>
                <c:pt idx="2732" c:formatCode="yyyy\-mm\-dd">
                  <c:v>45747</c:v>
                </c:pt>
                <c:pt idx="2733" c:formatCode="yyyy\-mm\-dd">
                  <c:v>45748</c:v>
                </c:pt>
                <c:pt idx="2734" c:formatCode="yyyy\-mm\-dd">
                  <c:v>45749</c:v>
                </c:pt>
                <c:pt idx="2735" c:formatCode="yyyy\-mm\-dd">
                  <c:v>45750</c:v>
                </c:pt>
                <c:pt idx="2736" c:formatCode="yyyy\-mm\-dd">
                  <c:v>45754</c:v>
                </c:pt>
                <c:pt idx="2737" c:formatCode="yyyy\-mm\-dd">
                  <c:v>45755</c:v>
                </c:pt>
                <c:pt idx="2738" c:formatCode="yyyy\-mm\-dd">
                  <c:v>45756</c:v>
                </c:pt>
                <c:pt idx="2739" c:formatCode="yyyy\-mm\-dd">
                  <c:v>45757</c:v>
                </c:pt>
                <c:pt idx="2740" c:formatCode="yyyy\-mm\-dd">
                  <c:v>45758</c:v>
                </c:pt>
                <c:pt idx="2741" c:formatCode="yyyy\-mm\-dd">
                  <c:v>45761</c:v>
                </c:pt>
                <c:pt idx="2742" c:formatCode="yyyy\-mm\-dd">
                  <c:v>45762</c:v>
                </c:pt>
                <c:pt idx="2743" c:formatCode="yyyy\-mm\-dd">
                  <c:v>45763</c:v>
                </c:pt>
                <c:pt idx="2744" c:formatCode="yyyy\-mm\-dd">
                  <c:v>45764</c:v>
                </c:pt>
                <c:pt idx="2745" c:formatCode="yyyy\-mm\-dd">
                  <c:v>45765</c:v>
                </c:pt>
                <c:pt idx="2746" c:formatCode="yyyy\-mm\-dd">
                  <c:v>45768</c:v>
                </c:pt>
                <c:pt idx="2747" c:formatCode="yyyy\-mm\-dd">
                  <c:v>45769</c:v>
                </c:pt>
                <c:pt idx="2748" c:formatCode="yyyy\-mm\-dd">
                  <c:v>45770</c:v>
                </c:pt>
                <c:pt idx="2749" c:formatCode="yyyy\-mm\-dd">
                  <c:v>45771</c:v>
                </c:pt>
                <c:pt idx="2750" c:formatCode="yyyy\-mm\-dd">
                  <c:v>45772</c:v>
                </c:pt>
                <c:pt idx="2751" c:formatCode="yyyy\-mm\-dd">
                  <c:v>45775</c:v>
                </c:pt>
                <c:pt idx="2752" c:formatCode="yyyy\-mm\-dd">
                  <c:v>45776</c:v>
                </c:pt>
                <c:pt idx="2753" c:formatCode="yyyy\-mm\-dd">
                  <c:v>45777</c:v>
                </c:pt>
              </c:numCache>
            </c:numRef>
          </c:cat>
          <c:val>
            <c:numRef>
              <c:f>'[红利甄选ppt-P4数据.xlsx]红利低波(全)-行情图1'!$F$2:$F$2755</c:f>
              <c:numCache>
                <c:formatCode>0.00%</c:formatCode>
                <c:ptCount val="2754"/>
                <c:pt idx="0">
                  <c:v>0</c:v>
                </c:pt>
                <c:pt idx="1">
                  <c:v>-0.0109692744685949</c:v>
                </c:pt>
                <c:pt idx="2">
                  <c:v>-0.034210281275534</c:v>
                </c:pt>
                <c:pt idx="3">
                  <c:v>-0.031320782334457</c:v>
                </c:pt>
                <c:pt idx="4">
                  <c:v>-0.0268757001926853</c:v>
                </c:pt>
                <c:pt idx="5">
                  <c:v>-0.0372053426279041</c:v>
                </c:pt>
                <c:pt idx="6">
                  <c:v>-0.0471158982092683</c:v>
                </c:pt>
                <c:pt idx="7">
                  <c:v>-0.0510012343048182</c:v>
                </c:pt>
                <c:pt idx="8">
                  <c:v>-0.0393946743899537</c:v>
                </c:pt>
                <c:pt idx="9">
                  <c:v>-0.0387039955848793</c:v>
                </c:pt>
                <c:pt idx="10">
                  <c:v>-0.0391409028973413</c:v>
                </c:pt>
                <c:pt idx="11">
                  <c:v>-0.0520734885785483</c:v>
                </c:pt>
                <c:pt idx="12">
                  <c:v>-0.0579480163619016</c:v>
                </c:pt>
                <c:pt idx="13">
                  <c:v>-0.0465544517376068</c:v>
                </c:pt>
                <c:pt idx="14">
                  <c:v>-0.023469237909448</c:v>
                </c:pt>
                <c:pt idx="15">
                  <c:v>-0.0244424253970646</c:v>
                </c:pt>
                <c:pt idx="16">
                  <c:v>-0.017725506850912</c:v>
                </c:pt>
                <c:pt idx="17">
                  <c:v>-0.0277696138463059</c:v>
                </c:pt>
                <c:pt idx="18">
                  <c:v>-0.0274810856577071</c:v>
                </c:pt>
                <c:pt idx="19">
                  <c:v>-0.021399173987735</c:v>
                </c:pt>
                <c:pt idx="20">
                  <c:v>-0.030410510588107</c:v>
                </c:pt>
                <c:pt idx="21">
                  <c:v>-0.0221566455040785</c:v>
                </c:pt>
                <c:pt idx="22">
                  <c:v>0.00204469357415359</c:v>
                </c:pt>
                <c:pt idx="23">
                  <c:v>0.00703948925205291</c:v>
                </c:pt>
                <c:pt idx="24">
                  <c:v>0.012044861576187</c:v>
                </c:pt>
                <c:pt idx="25">
                  <c:v>0.00378851387101652</c:v>
                </c:pt>
                <c:pt idx="26">
                  <c:v>0.0136404727917306</c:v>
                </c:pt>
                <c:pt idx="27">
                  <c:v>0.0249956758181071</c:v>
                </c:pt>
                <c:pt idx="28">
                  <c:v>0.0161531574553828</c:v>
                </c:pt>
                <c:pt idx="29">
                  <c:v>0.0240452400228729</c:v>
                </c:pt>
                <c:pt idx="30">
                  <c:v>0.0127235013691487</c:v>
                </c:pt>
                <c:pt idx="31">
                  <c:v>0.00511729432657141</c:v>
                </c:pt>
                <c:pt idx="32">
                  <c:v>-0.00900021581799673</c:v>
                </c:pt>
                <c:pt idx="33">
                  <c:v>-0.0377369636373542</c:v>
                </c:pt>
                <c:pt idx="34">
                  <c:v>-0.0357504586217453</c:v>
                </c:pt>
                <c:pt idx="35">
                  <c:v>-0.0426936357768968</c:v>
                </c:pt>
                <c:pt idx="36">
                  <c:v>-0.0329200664689503</c:v>
                </c:pt>
                <c:pt idx="37">
                  <c:v>-0.0231863891418177</c:v>
                </c:pt>
                <c:pt idx="38">
                  <c:v>-0.0259962741638106</c:v>
                </c:pt>
                <c:pt idx="39">
                  <c:v>-0.0333290527956932</c:v>
                </c:pt>
                <c:pt idx="40">
                  <c:v>-0.0311852244184086</c:v>
                </c:pt>
                <c:pt idx="41">
                  <c:v>-0.0333080015287505</c:v>
                </c:pt>
                <c:pt idx="42">
                  <c:v>-0.0657941194255037</c:v>
                </c:pt>
                <c:pt idx="43">
                  <c:v>-0.0632036232937336</c:v>
                </c:pt>
                <c:pt idx="44">
                  <c:v>-0.0617963852083936</c:v>
                </c:pt>
                <c:pt idx="45">
                  <c:v>-0.0494013720256753</c:v>
                </c:pt>
                <c:pt idx="46">
                  <c:v>-0.056249937509365</c:v>
                </c:pt>
                <c:pt idx="47">
                  <c:v>-0.0440016030250704</c:v>
                </c:pt>
                <c:pt idx="48">
                  <c:v>-0.043826323170752</c:v>
                </c:pt>
                <c:pt idx="49">
                  <c:v>-0.0513381906099377</c:v>
                </c:pt>
                <c:pt idx="50">
                  <c:v>-0.0698572520050226</c:v>
                </c:pt>
                <c:pt idx="51">
                  <c:v>-0.043330479112552</c:v>
                </c:pt>
                <c:pt idx="52">
                  <c:v>-0.0390093579853304</c:v>
                </c:pt>
                <c:pt idx="53">
                  <c:v>-0.0393815130970508</c:v>
                </c:pt>
                <c:pt idx="54">
                  <c:v>-0.0392976141058588</c:v>
                </c:pt>
                <c:pt idx="55">
                  <c:v>-0.0488161195978589</c:v>
                </c:pt>
                <c:pt idx="56">
                  <c:v>-0.0544943162599509</c:v>
                </c:pt>
                <c:pt idx="57">
                  <c:v>-0.0575559322640287</c:v>
                </c:pt>
                <c:pt idx="58">
                  <c:v>-0.0478965975371173</c:v>
                </c:pt>
                <c:pt idx="59">
                  <c:v>-0.044196233720892</c:v>
                </c:pt>
                <c:pt idx="60">
                  <c:v>-0.049750639410978</c:v>
                </c:pt>
                <c:pt idx="61">
                  <c:v>-0.0402046550438733</c:v>
                </c:pt>
                <c:pt idx="62">
                  <c:v>-0.020549675446598</c:v>
                </c:pt>
                <c:pt idx="63">
                  <c:v>-0.0174279664074833</c:v>
                </c:pt>
                <c:pt idx="64">
                  <c:v>-0.00315986658598037</c:v>
                </c:pt>
                <c:pt idx="65">
                  <c:v>-0.00535790452628077</c:v>
                </c:pt>
                <c:pt idx="66">
                  <c:v>-0.0048495793453539</c:v>
                </c:pt>
                <c:pt idx="67">
                  <c:v>-0.0194059012788763</c:v>
                </c:pt>
                <c:pt idx="68">
                  <c:v>-0.0190767329222702</c:v>
                </c:pt>
                <c:pt idx="69">
                  <c:v>-0.0215902337901333</c:v>
                </c:pt>
                <c:pt idx="70">
                  <c:v>-0.0204987307004263</c:v>
                </c:pt>
                <c:pt idx="71">
                  <c:v>-0.0358538444884755</c:v>
                </c:pt>
                <c:pt idx="72">
                  <c:v>-0.0353970762068787</c:v>
                </c:pt>
                <c:pt idx="73">
                  <c:v>-0.0368590339828664</c:v>
                </c:pt>
                <c:pt idx="74">
                  <c:v>-0.041314284668767</c:v>
                </c:pt>
                <c:pt idx="75">
                  <c:v>-0.0550006349388591</c:v>
                </c:pt>
                <c:pt idx="76">
                  <c:v>-0.0726541797851655</c:v>
                </c:pt>
                <c:pt idx="77">
                  <c:v>-0.0613389707651294</c:v>
                </c:pt>
                <c:pt idx="78">
                  <c:v>-0.0580979938856781</c:v>
                </c:pt>
                <c:pt idx="79">
                  <c:v>-0.0565296234856775</c:v>
                </c:pt>
                <c:pt idx="80">
                  <c:v>-0.0542044277310006</c:v>
                </c:pt>
                <c:pt idx="81">
                  <c:v>-0.0655797297860735</c:v>
                </c:pt>
                <c:pt idx="82">
                  <c:v>-0.0662310267379657</c:v>
                </c:pt>
                <c:pt idx="83">
                  <c:v>-0.0698376631039579</c:v>
                </c:pt>
                <c:pt idx="84">
                  <c:v>-0.0496103543122075</c:v>
                </c:pt>
                <c:pt idx="85">
                  <c:v>-0.0514105947251579</c:v>
                </c:pt>
                <c:pt idx="86">
                  <c:v>-0.0522899187285062</c:v>
                </c:pt>
                <c:pt idx="87">
                  <c:v>-0.064767096468468</c:v>
                </c:pt>
                <c:pt idx="88">
                  <c:v>-0.065740556024155</c:v>
                </c:pt>
                <c:pt idx="89">
                  <c:v>-0.0772106057847249</c:v>
                </c:pt>
                <c:pt idx="90">
                  <c:v>-0.076224495063767</c:v>
                </c:pt>
                <c:pt idx="91">
                  <c:v>-0.0678517702415073</c:v>
                </c:pt>
                <c:pt idx="92">
                  <c:v>-0.0688557014210728</c:v>
                </c:pt>
                <c:pt idx="93">
                  <c:v>-0.0602014881715346</c:v>
                </c:pt>
                <c:pt idx="94">
                  <c:v>-0.0538586292135946</c:v>
                </c:pt>
                <c:pt idx="95">
                  <c:v>-0.057701182605083</c:v>
                </c:pt>
                <c:pt idx="96">
                  <c:v>-0.0464276340083183</c:v>
                </c:pt>
                <c:pt idx="97">
                  <c:v>-0.0531118023605033</c:v>
                </c:pt>
                <c:pt idx="98">
                  <c:v>-0.0515737335418372</c:v>
                </c:pt>
                <c:pt idx="99">
                  <c:v>-0.0539759585689301</c:v>
                </c:pt>
                <c:pt idx="100">
                  <c:v>-0.0626647924804194</c:v>
                </c:pt>
                <c:pt idx="101">
                  <c:v>-0.0516795340126918</c:v>
                </c:pt>
                <c:pt idx="102">
                  <c:v>-0.0572329874645316</c:v>
                </c:pt>
                <c:pt idx="103">
                  <c:v>-0.0597163227850955</c:v>
                </c:pt>
                <c:pt idx="104">
                  <c:v>-0.0475503909176059</c:v>
                </c:pt>
                <c:pt idx="105">
                  <c:v>-0.0460048742355141</c:v>
                </c:pt>
                <c:pt idx="106">
                  <c:v>-0.0483673093073194</c:v>
                </c:pt>
                <c:pt idx="107">
                  <c:v>-0.0373540278283464</c:v>
                </c:pt>
                <c:pt idx="108">
                  <c:v>-0.0301445300408381</c:v>
                </c:pt>
                <c:pt idx="109">
                  <c:v>-0.0392632655119779</c:v>
                </c:pt>
                <c:pt idx="110">
                  <c:v>-0.0441218571121619</c:v>
                </c:pt>
                <c:pt idx="111">
                  <c:v>-0.0611774643568722</c:v>
                </c:pt>
                <c:pt idx="112">
                  <c:v>-0.054828109773753</c:v>
                </c:pt>
                <c:pt idx="113">
                  <c:v>-0.0529275442598636</c:v>
                </c:pt>
                <c:pt idx="114">
                  <c:v>-0.0464877610518642</c:v>
                </c:pt>
                <c:pt idx="115">
                  <c:v>-0.0514816385000261</c:v>
                </c:pt>
                <c:pt idx="116">
                  <c:v>-0.0429146230670328</c:v>
                </c:pt>
                <c:pt idx="117">
                  <c:v>-0.0405382785151313</c:v>
                </c:pt>
                <c:pt idx="118">
                  <c:v>-0.0329828801846906</c:v>
                </c:pt>
                <c:pt idx="119">
                  <c:v>-0.0317352440311156</c:v>
                </c:pt>
                <c:pt idx="120">
                  <c:v>-0.0277721304759566</c:v>
                </c:pt>
                <c:pt idx="121">
                  <c:v>-0.0219700408163321</c:v>
                </c:pt>
                <c:pt idx="122">
                  <c:v>-0.0235754124738993</c:v>
                </c:pt>
                <c:pt idx="123">
                  <c:v>-0.0253103905584761</c:v>
                </c:pt>
                <c:pt idx="124">
                  <c:v>-0.0219218507593725</c:v>
                </c:pt>
                <c:pt idx="125">
                  <c:v>-0.0363056815362976</c:v>
                </c:pt>
                <c:pt idx="126">
                  <c:v>-0.0391442697397118</c:v>
                </c:pt>
                <c:pt idx="127">
                  <c:v>-0.0332257009374717</c:v>
                </c:pt>
                <c:pt idx="128">
                  <c:v>-0.0218311160579132</c:v>
                </c:pt>
                <c:pt idx="129">
                  <c:v>-0.0211518301032844</c:v>
                </c:pt>
                <c:pt idx="130">
                  <c:v>-0.0255512388177472</c:v>
                </c:pt>
                <c:pt idx="131">
                  <c:v>-0.0313674080000119</c:v>
                </c:pt>
                <c:pt idx="132">
                  <c:v>-0.0281117054362534</c:v>
                </c:pt>
                <c:pt idx="133">
                  <c:v>-0.027345153648062</c:v>
                </c:pt>
                <c:pt idx="134">
                  <c:v>-0.0149416383381456</c:v>
                </c:pt>
                <c:pt idx="135">
                  <c:v>-0.0161741747138166</c:v>
                </c:pt>
                <c:pt idx="136">
                  <c:v>-0.00540779500867999</c:v>
                </c:pt>
                <c:pt idx="137">
                  <c:v>0.00474602343607971</c:v>
                </c:pt>
                <c:pt idx="138">
                  <c:v>0.0300459393738476</c:v>
                </c:pt>
                <c:pt idx="139">
                  <c:v>0.035420338026893</c:v>
                </c:pt>
                <c:pt idx="140">
                  <c:v>0.0341595745889238</c:v>
                </c:pt>
                <c:pt idx="141">
                  <c:v>0.0450412091303597</c:v>
                </c:pt>
                <c:pt idx="142">
                  <c:v>0.0361815504792038</c:v>
                </c:pt>
                <c:pt idx="143">
                  <c:v>0.0542601336684034</c:v>
                </c:pt>
                <c:pt idx="144">
                  <c:v>0.0547130589885068</c:v>
                </c:pt>
                <c:pt idx="145">
                  <c:v>0.0538888287694028</c:v>
                </c:pt>
                <c:pt idx="146">
                  <c:v>0.0394577261652556</c:v>
                </c:pt>
                <c:pt idx="147">
                  <c:v>0.0433226231470209</c:v>
                </c:pt>
                <c:pt idx="148">
                  <c:v>0.058839991530521</c:v>
                </c:pt>
                <c:pt idx="149">
                  <c:v>0.0568616485570224</c:v>
                </c:pt>
                <c:pt idx="150">
                  <c:v>0.0555842889667624</c:v>
                </c:pt>
                <c:pt idx="151">
                  <c:v>0.04693864586144</c:v>
                </c:pt>
                <c:pt idx="152">
                  <c:v>0.0578757482807169</c:v>
                </c:pt>
                <c:pt idx="153">
                  <c:v>0.0669104147181209</c:v>
                </c:pt>
                <c:pt idx="154">
                  <c:v>0.0681557723016067</c:v>
                </c:pt>
                <c:pt idx="155">
                  <c:v>0.0645046528061136</c:v>
                </c:pt>
                <c:pt idx="156">
                  <c:v>0.0617709808523254</c:v>
                </c:pt>
                <c:pt idx="157">
                  <c:v>0.0670584197483874</c:v>
                </c:pt>
                <c:pt idx="158">
                  <c:v>0.0570115920722901</c:v>
                </c:pt>
                <c:pt idx="159">
                  <c:v>0.046016403119995</c:v>
                </c:pt>
                <c:pt idx="160">
                  <c:v>0.0490124167106114</c:v>
                </c:pt>
                <c:pt idx="161">
                  <c:v>0.0406207831574629</c:v>
                </c:pt>
                <c:pt idx="162">
                  <c:v>0.0533876453753224</c:v>
                </c:pt>
                <c:pt idx="163">
                  <c:v>0.0646563987723473</c:v>
                </c:pt>
                <c:pt idx="164">
                  <c:v>0.0787518033862</c:v>
                </c:pt>
                <c:pt idx="165">
                  <c:v>0.0884262378910153</c:v>
                </c:pt>
                <c:pt idx="166">
                  <c:v>0.0966800009495176</c:v>
                </c:pt>
                <c:pt idx="167">
                  <c:v>0.105889607156152</c:v>
                </c:pt>
                <c:pt idx="168">
                  <c:v>0.107109186289973</c:v>
                </c:pt>
                <c:pt idx="169">
                  <c:v>0.103818454962158</c:v>
                </c:pt>
                <c:pt idx="170">
                  <c:v>0.100635496598707</c:v>
                </c:pt>
                <c:pt idx="171">
                  <c:v>0.108894496967563</c:v>
                </c:pt>
                <c:pt idx="172">
                  <c:v>0.109752837720986</c:v>
                </c:pt>
                <c:pt idx="173">
                  <c:v>0.0844300340568009</c:v>
                </c:pt>
                <c:pt idx="174">
                  <c:v>0.0901302682325907</c:v>
                </c:pt>
                <c:pt idx="175">
                  <c:v>0.094765049836409</c:v>
                </c:pt>
                <c:pt idx="176">
                  <c:v>0.102769428499933</c:v>
                </c:pt>
                <c:pt idx="177">
                  <c:v>0.0827758941976248</c:v>
                </c:pt>
                <c:pt idx="178">
                  <c:v>0.0931060807689841</c:v>
                </c:pt>
                <c:pt idx="179">
                  <c:v>0.109867208336057</c:v>
                </c:pt>
                <c:pt idx="180">
                  <c:v>0.108315264045803</c:v>
                </c:pt>
                <c:pt idx="181">
                  <c:v>0.109531986464886</c:v>
                </c:pt>
                <c:pt idx="182">
                  <c:v>0.115555709576313</c:v>
                </c:pt>
                <c:pt idx="183">
                  <c:v>0.119054232892853</c:v>
                </c:pt>
                <c:pt idx="184">
                  <c:v>0.133183850066551</c:v>
                </c:pt>
                <c:pt idx="185">
                  <c:v>0.135996047667142</c:v>
                </c:pt>
                <c:pt idx="186">
                  <c:v>0.128703841186249</c:v>
                </c:pt>
                <c:pt idx="187">
                  <c:v>0.123442758884502</c:v>
                </c:pt>
                <c:pt idx="188">
                  <c:v>0.119265153664386</c:v>
                </c:pt>
                <c:pt idx="189">
                  <c:v>0.126415408629578</c:v>
                </c:pt>
                <c:pt idx="190">
                  <c:v>0.115967280549724</c:v>
                </c:pt>
                <c:pt idx="191">
                  <c:v>0.111547670781039</c:v>
                </c:pt>
                <c:pt idx="192">
                  <c:v>0.120123800494388</c:v>
                </c:pt>
                <c:pt idx="193">
                  <c:v>0.109873908012289</c:v>
                </c:pt>
                <c:pt idx="194">
                  <c:v>0.103042142731943</c:v>
                </c:pt>
                <c:pt idx="195">
                  <c:v>0.0914790796998246</c:v>
                </c:pt>
                <c:pt idx="196">
                  <c:v>0.0905530620139036</c:v>
                </c:pt>
                <c:pt idx="197">
                  <c:v>0.086807432872475</c:v>
                </c:pt>
                <c:pt idx="198">
                  <c:v>0.108875894313254</c:v>
                </c:pt>
                <c:pt idx="199">
                  <c:v>0.123427489064054</c:v>
                </c:pt>
                <c:pt idx="200">
                  <c:v>0.130053910968309</c:v>
                </c:pt>
                <c:pt idx="201">
                  <c:v>0.141096235713791</c:v>
                </c:pt>
                <c:pt idx="202">
                  <c:v>0.145877321922436</c:v>
                </c:pt>
                <c:pt idx="203">
                  <c:v>0.14372846028585</c:v>
                </c:pt>
                <c:pt idx="204">
                  <c:v>0.138785969694474</c:v>
                </c:pt>
                <c:pt idx="205">
                  <c:v>0.14179211782071</c:v>
                </c:pt>
                <c:pt idx="206">
                  <c:v>0.135757716037522</c:v>
                </c:pt>
                <c:pt idx="207">
                  <c:v>0.158996308240337</c:v>
                </c:pt>
                <c:pt idx="208">
                  <c:v>0.146451045465771</c:v>
                </c:pt>
                <c:pt idx="209">
                  <c:v>0.161975657661644</c:v>
                </c:pt>
                <c:pt idx="210">
                  <c:v>0.153942235731611</c:v>
                </c:pt>
                <c:pt idx="211">
                  <c:v>0.154584724479726</c:v>
                </c:pt>
                <c:pt idx="212">
                  <c:v>0.153288524175595</c:v>
                </c:pt>
                <c:pt idx="213">
                  <c:v>0.145567674449877</c:v>
                </c:pt>
                <c:pt idx="214">
                  <c:v>0.145886674262354</c:v>
                </c:pt>
                <c:pt idx="215">
                  <c:v>0.144075483109572</c:v>
                </c:pt>
                <c:pt idx="216">
                  <c:v>0.160177729827292</c:v>
                </c:pt>
                <c:pt idx="217">
                  <c:v>0.18263640489796</c:v>
                </c:pt>
                <c:pt idx="218">
                  <c:v>0.200552291381094</c:v>
                </c:pt>
                <c:pt idx="219">
                  <c:v>0.211607267291847</c:v>
                </c:pt>
                <c:pt idx="220">
                  <c:v>0.220051205931519</c:v>
                </c:pt>
                <c:pt idx="221">
                  <c:v>0.23798297438826</c:v>
                </c:pt>
                <c:pt idx="222">
                  <c:v>0.239442449543106</c:v>
                </c:pt>
                <c:pt idx="223">
                  <c:v>0.273972614852346</c:v>
                </c:pt>
                <c:pt idx="224">
                  <c:v>0.292448043330649</c:v>
                </c:pt>
                <c:pt idx="225">
                  <c:v>0.340119470531049</c:v>
                </c:pt>
                <c:pt idx="226">
                  <c:v>0.335629361123636</c:v>
                </c:pt>
                <c:pt idx="227">
                  <c:v>0.378744804435091</c:v>
                </c:pt>
                <c:pt idx="228">
                  <c:v>0.321846732765151</c:v>
                </c:pt>
                <c:pt idx="229">
                  <c:v>0.375471893565883</c:v>
                </c:pt>
                <c:pt idx="230">
                  <c:v>0.371242697437928</c:v>
                </c:pt>
                <c:pt idx="231">
                  <c:v>0.375888905900701</c:v>
                </c:pt>
                <c:pt idx="232">
                  <c:v>0.389573011609213</c:v>
                </c:pt>
                <c:pt idx="233">
                  <c:v>0.412993175240473</c:v>
                </c:pt>
                <c:pt idx="234">
                  <c:v>0.426896839881751</c:v>
                </c:pt>
                <c:pt idx="235">
                  <c:v>0.431353008797389</c:v>
                </c:pt>
                <c:pt idx="236">
                  <c:v>0.445676610505242</c:v>
                </c:pt>
                <c:pt idx="237">
                  <c:v>0.4381741974315</c:v>
                </c:pt>
                <c:pt idx="238">
                  <c:v>0.405945864031397</c:v>
                </c:pt>
                <c:pt idx="239">
                  <c:v>0.381790266397492</c:v>
                </c:pt>
                <c:pt idx="240">
                  <c:v>0.421451873572961</c:v>
                </c:pt>
                <c:pt idx="241">
                  <c:v>0.455863587246075</c:v>
                </c:pt>
                <c:pt idx="242">
                  <c:v>0.45617445902495</c:v>
                </c:pt>
                <c:pt idx="243">
                  <c:v>0.450276533387548</c:v>
                </c:pt>
                <c:pt idx="244">
                  <c:v>0.476674277997658</c:v>
                </c:pt>
                <c:pt idx="245">
                  <c:v>0.520587152823288</c:v>
                </c:pt>
                <c:pt idx="246">
                  <c:v>0.531179953099546</c:v>
                </c:pt>
                <c:pt idx="247">
                  <c:v>0.529882936591204</c:v>
                </c:pt>
                <c:pt idx="248">
                  <c:v>0.501762286917138</c:v>
                </c:pt>
                <c:pt idx="249">
                  <c:v>0.496768375460467</c:v>
                </c:pt>
                <c:pt idx="250">
                  <c:v>0.483355691660631</c:v>
                </c:pt>
                <c:pt idx="251">
                  <c:v>0.490530874862767</c:v>
                </c:pt>
                <c:pt idx="252">
                  <c:v>0.482471980559648</c:v>
                </c:pt>
                <c:pt idx="253">
                  <c:v>0.518339530477167</c:v>
                </c:pt>
                <c:pt idx="254">
                  <c:v>0.536237562493186</c:v>
                </c:pt>
                <c:pt idx="255">
                  <c:v>0.430797921916872</c:v>
                </c:pt>
                <c:pt idx="256">
                  <c:v>0.461362082947705</c:v>
                </c:pt>
                <c:pt idx="257">
                  <c:v>0.518269064846949</c:v>
                </c:pt>
                <c:pt idx="258">
                  <c:v>0.528756132669369</c:v>
                </c:pt>
                <c:pt idx="259">
                  <c:v>0.524475957786735</c:v>
                </c:pt>
                <c:pt idx="260">
                  <c:v>0.543087828402315</c:v>
                </c:pt>
                <c:pt idx="261">
                  <c:v>0.534721225111638</c:v>
                </c:pt>
                <c:pt idx="262">
                  <c:v>0.515218331565684</c:v>
                </c:pt>
                <c:pt idx="263">
                  <c:v>0.498438329276232</c:v>
                </c:pt>
                <c:pt idx="264">
                  <c:v>0.476569905884173</c:v>
                </c:pt>
                <c:pt idx="265">
                  <c:v>0.448927891962857</c:v>
                </c:pt>
                <c:pt idx="266">
                  <c:v>0.483919688770452</c:v>
                </c:pt>
                <c:pt idx="267">
                  <c:v>0.470943776249042</c:v>
                </c:pt>
                <c:pt idx="268">
                  <c:v>0.45684384850352</c:v>
                </c:pt>
                <c:pt idx="269">
                  <c:v>0.431341105819312</c:v>
                </c:pt>
                <c:pt idx="270">
                  <c:v>0.437507528633634</c:v>
                </c:pt>
                <c:pt idx="271">
                  <c:v>0.463668608031055</c:v>
                </c:pt>
                <c:pt idx="272">
                  <c:v>0.478382831470903</c:v>
                </c:pt>
                <c:pt idx="273">
                  <c:v>0.484433013202171</c:v>
                </c:pt>
                <c:pt idx="274">
                  <c:v>0.498285529046225</c:v>
                </c:pt>
                <c:pt idx="275">
                  <c:v>0.517914458125765</c:v>
                </c:pt>
                <c:pt idx="276">
                  <c:v>0.527977745920118</c:v>
                </c:pt>
                <c:pt idx="277">
                  <c:v>0.513021041812578</c:v>
                </c:pt>
                <c:pt idx="278">
                  <c:v>0.542351850263529</c:v>
                </c:pt>
                <c:pt idx="279">
                  <c:v>0.549716120774553</c:v>
                </c:pt>
                <c:pt idx="280">
                  <c:v>0.566422664685013</c:v>
                </c:pt>
                <c:pt idx="281">
                  <c:v>0.534359646646152</c:v>
                </c:pt>
                <c:pt idx="282">
                  <c:v>0.548196416550635</c:v>
                </c:pt>
                <c:pt idx="283">
                  <c:v>0.534855048593738</c:v>
                </c:pt>
                <c:pt idx="284">
                  <c:v>0.523037431873305</c:v>
                </c:pt>
                <c:pt idx="285">
                  <c:v>0.551281260366218</c:v>
                </c:pt>
                <c:pt idx="286">
                  <c:v>0.551728030146231</c:v>
                </c:pt>
                <c:pt idx="287">
                  <c:v>0.552220405336534</c:v>
                </c:pt>
                <c:pt idx="288">
                  <c:v>0.573515139193766</c:v>
                </c:pt>
                <c:pt idx="289">
                  <c:v>0.588468544475954</c:v>
                </c:pt>
                <c:pt idx="290">
                  <c:v>0.631061515066824</c:v>
                </c:pt>
                <c:pt idx="291">
                  <c:v>0.652076222862656</c:v>
                </c:pt>
                <c:pt idx="292">
                  <c:v>0.689131689992309</c:v>
                </c:pt>
                <c:pt idx="293">
                  <c:v>0.690471761272783</c:v>
                </c:pt>
                <c:pt idx="294">
                  <c:v>0.708478722542465</c:v>
                </c:pt>
                <c:pt idx="295">
                  <c:v>0.74657148319881</c:v>
                </c:pt>
                <c:pt idx="296">
                  <c:v>0.753789619147552</c:v>
                </c:pt>
                <c:pt idx="297">
                  <c:v>0.747385544873786</c:v>
                </c:pt>
                <c:pt idx="298">
                  <c:v>0.745158701726537</c:v>
                </c:pt>
                <c:pt idx="299">
                  <c:v>0.755153054273567</c:v>
                </c:pt>
                <c:pt idx="300">
                  <c:v>0.796663125927455</c:v>
                </c:pt>
                <c:pt idx="301">
                  <c:v>0.785304386016164</c:v>
                </c:pt>
                <c:pt idx="302">
                  <c:v>0.820643885817656</c:v>
                </c:pt>
                <c:pt idx="303">
                  <c:v>0.83069982777411</c:v>
                </c:pt>
                <c:pt idx="304">
                  <c:v>0.851045486176459</c:v>
                </c:pt>
                <c:pt idx="305">
                  <c:v>0.890740489707563</c:v>
                </c:pt>
                <c:pt idx="306">
                  <c:v>0.891169302994932</c:v>
                </c:pt>
                <c:pt idx="307">
                  <c:v>0.872801817523537</c:v>
                </c:pt>
                <c:pt idx="308">
                  <c:v>0.914127529051259</c:v>
                </c:pt>
                <c:pt idx="309">
                  <c:v>0.952721473101684</c:v>
                </c:pt>
                <c:pt idx="310">
                  <c:v>0.959465972548468</c:v>
                </c:pt>
                <c:pt idx="311">
                  <c:v>0.923945853556776</c:v>
                </c:pt>
                <c:pt idx="312">
                  <c:v>0.979132515038733</c:v>
                </c:pt>
                <c:pt idx="313">
                  <c:v>1.01438835390859</c:v>
                </c:pt>
                <c:pt idx="314">
                  <c:v>0.989785680418098</c:v>
                </c:pt>
                <c:pt idx="315">
                  <c:v>1.03630639571498</c:v>
                </c:pt>
                <c:pt idx="316">
                  <c:v>1.08602061201304</c:v>
                </c:pt>
                <c:pt idx="317">
                  <c:v>1.09228878828567</c:v>
                </c:pt>
                <c:pt idx="318">
                  <c:v>1.08625788937889</c:v>
                </c:pt>
                <c:pt idx="319">
                  <c:v>1.13131324604891</c:v>
                </c:pt>
                <c:pt idx="320">
                  <c:v>1.09436017853923</c:v>
                </c:pt>
                <c:pt idx="321">
                  <c:v>1.11764434214383</c:v>
                </c:pt>
                <c:pt idx="322">
                  <c:v>1.11455232253289</c:v>
                </c:pt>
                <c:pt idx="323">
                  <c:v>1.1325315328594</c:v>
                </c:pt>
                <c:pt idx="324">
                  <c:v>1.04888508885369</c:v>
                </c:pt>
                <c:pt idx="325">
                  <c:v>1.02978053697123</c:v>
                </c:pt>
                <c:pt idx="326">
                  <c:v>0.984256985160659</c:v>
                </c:pt>
                <c:pt idx="327">
                  <c:v>1.03708318406432</c:v>
                </c:pt>
                <c:pt idx="328">
                  <c:v>1.10515090833666</c:v>
                </c:pt>
                <c:pt idx="329">
                  <c:v>1.13843268930513</c:v>
                </c:pt>
                <c:pt idx="330">
                  <c:v>1.13079754102157</c:v>
                </c:pt>
                <c:pt idx="331">
                  <c:v>1.12154668249377</c:v>
                </c:pt>
                <c:pt idx="332">
                  <c:v>1.09283214223066</c:v>
                </c:pt>
                <c:pt idx="333">
                  <c:v>1.09381536222837</c:v>
                </c:pt>
                <c:pt idx="334">
                  <c:v>1.15431303050298</c:v>
                </c:pt>
                <c:pt idx="335">
                  <c:v>1.17616478972573</c:v>
                </c:pt>
                <c:pt idx="336">
                  <c:v>1.22661110719258</c:v>
                </c:pt>
                <c:pt idx="337">
                  <c:v>1.27028296371639</c:v>
                </c:pt>
                <c:pt idx="338">
                  <c:v>1.3333596332468</c:v>
                </c:pt>
                <c:pt idx="339">
                  <c:v>1.39006667912285</c:v>
                </c:pt>
                <c:pt idx="340">
                  <c:v>1.38832591959178</c:v>
                </c:pt>
                <c:pt idx="341">
                  <c:v>1.23556184063028</c:v>
                </c:pt>
                <c:pt idx="342">
                  <c:v>1.24725825102537</c:v>
                </c:pt>
                <c:pt idx="343">
                  <c:v>1.35749996106026</c:v>
                </c:pt>
                <c:pt idx="344">
                  <c:v>1.41240822888924</c:v>
                </c:pt>
                <c:pt idx="345">
                  <c:v>1.41132662227559</c:v>
                </c:pt>
                <c:pt idx="346">
                  <c:v>1.41847422457709</c:v>
                </c:pt>
                <c:pt idx="347">
                  <c:v>1.44185082330859</c:v>
                </c:pt>
                <c:pt idx="348">
                  <c:v>1.47050911349816</c:v>
                </c:pt>
                <c:pt idx="349">
                  <c:v>1.45956463123248</c:v>
                </c:pt>
                <c:pt idx="350">
                  <c:v>1.47069360965836</c:v>
                </c:pt>
                <c:pt idx="351">
                  <c:v>1.47991821361737</c:v>
                </c:pt>
                <c:pt idx="352">
                  <c:v>1.50012562743148</c:v>
                </c:pt>
                <c:pt idx="353">
                  <c:v>1.44838334772007</c:v>
                </c:pt>
                <c:pt idx="354">
                  <c:v>1.36500193202338</c:v>
                </c:pt>
                <c:pt idx="355">
                  <c:v>1.40661797419067</c:v>
                </c:pt>
                <c:pt idx="356">
                  <c:v>1.31083984488583</c:v>
                </c:pt>
                <c:pt idx="357">
                  <c:v>1.17064527676567</c:v>
                </c:pt>
                <c:pt idx="358">
                  <c:v>1.22864974725216</c:v>
                </c:pt>
                <c:pt idx="359">
                  <c:v>1.27190584975599</c:v>
                </c:pt>
                <c:pt idx="360">
                  <c:v>1.18746166815953</c:v>
                </c:pt>
                <c:pt idx="361">
                  <c:v>1.01544941938293</c:v>
                </c:pt>
                <c:pt idx="362">
                  <c:v>0.932843567729272</c:v>
                </c:pt>
                <c:pt idx="363">
                  <c:v>1.05477267590442</c:v>
                </c:pt>
                <c:pt idx="364">
                  <c:v>0.954566672763259</c:v>
                </c:pt>
                <c:pt idx="365">
                  <c:v>0.873156288210685</c:v>
                </c:pt>
                <c:pt idx="366">
                  <c:v>0.773872459793951</c:v>
                </c:pt>
                <c:pt idx="367">
                  <c:v>0.799085143906665</c:v>
                </c:pt>
                <c:pt idx="368">
                  <c:v>0.755196313096752</c:v>
                </c:pt>
                <c:pt idx="369">
                  <c:v>0.654241442591971</c:v>
                </c:pt>
                <c:pt idx="370">
                  <c:v>0.749494480521049</c:v>
                </c:pt>
                <c:pt idx="371">
                  <c:v>0.838092631424012</c:v>
                </c:pt>
                <c:pt idx="372">
                  <c:v>0.898485451466015</c:v>
                </c:pt>
                <c:pt idx="373">
                  <c:v>0.877723154822444</c:v>
                </c:pt>
                <c:pt idx="374">
                  <c:v>0.808485537847627</c:v>
                </c:pt>
                <c:pt idx="375">
                  <c:v>0.828373543747151</c:v>
                </c:pt>
                <c:pt idx="376">
                  <c:v>0.906966527397289</c:v>
                </c:pt>
                <c:pt idx="377">
                  <c:v>0.921553184920654</c:v>
                </c:pt>
                <c:pt idx="378">
                  <c:v>0.92923438072512</c:v>
                </c:pt>
                <c:pt idx="379">
                  <c:v>0.934381126420306</c:v>
                </c:pt>
                <c:pt idx="380">
                  <c:v>0.979311977939633</c:v>
                </c:pt>
                <c:pt idx="381">
                  <c:v>0.947658048253041</c:v>
                </c:pt>
                <c:pt idx="382">
                  <c:v>0.788572501685632</c:v>
                </c:pt>
                <c:pt idx="383">
                  <c:v>0.767421759854629</c:v>
                </c:pt>
                <c:pt idx="384">
                  <c:v>0.831834487661475</c:v>
                </c:pt>
                <c:pt idx="385">
                  <c:v>0.78012744076517</c:v>
                </c:pt>
                <c:pt idx="386">
                  <c:v>0.772213490726526</c:v>
                </c:pt>
                <c:pt idx="387">
                  <c:v>0.758863382582869</c:v>
                </c:pt>
                <c:pt idx="388">
                  <c:v>0.826166833637109</c:v>
                </c:pt>
                <c:pt idx="389">
                  <c:v>0.794144217706693</c:v>
                </c:pt>
                <c:pt idx="390">
                  <c:v>0.780865731482554</c:v>
                </c:pt>
                <c:pt idx="391">
                  <c:v>0.822505953699592</c:v>
                </c:pt>
                <c:pt idx="392">
                  <c:v>0.906162192155829</c:v>
                </c:pt>
                <c:pt idx="393">
                  <c:v>0.902764674110404</c:v>
                </c:pt>
                <c:pt idx="394">
                  <c:v>0.877616130045273</c:v>
                </c:pt>
                <c:pt idx="395">
                  <c:v>0.909142187738803</c:v>
                </c:pt>
                <c:pt idx="396">
                  <c:v>0.910125339719496</c:v>
                </c:pt>
                <c:pt idx="397">
                  <c:v>0.919779573170089</c:v>
                </c:pt>
                <c:pt idx="398">
                  <c:v>0.79622094729613</c:v>
                </c:pt>
                <c:pt idx="399">
                  <c:v>0.82800169471201</c:v>
                </c:pt>
                <c:pt idx="400">
                  <c:v>0.772470356993438</c:v>
                </c:pt>
                <c:pt idx="401">
                  <c:v>0.690073181549731</c:v>
                </c:pt>
                <c:pt idx="402">
                  <c:v>0.547407317121114</c:v>
                </c:pt>
                <c:pt idx="403">
                  <c:v>0.438128319953139</c:v>
                </c:pt>
                <c:pt idx="404">
                  <c:v>0.417092594898873</c:v>
                </c:pt>
                <c:pt idx="405">
                  <c:v>0.490624806364053</c:v>
                </c:pt>
                <c:pt idx="406">
                  <c:v>0.559518019170325</c:v>
                </c:pt>
                <c:pt idx="407">
                  <c:v>0.552000030199556</c:v>
                </c:pt>
                <c:pt idx="408">
                  <c:v>0.525411293804065</c:v>
                </c:pt>
                <c:pt idx="409">
                  <c:v>0.519911131685503</c:v>
                </c:pt>
                <c:pt idx="410">
                  <c:v>0.484265555304875</c:v>
                </c:pt>
                <c:pt idx="411">
                  <c:v>0.527432249439081</c:v>
                </c:pt>
                <c:pt idx="412">
                  <c:v>0.561123322810874</c:v>
                </c:pt>
                <c:pt idx="413">
                  <c:v>0.542389225614692</c:v>
                </c:pt>
                <c:pt idx="414">
                  <c:v>0.543439102289636</c:v>
                </c:pt>
                <c:pt idx="415">
                  <c:v>0.499965753431646</c:v>
                </c:pt>
                <c:pt idx="416">
                  <c:v>0.437746846510009</c:v>
                </c:pt>
                <c:pt idx="417">
                  <c:v>0.512821581908507</c:v>
                </c:pt>
                <c:pt idx="418">
                  <c:v>0.483807426682926</c:v>
                </c:pt>
                <c:pt idx="419">
                  <c:v>0.494884338081851</c:v>
                </c:pt>
                <c:pt idx="420">
                  <c:v>0.527774102969466</c:v>
                </c:pt>
                <c:pt idx="421">
                  <c:v>0.538067662376856</c:v>
                </c:pt>
                <c:pt idx="422">
                  <c:v>0.50946075904407</c:v>
                </c:pt>
                <c:pt idx="423">
                  <c:v>0.521675051011063</c:v>
                </c:pt>
                <c:pt idx="424">
                  <c:v>0.491996675600248</c:v>
                </c:pt>
                <c:pt idx="425">
                  <c:v>0.504333534232931</c:v>
                </c:pt>
                <c:pt idx="426">
                  <c:v>0.475717278560227</c:v>
                </c:pt>
                <c:pt idx="427">
                  <c:v>0.485026699740168</c:v>
                </c:pt>
                <c:pt idx="428">
                  <c:v>0.530852553185397</c:v>
                </c:pt>
                <c:pt idx="429">
                  <c:v>0.550791707882145</c:v>
                </c:pt>
                <c:pt idx="430">
                  <c:v>0.601442076401748</c:v>
                </c:pt>
                <c:pt idx="431">
                  <c:v>0.605748879946767</c:v>
                </c:pt>
                <c:pt idx="432">
                  <c:v>0.58785615325812</c:v>
                </c:pt>
                <c:pt idx="433">
                  <c:v>0.627424441085462</c:v>
                </c:pt>
                <c:pt idx="434">
                  <c:v>0.648415785035753</c:v>
                </c:pt>
                <c:pt idx="435">
                  <c:v>0.645193206759558</c:v>
                </c:pt>
                <c:pt idx="436">
                  <c:v>0.667734964617207</c:v>
                </c:pt>
                <c:pt idx="437">
                  <c:v>0.609290083941842</c:v>
                </c:pt>
                <c:pt idx="438">
                  <c:v>0.640004324521978</c:v>
                </c:pt>
                <c:pt idx="439">
                  <c:v>0.664739665205276</c:v>
                </c:pt>
                <c:pt idx="440">
                  <c:v>0.672392327870864</c:v>
                </c:pt>
                <c:pt idx="441">
                  <c:v>0.67870712980905</c:v>
                </c:pt>
                <c:pt idx="442">
                  <c:v>0.645704082578645</c:v>
                </c:pt>
                <c:pt idx="443">
                  <c:v>0.652134785514797</c:v>
                </c:pt>
                <c:pt idx="444">
                  <c:v>0.650233063711608</c:v>
                </c:pt>
                <c:pt idx="445">
                  <c:v>0.622150503567391</c:v>
                </c:pt>
                <c:pt idx="446">
                  <c:v>0.616848407004039</c:v>
                </c:pt>
                <c:pt idx="447">
                  <c:v>0.691169751907248</c:v>
                </c:pt>
                <c:pt idx="448">
                  <c:v>0.714696838290153</c:v>
                </c:pt>
                <c:pt idx="449">
                  <c:v>0.751470442898932</c:v>
                </c:pt>
                <c:pt idx="450">
                  <c:v>0.775842776759374</c:v>
                </c:pt>
                <c:pt idx="451">
                  <c:v>0.772623463300024</c:v>
                </c:pt>
                <c:pt idx="452">
                  <c:v>0.776953596682076</c:v>
                </c:pt>
                <c:pt idx="453">
                  <c:v>0.761754820008947</c:v>
                </c:pt>
                <c:pt idx="454">
                  <c:v>0.734467820910921</c:v>
                </c:pt>
                <c:pt idx="455">
                  <c:v>0.750274499678722</c:v>
                </c:pt>
                <c:pt idx="456">
                  <c:v>0.741827330230715</c:v>
                </c:pt>
                <c:pt idx="457">
                  <c:v>0.721456845616946</c:v>
                </c:pt>
                <c:pt idx="458">
                  <c:v>0.752792659712289</c:v>
                </c:pt>
                <c:pt idx="459">
                  <c:v>0.759674961636702</c:v>
                </c:pt>
                <c:pt idx="460">
                  <c:v>0.748869914257067</c:v>
                </c:pt>
                <c:pt idx="461">
                  <c:v>0.750898725857615</c:v>
                </c:pt>
                <c:pt idx="462">
                  <c:v>0.768803423541356</c:v>
                </c:pt>
                <c:pt idx="463">
                  <c:v>0.757762833229823</c:v>
                </c:pt>
                <c:pt idx="464">
                  <c:v>0.662569718293238</c:v>
                </c:pt>
                <c:pt idx="465">
                  <c:v>0.665400654582174</c:v>
                </c:pt>
                <c:pt idx="466">
                  <c:v>0.673763176851796</c:v>
                </c:pt>
                <c:pt idx="467">
                  <c:v>0.712240777793641</c:v>
                </c:pt>
                <c:pt idx="468">
                  <c:v>0.73157277858291</c:v>
                </c:pt>
                <c:pt idx="469">
                  <c:v>0.703887369804376</c:v>
                </c:pt>
                <c:pt idx="470">
                  <c:v>0.714003336778849</c:v>
                </c:pt>
                <c:pt idx="471">
                  <c:v>0.68131762294399</c:v>
                </c:pt>
                <c:pt idx="472">
                  <c:v>0.682636064812872</c:v>
                </c:pt>
                <c:pt idx="473">
                  <c:v>0.679362099679892</c:v>
                </c:pt>
                <c:pt idx="474">
                  <c:v>0.670671803402524</c:v>
                </c:pt>
                <c:pt idx="475">
                  <c:v>0.707443061424196</c:v>
                </c:pt>
                <c:pt idx="476">
                  <c:v>0.706919058320716</c:v>
                </c:pt>
                <c:pt idx="477">
                  <c:v>0.705690943051188</c:v>
                </c:pt>
                <c:pt idx="478">
                  <c:v>0.7400987797543</c:v>
                </c:pt>
                <c:pt idx="479">
                  <c:v>0.745037121307603</c:v>
                </c:pt>
                <c:pt idx="480">
                  <c:v>0.784245361052354</c:v>
                </c:pt>
                <c:pt idx="481">
                  <c:v>0.791683668087021</c:v>
                </c:pt>
                <c:pt idx="482">
                  <c:v>0.77935915454303</c:v>
                </c:pt>
                <c:pt idx="483">
                  <c:v>0.769833133170587</c:v>
                </c:pt>
                <c:pt idx="484">
                  <c:v>0.77521634002741</c:v>
                </c:pt>
                <c:pt idx="485">
                  <c:v>0.730438458780633</c:v>
                </c:pt>
                <c:pt idx="486">
                  <c:v>0.744271011630026</c:v>
                </c:pt>
                <c:pt idx="487">
                  <c:v>0.751465205588577</c:v>
                </c:pt>
                <c:pt idx="488">
                  <c:v>0.732427174349313</c:v>
                </c:pt>
                <c:pt idx="489">
                  <c:v>0.608555636185951</c:v>
                </c:pt>
                <c:pt idx="490">
                  <c:v>0.605467765613085</c:v>
                </c:pt>
                <c:pt idx="491">
                  <c:v>0.635910278207966</c:v>
                </c:pt>
                <c:pt idx="492">
                  <c:v>0.520750257631458</c:v>
                </c:pt>
                <c:pt idx="493">
                  <c:v>0.545610375533517</c:v>
                </c:pt>
                <c:pt idx="494">
                  <c:v>0.464040184998126</c:v>
                </c:pt>
                <c:pt idx="495">
                  <c:v>0.472400496714676</c:v>
                </c:pt>
                <c:pt idx="496">
                  <c:v>0.438204703063888</c:v>
                </c:pt>
                <c:pt idx="497">
                  <c:v>0.473586441433301</c:v>
                </c:pt>
                <c:pt idx="498">
                  <c:v>0.425888419579025</c:v>
                </c:pt>
                <c:pt idx="499">
                  <c:v>0.437414005234454</c:v>
                </c:pt>
                <c:pt idx="500">
                  <c:v>0.480897250568503</c:v>
                </c:pt>
                <c:pt idx="501">
                  <c:v>0.459336536164002</c:v>
                </c:pt>
                <c:pt idx="502">
                  <c:v>0.413530679721944</c:v>
                </c:pt>
                <c:pt idx="503">
                  <c:v>0.429829869714083</c:v>
                </c:pt>
                <c:pt idx="504">
                  <c:v>0.43750735859109</c:v>
                </c:pt>
                <c:pt idx="505">
                  <c:v>0.348270833969576</c:v>
                </c:pt>
                <c:pt idx="506">
                  <c:v>0.342661164452702</c:v>
                </c:pt>
                <c:pt idx="507">
                  <c:v>0.302465521663658</c:v>
                </c:pt>
                <c:pt idx="508">
                  <c:v>0.344599955530474</c:v>
                </c:pt>
                <c:pt idx="509">
                  <c:v>0.325503735732665</c:v>
                </c:pt>
                <c:pt idx="510">
                  <c:v>0.35714069517337</c:v>
                </c:pt>
                <c:pt idx="511">
                  <c:v>0.353330075771638</c:v>
                </c:pt>
                <c:pt idx="512">
                  <c:v>0.372409597391629</c:v>
                </c:pt>
                <c:pt idx="513">
                  <c:v>0.364456435542347</c:v>
                </c:pt>
                <c:pt idx="514">
                  <c:v>0.360277708041441</c:v>
                </c:pt>
                <c:pt idx="515">
                  <c:v>0.404633713736642</c:v>
                </c:pt>
                <c:pt idx="516">
                  <c:v>0.41727637688039</c:v>
                </c:pt>
                <c:pt idx="517">
                  <c:v>0.411742308278562</c:v>
                </c:pt>
                <c:pt idx="518">
                  <c:v>0.412963111718699</c:v>
                </c:pt>
                <c:pt idx="519">
                  <c:v>0.441110492080677</c:v>
                </c:pt>
                <c:pt idx="520">
                  <c:v>0.428067038660805</c:v>
                </c:pt>
                <c:pt idx="521">
                  <c:v>0.436924962878012</c:v>
                </c:pt>
                <c:pt idx="522">
                  <c:v>0.345809672196745</c:v>
                </c:pt>
                <c:pt idx="523">
                  <c:v>0.355230437234474</c:v>
                </c:pt>
                <c:pt idx="524">
                  <c:v>0.311917166427372</c:v>
                </c:pt>
                <c:pt idx="525">
                  <c:v>0.335067608575395</c:v>
                </c:pt>
                <c:pt idx="526">
                  <c:v>0.388671207981552</c:v>
                </c:pt>
                <c:pt idx="527">
                  <c:v>0.392714683642989</c:v>
                </c:pt>
                <c:pt idx="528">
                  <c:v>0.394929385752598</c:v>
                </c:pt>
                <c:pt idx="529">
                  <c:v>0.406346620299012</c:v>
                </c:pt>
                <c:pt idx="530">
                  <c:v>0.41103071424058</c:v>
                </c:pt>
                <c:pt idx="531">
                  <c:v>0.392510768624267</c:v>
                </c:pt>
                <c:pt idx="532">
                  <c:v>0.36772414310971</c:v>
                </c:pt>
                <c:pt idx="533">
                  <c:v>0.368331297017189</c:v>
                </c:pt>
                <c:pt idx="534">
                  <c:v>0.394972678584291</c:v>
                </c:pt>
                <c:pt idx="535">
                  <c:v>0.395404926731048</c:v>
                </c:pt>
                <c:pt idx="536">
                  <c:v>0.397643740873392</c:v>
                </c:pt>
                <c:pt idx="537">
                  <c:v>0.42041879710136</c:v>
                </c:pt>
                <c:pt idx="538">
                  <c:v>0.446813276894626</c:v>
                </c:pt>
                <c:pt idx="539">
                  <c:v>0.47769858027399</c:v>
                </c:pt>
                <c:pt idx="540">
                  <c:v>0.470476805414808</c:v>
                </c:pt>
                <c:pt idx="541">
                  <c:v>0.476469750825778</c:v>
                </c:pt>
                <c:pt idx="542">
                  <c:v>0.454381394407355</c:v>
                </c:pt>
                <c:pt idx="543">
                  <c:v>0.462276843817216</c:v>
                </c:pt>
                <c:pt idx="544">
                  <c:v>0.450985032651229</c:v>
                </c:pt>
                <c:pt idx="545">
                  <c:v>0.431208404618002</c:v>
                </c:pt>
                <c:pt idx="546">
                  <c:v>0.471302804076369</c:v>
                </c:pt>
                <c:pt idx="547">
                  <c:v>0.472925009945788</c:v>
                </c:pt>
                <c:pt idx="548">
                  <c:v>0.473047168509372</c:v>
                </c:pt>
                <c:pt idx="549">
                  <c:v>0.496592381427464</c:v>
                </c:pt>
                <c:pt idx="550">
                  <c:v>0.49666121464926</c:v>
                </c:pt>
                <c:pt idx="551">
                  <c:v>0.474279330791447</c:v>
                </c:pt>
                <c:pt idx="552">
                  <c:v>0.463381780267896</c:v>
                </c:pt>
                <c:pt idx="553">
                  <c:v>0.485081385422307</c:v>
                </c:pt>
                <c:pt idx="554">
                  <c:v>0.479471273794819</c:v>
                </c:pt>
                <c:pt idx="555">
                  <c:v>0.498401396035683</c:v>
                </c:pt>
                <c:pt idx="556">
                  <c:v>0.506265863694033</c:v>
                </c:pt>
                <c:pt idx="557">
                  <c:v>0.504590570542388</c:v>
                </c:pt>
                <c:pt idx="558">
                  <c:v>0.484171147684466</c:v>
                </c:pt>
                <c:pt idx="559">
                  <c:v>0.488339400564664</c:v>
                </c:pt>
                <c:pt idx="560">
                  <c:v>0.452243041399986</c:v>
                </c:pt>
                <c:pt idx="561">
                  <c:v>0.442675019519184</c:v>
                </c:pt>
                <c:pt idx="562">
                  <c:v>0.449823744101479</c:v>
                </c:pt>
                <c:pt idx="563">
                  <c:v>0.443786111509955</c:v>
                </c:pt>
                <c:pt idx="564">
                  <c:v>0.453258467455523</c:v>
                </c:pt>
                <c:pt idx="565">
                  <c:v>0.447604892953798</c:v>
                </c:pt>
                <c:pt idx="566">
                  <c:v>0.444563716063504</c:v>
                </c:pt>
                <c:pt idx="567">
                  <c:v>0.443253266194189</c:v>
                </c:pt>
                <c:pt idx="568">
                  <c:v>0.473630040341573</c:v>
                </c:pt>
                <c:pt idx="569">
                  <c:v>0.471743996460938</c:v>
                </c:pt>
                <c:pt idx="570">
                  <c:v>0.474595031778571</c:v>
                </c:pt>
                <c:pt idx="571">
                  <c:v>0.432969331194788</c:v>
                </c:pt>
                <c:pt idx="572">
                  <c:v>0.39814665870142</c:v>
                </c:pt>
                <c:pt idx="573">
                  <c:v>0.39933304553066</c:v>
                </c:pt>
                <c:pt idx="574">
                  <c:v>0.402809123231396</c:v>
                </c:pt>
                <c:pt idx="575">
                  <c:v>0.404872147391789</c:v>
                </c:pt>
                <c:pt idx="576">
                  <c:v>0.398654201686645</c:v>
                </c:pt>
                <c:pt idx="577">
                  <c:v>0.410917397889282</c:v>
                </c:pt>
                <c:pt idx="578">
                  <c:v>0.408363188836394</c:v>
                </c:pt>
                <c:pt idx="579">
                  <c:v>0.392253120161652</c:v>
                </c:pt>
                <c:pt idx="580">
                  <c:v>0.392586403547822</c:v>
                </c:pt>
                <c:pt idx="581">
                  <c:v>0.401929629185504</c:v>
                </c:pt>
                <c:pt idx="582">
                  <c:v>0.409484007260681</c:v>
                </c:pt>
                <c:pt idx="583">
                  <c:v>0.397717777397034</c:v>
                </c:pt>
                <c:pt idx="584">
                  <c:v>0.394922379999786</c:v>
                </c:pt>
                <c:pt idx="585">
                  <c:v>0.398122784728248</c:v>
                </c:pt>
                <c:pt idx="586">
                  <c:v>0.397344738064085</c:v>
                </c:pt>
                <c:pt idx="587">
                  <c:v>0.397498558549355</c:v>
                </c:pt>
                <c:pt idx="588">
                  <c:v>0.444101676463044</c:v>
                </c:pt>
                <c:pt idx="589">
                  <c:v>0.443143316685262</c:v>
                </c:pt>
                <c:pt idx="590">
                  <c:v>0.447560137756226</c:v>
                </c:pt>
                <c:pt idx="591">
                  <c:v>0.458548899100359</c:v>
                </c:pt>
                <c:pt idx="592">
                  <c:v>0.456798107059194</c:v>
                </c:pt>
                <c:pt idx="593">
                  <c:v>0.455724016325989</c:v>
                </c:pt>
                <c:pt idx="594">
                  <c:v>0.450812507486123</c:v>
                </c:pt>
                <c:pt idx="595">
                  <c:v>0.402760491063822</c:v>
                </c:pt>
                <c:pt idx="596">
                  <c:v>0.406020614733724</c:v>
                </c:pt>
                <c:pt idx="597">
                  <c:v>0.430770034939662</c:v>
                </c:pt>
                <c:pt idx="598">
                  <c:v>0.422892269954373</c:v>
                </c:pt>
                <c:pt idx="599">
                  <c:v>0.432001040932437</c:v>
                </c:pt>
                <c:pt idx="600">
                  <c:v>0.432765110099486</c:v>
                </c:pt>
                <c:pt idx="601">
                  <c:v>0.425341766808689</c:v>
                </c:pt>
                <c:pt idx="602">
                  <c:v>0.439967296057604</c:v>
                </c:pt>
                <c:pt idx="603">
                  <c:v>0.434664281264515</c:v>
                </c:pt>
                <c:pt idx="604">
                  <c:v>0.418888380197172</c:v>
                </c:pt>
                <c:pt idx="605">
                  <c:v>0.442690391365158</c:v>
                </c:pt>
                <c:pt idx="606">
                  <c:v>0.45174400054196</c:v>
                </c:pt>
                <c:pt idx="607">
                  <c:v>0.458224866028581</c:v>
                </c:pt>
                <c:pt idx="608">
                  <c:v>0.460499491130683</c:v>
                </c:pt>
                <c:pt idx="609">
                  <c:v>0.460545640677115</c:v>
                </c:pt>
                <c:pt idx="610">
                  <c:v>0.483708938041462</c:v>
                </c:pt>
                <c:pt idx="611">
                  <c:v>0.485972272318645</c:v>
                </c:pt>
                <c:pt idx="612">
                  <c:v>0.491501103610119</c:v>
                </c:pt>
                <c:pt idx="613">
                  <c:v>0.49145628039553</c:v>
                </c:pt>
                <c:pt idx="614">
                  <c:v>0.486439277161389</c:v>
                </c:pt>
                <c:pt idx="615">
                  <c:v>0.49180871057215</c:v>
                </c:pt>
                <c:pt idx="616">
                  <c:v>0.52067159595062</c:v>
                </c:pt>
                <c:pt idx="617">
                  <c:v>0.530055189688239</c:v>
                </c:pt>
                <c:pt idx="618">
                  <c:v>0.528998749371098</c:v>
                </c:pt>
                <c:pt idx="619">
                  <c:v>0.528416251632494</c:v>
                </c:pt>
                <c:pt idx="620">
                  <c:v>0.52330436465882</c:v>
                </c:pt>
                <c:pt idx="621">
                  <c:v>0.520368376086223</c:v>
                </c:pt>
                <c:pt idx="622">
                  <c:v>0.515920403221204</c:v>
                </c:pt>
                <c:pt idx="623">
                  <c:v>0.52266173987667</c:v>
                </c:pt>
                <c:pt idx="624">
                  <c:v>0.511156321266956</c:v>
                </c:pt>
                <c:pt idx="625">
                  <c:v>0.514400222878163</c:v>
                </c:pt>
                <c:pt idx="626">
                  <c:v>0.532914965192631</c:v>
                </c:pt>
                <c:pt idx="627">
                  <c:v>0.50094662684225</c:v>
                </c:pt>
                <c:pt idx="628">
                  <c:v>0.504361761295229</c:v>
                </c:pt>
                <c:pt idx="629">
                  <c:v>0.496386119821635</c:v>
                </c:pt>
                <c:pt idx="630">
                  <c:v>0.480511696104319</c:v>
                </c:pt>
                <c:pt idx="631">
                  <c:v>0.488188368777115</c:v>
                </c:pt>
                <c:pt idx="632">
                  <c:v>0.491001178530864</c:v>
                </c:pt>
                <c:pt idx="633">
                  <c:v>0.495763662085199</c:v>
                </c:pt>
                <c:pt idx="634">
                  <c:v>0.494455218717902</c:v>
                </c:pt>
                <c:pt idx="635">
                  <c:v>0.510389667453238</c:v>
                </c:pt>
                <c:pt idx="636">
                  <c:v>0.522315873342247</c:v>
                </c:pt>
                <c:pt idx="637">
                  <c:v>0.51630143455372</c:v>
                </c:pt>
                <c:pt idx="638">
                  <c:v>0.506604928526698</c:v>
                </c:pt>
                <c:pt idx="639">
                  <c:v>0.529663615717998</c:v>
                </c:pt>
                <c:pt idx="640">
                  <c:v>0.569013806978451</c:v>
                </c:pt>
                <c:pt idx="641">
                  <c:v>0.565863462774932</c:v>
                </c:pt>
                <c:pt idx="642">
                  <c:v>0.567499510107431</c:v>
                </c:pt>
                <c:pt idx="643">
                  <c:v>0.562796167349886</c:v>
                </c:pt>
                <c:pt idx="644">
                  <c:v>0.56510259040771</c:v>
                </c:pt>
                <c:pt idx="645">
                  <c:v>0.551176276099575</c:v>
                </c:pt>
                <c:pt idx="646">
                  <c:v>0.553498513113987</c:v>
                </c:pt>
                <c:pt idx="647">
                  <c:v>0.551287279872275</c:v>
                </c:pt>
                <c:pt idx="648">
                  <c:v>0.5400647440387</c:v>
                </c:pt>
                <c:pt idx="649">
                  <c:v>0.542458228879033</c:v>
                </c:pt>
                <c:pt idx="650">
                  <c:v>0.543312148526313</c:v>
                </c:pt>
                <c:pt idx="651">
                  <c:v>0.544958058326361</c:v>
                </c:pt>
                <c:pt idx="652">
                  <c:v>0.548900154623086</c:v>
                </c:pt>
                <c:pt idx="653">
                  <c:v>0.539026226205692</c:v>
                </c:pt>
                <c:pt idx="654">
                  <c:v>0.541526293712582</c:v>
                </c:pt>
                <c:pt idx="655">
                  <c:v>0.546154681716747</c:v>
                </c:pt>
                <c:pt idx="656">
                  <c:v>0.560493417211013</c:v>
                </c:pt>
                <c:pt idx="657">
                  <c:v>0.560809662334277</c:v>
                </c:pt>
                <c:pt idx="658">
                  <c:v>0.562220471313041</c:v>
                </c:pt>
                <c:pt idx="659">
                  <c:v>0.55191313845959</c:v>
                </c:pt>
                <c:pt idx="660">
                  <c:v>0.522295264185918</c:v>
                </c:pt>
                <c:pt idx="661">
                  <c:v>0.522861981976443</c:v>
                </c:pt>
                <c:pt idx="662">
                  <c:v>0.512722753181955</c:v>
                </c:pt>
                <c:pt idx="663">
                  <c:v>0.525581404365047</c:v>
                </c:pt>
                <c:pt idx="664">
                  <c:v>0.522629669852879</c:v>
                </c:pt>
                <c:pt idx="665">
                  <c:v>0.526014740784085</c:v>
                </c:pt>
                <c:pt idx="666">
                  <c:v>0.537063085035624</c:v>
                </c:pt>
                <c:pt idx="667">
                  <c:v>0.531843969233726</c:v>
                </c:pt>
                <c:pt idx="668">
                  <c:v>0.505020438093529</c:v>
                </c:pt>
                <c:pt idx="669">
                  <c:v>0.514003513623095</c:v>
                </c:pt>
                <c:pt idx="670">
                  <c:v>0.510213299326638</c:v>
                </c:pt>
                <c:pt idx="671">
                  <c:v>0.515327498878909</c:v>
                </c:pt>
                <c:pt idx="672">
                  <c:v>0.520006355510123</c:v>
                </c:pt>
                <c:pt idx="673">
                  <c:v>0.544505303048802</c:v>
                </c:pt>
                <c:pt idx="674">
                  <c:v>0.551727792086669</c:v>
                </c:pt>
                <c:pt idx="675">
                  <c:v>0.549411744620857</c:v>
                </c:pt>
                <c:pt idx="676">
                  <c:v>0.549741627156148</c:v>
                </c:pt>
                <c:pt idx="677">
                  <c:v>0.54963337807266</c:v>
                </c:pt>
                <c:pt idx="678">
                  <c:v>0.536386791829769</c:v>
                </c:pt>
                <c:pt idx="679">
                  <c:v>0.555825001191998</c:v>
                </c:pt>
                <c:pt idx="680">
                  <c:v>0.55323810996216</c:v>
                </c:pt>
                <c:pt idx="681">
                  <c:v>0.554356275722761</c:v>
                </c:pt>
                <c:pt idx="682">
                  <c:v>0.555982392570692</c:v>
                </c:pt>
                <c:pt idx="683">
                  <c:v>0.572053589519884</c:v>
                </c:pt>
                <c:pt idx="684">
                  <c:v>0.573908787683043</c:v>
                </c:pt>
                <c:pt idx="685">
                  <c:v>0.567033933622057</c:v>
                </c:pt>
                <c:pt idx="686">
                  <c:v>0.561885589526957</c:v>
                </c:pt>
                <c:pt idx="687">
                  <c:v>0.555479644785207</c:v>
                </c:pt>
                <c:pt idx="688">
                  <c:v>0.552540085319187</c:v>
                </c:pt>
                <c:pt idx="689">
                  <c:v>0.563932595679709</c:v>
                </c:pt>
                <c:pt idx="690">
                  <c:v>0.550762392547566</c:v>
                </c:pt>
                <c:pt idx="691">
                  <c:v>0.562389017482618</c:v>
                </c:pt>
                <c:pt idx="692">
                  <c:v>0.556933100433996</c:v>
                </c:pt>
                <c:pt idx="693">
                  <c:v>0.5574668639795</c:v>
                </c:pt>
                <c:pt idx="694">
                  <c:v>0.565125988261759</c:v>
                </c:pt>
                <c:pt idx="695">
                  <c:v>0.556707385961138</c:v>
                </c:pt>
                <c:pt idx="696">
                  <c:v>0.573793294787183</c:v>
                </c:pt>
                <c:pt idx="697">
                  <c:v>0.582048962322177</c:v>
                </c:pt>
                <c:pt idx="698">
                  <c:v>0.588185729716832</c:v>
                </c:pt>
                <c:pt idx="699">
                  <c:v>0.591004865053217</c:v>
                </c:pt>
                <c:pt idx="700">
                  <c:v>0.59126764880066</c:v>
                </c:pt>
                <c:pt idx="701">
                  <c:v>0.593141347592603</c:v>
                </c:pt>
                <c:pt idx="702">
                  <c:v>0.585952969089054</c:v>
                </c:pt>
                <c:pt idx="703">
                  <c:v>0.594324605639033</c:v>
                </c:pt>
                <c:pt idx="704">
                  <c:v>0.605898619410982</c:v>
                </c:pt>
                <c:pt idx="705">
                  <c:v>0.606114403399273</c:v>
                </c:pt>
                <c:pt idx="706">
                  <c:v>0.608580972525002</c:v>
                </c:pt>
                <c:pt idx="707">
                  <c:v>0.621359737720939</c:v>
                </c:pt>
                <c:pt idx="708">
                  <c:v>0.62962196889813</c:v>
                </c:pt>
                <c:pt idx="709">
                  <c:v>0.640177087746646</c:v>
                </c:pt>
                <c:pt idx="710">
                  <c:v>0.63021137036402</c:v>
                </c:pt>
                <c:pt idx="711">
                  <c:v>0.639054806956481</c:v>
                </c:pt>
                <c:pt idx="712">
                  <c:v>0.621253427122453</c:v>
                </c:pt>
                <c:pt idx="713">
                  <c:v>0.601046149342381</c:v>
                </c:pt>
                <c:pt idx="714">
                  <c:v>0.598364034287923</c:v>
                </c:pt>
                <c:pt idx="715">
                  <c:v>0.607475287887128</c:v>
                </c:pt>
                <c:pt idx="716">
                  <c:v>0.604355585350032</c:v>
                </c:pt>
                <c:pt idx="717">
                  <c:v>0.610817644131291</c:v>
                </c:pt>
                <c:pt idx="718">
                  <c:v>0.56597341228386</c:v>
                </c:pt>
                <c:pt idx="719">
                  <c:v>0.565680224929557</c:v>
                </c:pt>
                <c:pt idx="720">
                  <c:v>0.553940895796365</c:v>
                </c:pt>
                <c:pt idx="721">
                  <c:v>0.541701097447777</c:v>
                </c:pt>
                <c:pt idx="722">
                  <c:v>0.54614220059402</c:v>
                </c:pt>
                <c:pt idx="723">
                  <c:v>0.539320093730171</c:v>
                </c:pt>
                <c:pt idx="724">
                  <c:v>0.530918699734999</c:v>
                </c:pt>
                <c:pt idx="725">
                  <c:v>0.544681467124349</c:v>
                </c:pt>
                <c:pt idx="726">
                  <c:v>0.54391821416151</c:v>
                </c:pt>
                <c:pt idx="727">
                  <c:v>0.531842268808287</c:v>
                </c:pt>
                <c:pt idx="728">
                  <c:v>0.537976927675397</c:v>
                </c:pt>
                <c:pt idx="729">
                  <c:v>0.535440675115151</c:v>
                </c:pt>
                <c:pt idx="730">
                  <c:v>0.529014801387248</c:v>
                </c:pt>
                <c:pt idx="731">
                  <c:v>0.527350867077539</c:v>
                </c:pt>
                <c:pt idx="732">
                  <c:v>0.531874066764008</c:v>
                </c:pt>
                <c:pt idx="733">
                  <c:v>0.545756408070273</c:v>
                </c:pt>
                <c:pt idx="734">
                  <c:v>0.559850724411845</c:v>
                </c:pt>
                <c:pt idx="735">
                  <c:v>0.560706514527109</c:v>
                </c:pt>
                <c:pt idx="736">
                  <c:v>0.552464314361596</c:v>
                </c:pt>
                <c:pt idx="737">
                  <c:v>0.561374135563222</c:v>
                </c:pt>
                <c:pt idx="738">
                  <c:v>0.558012598520099</c:v>
                </c:pt>
                <c:pt idx="739">
                  <c:v>0.547548826526202</c:v>
                </c:pt>
                <c:pt idx="740">
                  <c:v>0.538161219784545</c:v>
                </c:pt>
                <c:pt idx="741">
                  <c:v>0.53465269796642</c:v>
                </c:pt>
                <c:pt idx="742">
                  <c:v>0.526095068881854</c:v>
                </c:pt>
                <c:pt idx="743">
                  <c:v>0.532759886392536</c:v>
                </c:pt>
                <c:pt idx="744">
                  <c:v>0.536443926124541</c:v>
                </c:pt>
                <c:pt idx="745">
                  <c:v>0.531211172910617</c:v>
                </c:pt>
                <c:pt idx="746">
                  <c:v>0.54482229635926</c:v>
                </c:pt>
                <c:pt idx="747">
                  <c:v>0.550614965661949</c:v>
                </c:pt>
                <c:pt idx="748">
                  <c:v>0.549750673419487</c:v>
                </c:pt>
                <c:pt idx="749">
                  <c:v>0.555162685483257</c:v>
                </c:pt>
                <c:pt idx="750">
                  <c:v>0.562140109206763</c:v>
                </c:pt>
                <c:pt idx="751">
                  <c:v>0.552669555712161</c:v>
                </c:pt>
                <c:pt idx="752">
                  <c:v>0.559082540215232</c:v>
                </c:pt>
                <c:pt idx="753">
                  <c:v>0.555656046920315</c:v>
                </c:pt>
                <c:pt idx="754">
                  <c:v>0.562716485413785</c:v>
                </c:pt>
                <c:pt idx="755">
                  <c:v>0.569417521986331</c:v>
                </c:pt>
                <c:pt idx="756">
                  <c:v>0.575417711209674</c:v>
                </c:pt>
                <c:pt idx="757">
                  <c:v>0.584861363973821</c:v>
                </c:pt>
                <c:pt idx="758">
                  <c:v>0.584835823583717</c:v>
                </c:pt>
                <c:pt idx="759">
                  <c:v>0.576441673400918</c:v>
                </c:pt>
                <c:pt idx="760">
                  <c:v>0.585355677649125</c:v>
                </c:pt>
                <c:pt idx="761">
                  <c:v>0.574777228963578</c:v>
                </c:pt>
                <c:pt idx="762">
                  <c:v>0.596947375845647</c:v>
                </c:pt>
                <c:pt idx="763">
                  <c:v>0.60382852148076</c:v>
                </c:pt>
                <c:pt idx="764">
                  <c:v>0.608319651143437</c:v>
                </c:pt>
                <c:pt idx="765">
                  <c:v>0.603412563409715</c:v>
                </c:pt>
                <c:pt idx="766">
                  <c:v>0.604496074499856</c:v>
                </c:pt>
                <c:pt idx="767">
                  <c:v>0.592670669830909</c:v>
                </c:pt>
                <c:pt idx="768">
                  <c:v>0.595781054036596</c:v>
                </c:pt>
                <c:pt idx="769">
                  <c:v>0.59901407292499</c:v>
                </c:pt>
                <c:pt idx="770">
                  <c:v>0.588488201394036</c:v>
                </c:pt>
                <c:pt idx="771">
                  <c:v>0.587704237249343</c:v>
                </c:pt>
                <c:pt idx="772">
                  <c:v>0.597776605315544</c:v>
                </c:pt>
                <c:pt idx="773">
                  <c:v>0.601430717559811</c:v>
                </c:pt>
                <c:pt idx="774">
                  <c:v>0.59832495851132</c:v>
                </c:pt>
                <c:pt idx="775">
                  <c:v>0.588365702745364</c:v>
                </c:pt>
                <c:pt idx="776">
                  <c:v>0.588840087434516</c:v>
                </c:pt>
                <c:pt idx="777">
                  <c:v>0.60267457876891</c:v>
                </c:pt>
                <c:pt idx="778">
                  <c:v>0.601530872618206</c:v>
                </c:pt>
                <c:pt idx="779">
                  <c:v>0.604860135586483</c:v>
                </c:pt>
                <c:pt idx="780">
                  <c:v>0.612927498008292</c:v>
                </c:pt>
                <c:pt idx="781">
                  <c:v>0.597901416542813</c:v>
                </c:pt>
                <c:pt idx="782">
                  <c:v>0.602030933731496</c:v>
                </c:pt>
                <c:pt idx="783">
                  <c:v>0.610677325024012</c:v>
                </c:pt>
                <c:pt idx="784">
                  <c:v>0.604980219631031</c:v>
                </c:pt>
                <c:pt idx="785">
                  <c:v>0.609231045170577</c:v>
                </c:pt>
                <c:pt idx="786">
                  <c:v>0.621357493159359</c:v>
                </c:pt>
                <c:pt idx="787">
                  <c:v>0.614999840500094</c:v>
                </c:pt>
                <c:pt idx="788">
                  <c:v>0.611064001768987</c:v>
                </c:pt>
                <c:pt idx="789">
                  <c:v>0.609412922675602</c:v>
                </c:pt>
                <c:pt idx="790">
                  <c:v>0.592259132866007</c:v>
                </c:pt>
                <c:pt idx="791">
                  <c:v>0.60190826504028</c:v>
                </c:pt>
                <c:pt idx="792">
                  <c:v>0.625556931842119</c:v>
                </c:pt>
                <c:pt idx="793">
                  <c:v>0.631499510651567</c:v>
                </c:pt>
                <c:pt idx="794">
                  <c:v>0.634065758716568</c:v>
                </c:pt>
                <c:pt idx="795">
                  <c:v>0.62797639918317</c:v>
                </c:pt>
                <c:pt idx="796">
                  <c:v>0.634972663620547</c:v>
                </c:pt>
                <c:pt idx="797">
                  <c:v>0.627984969327386</c:v>
                </c:pt>
                <c:pt idx="798">
                  <c:v>0.632688516135983</c:v>
                </c:pt>
                <c:pt idx="799">
                  <c:v>0.6184212665272</c:v>
                </c:pt>
                <c:pt idx="800">
                  <c:v>0.613666094802255</c:v>
                </c:pt>
                <c:pt idx="801">
                  <c:v>0.606369501223728</c:v>
                </c:pt>
                <c:pt idx="802">
                  <c:v>0.596910884715713</c:v>
                </c:pt>
                <c:pt idx="803">
                  <c:v>0.603945238682937</c:v>
                </c:pt>
                <c:pt idx="804">
                  <c:v>0.602785616550119</c:v>
                </c:pt>
                <c:pt idx="805">
                  <c:v>0.580983169665117</c:v>
                </c:pt>
                <c:pt idx="806">
                  <c:v>0.587730627852166</c:v>
                </c:pt>
                <c:pt idx="807">
                  <c:v>0.590621895235701</c:v>
                </c:pt>
                <c:pt idx="808">
                  <c:v>0.59390687912553</c:v>
                </c:pt>
                <c:pt idx="809">
                  <c:v>0.592273314414173</c:v>
                </c:pt>
                <c:pt idx="810">
                  <c:v>0.589232511617477</c:v>
                </c:pt>
                <c:pt idx="811">
                  <c:v>0.583831416285029</c:v>
                </c:pt>
                <c:pt idx="812">
                  <c:v>0.579934619322016</c:v>
                </c:pt>
                <c:pt idx="813">
                  <c:v>0.56827092511238</c:v>
                </c:pt>
                <c:pt idx="814">
                  <c:v>0.553892093586247</c:v>
                </c:pt>
                <c:pt idx="815">
                  <c:v>0.55414698735965</c:v>
                </c:pt>
                <c:pt idx="816">
                  <c:v>0.542680338449959</c:v>
                </c:pt>
                <c:pt idx="817">
                  <c:v>0.550374933606889</c:v>
                </c:pt>
                <c:pt idx="818">
                  <c:v>0.560438629503347</c:v>
                </c:pt>
                <c:pt idx="819">
                  <c:v>0.566985641539571</c:v>
                </c:pt>
                <c:pt idx="820">
                  <c:v>0.585332653888672</c:v>
                </c:pt>
                <c:pt idx="821">
                  <c:v>0.578362235917978</c:v>
                </c:pt>
                <c:pt idx="822">
                  <c:v>0.571753770506366</c:v>
                </c:pt>
                <c:pt idx="823">
                  <c:v>0.574249688975183</c:v>
                </c:pt>
                <c:pt idx="824">
                  <c:v>0.575199342574715</c:v>
                </c:pt>
                <c:pt idx="825">
                  <c:v>0.573389171677197</c:v>
                </c:pt>
                <c:pt idx="826">
                  <c:v>0.575412643941864</c:v>
                </c:pt>
                <c:pt idx="827">
                  <c:v>0.597857647591997</c:v>
                </c:pt>
                <c:pt idx="828">
                  <c:v>0.596080362922482</c:v>
                </c:pt>
                <c:pt idx="829">
                  <c:v>0.598563766260063</c:v>
                </c:pt>
                <c:pt idx="830">
                  <c:v>0.594072194486772</c:v>
                </c:pt>
                <c:pt idx="831">
                  <c:v>0.593356213351156</c:v>
                </c:pt>
                <c:pt idx="832">
                  <c:v>0.590388256780294</c:v>
                </c:pt>
                <c:pt idx="833">
                  <c:v>0.600569350049105</c:v>
                </c:pt>
                <c:pt idx="834">
                  <c:v>0.622439677917656</c:v>
                </c:pt>
                <c:pt idx="835">
                  <c:v>0.634249982808699</c:v>
                </c:pt>
                <c:pt idx="836">
                  <c:v>0.642151927843739</c:v>
                </c:pt>
                <c:pt idx="837">
                  <c:v>0.639874922146021</c:v>
                </c:pt>
                <c:pt idx="838">
                  <c:v>0.647277010118824</c:v>
                </c:pt>
                <c:pt idx="839">
                  <c:v>0.631816299910973</c:v>
                </c:pt>
                <c:pt idx="840">
                  <c:v>0.631752159863389</c:v>
                </c:pt>
                <c:pt idx="841">
                  <c:v>0.629534056902901</c:v>
                </c:pt>
                <c:pt idx="842">
                  <c:v>0.64394652284423</c:v>
                </c:pt>
                <c:pt idx="843">
                  <c:v>0.642149955350229</c:v>
                </c:pt>
                <c:pt idx="844">
                  <c:v>0.659276606369807</c:v>
                </c:pt>
                <c:pt idx="845">
                  <c:v>0.654793026596082</c:v>
                </c:pt>
                <c:pt idx="846">
                  <c:v>0.668859591994479</c:v>
                </c:pt>
                <c:pt idx="847">
                  <c:v>0.690509578734561</c:v>
                </c:pt>
                <c:pt idx="848">
                  <c:v>0.693671111737472</c:v>
                </c:pt>
                <c:pt idx="849">
                  <c:v>0.681178188057939</c:v>
                </c:pt>
                <c:pt idx="850">
                  <c:v>0.692990023331878</c:v>
                </c:pt>
                <c:pt idx="851">
                  <c:v>0.694366347682725</c:v>
                </c:pt>
                <c:pt idx="852">
                  <c:v>0.690658229926495</c:v>
                </c:pt>
                <c:pt idx="853">
                  <c:v>0.678741920513545</c:v>
                </c:pt>
                <c:pt idx="854">
                  <c:v>0.697549476088719</c:v>
                </c:pt>
                <c:pt idx="855">
                  <c:v>0.699292378155845</c:v>
                </c:pt>
                <c:pt idx="856">
                  <c:v>0.697602665396472</c:v>
                </c:pt>
                <c:pt idx="857">
                  <c:v>0.694699018915737</c:v>
                </c:pt>
                <c:pt idx="858">
                  <c:v>0.69836479607852</c:v>
                </c:pt>
                <c:pt idx="859">
                  <c:v>0.694304350171195</c:v>
                </c:pt>
                <c:pt idx="860">
                  <c:v>0.703897266280434</c:v>
                </c:pt>
                <c:pt idx="861">
                  <c:v>0.708671448761794</c:v>
                </c:pt>
                <c:pt idx="862">
                  <c:v>0.680037882758114</c:v>
                </c:pt>
                <c:pt idx="863">
                  <c:v>0.685856636587048</c:v>
                </c:pt>
                <c:pt idx="864">
                  <c:v>0.709986149694709</c:v>
                </c:pt>
                <c:pt idx="865">
                  <c:v>0.718531025588478</c:v>
                </c:pt>
                <c:pt idx="866">
                  <c:v>0.714647355909859</c:v>
                </c:pt>
                <c:pt idx="867">
                  <c:v>0.723144789933862</c:v>
                </c:pt>
                <c:pt idx="868">
                  <c:v>0.715347183003799</c:v>
                </c:pt>
                <c:pt idx="869">
                  <c:v>0.708665225204685</c:v>
                </c:pt>
                <c:pt idx="870">
                  <c:v>0.715147144955079</c:v>
                </c:pt>
                <c:pt idx="871">
                  <c:v>0.72134546775065</c:v>
                </c:pt>
                <c:pt idx="872">
                  <c:v>0.730689611618068</c:v>
                </c:pt>
                <c:pt idx="873">
                  <c:v>0.741933334752622</c:v>
                </c:pt>
                <c:pt idx="874">
                  <c:v>0.736341825779443</c:v>
                </c:pt>
                <c:pt idx="875">
                  <c:v>0.725993750732458</c:v>
                </c:pt>
                <c:pt idx="876">
                  <c:v>0.716680996718655</c:v>
                </c:pt>
                <c:pt idx="877">
                  <c:v>0.730533070452095</c:v>
                </c:pt>
                <c:pt idx="878">
                  <c:v>0.733797513202613</c:v>
                </c:pt>
                <c:pt idx="879">
                  <c:v>0.736741731834338</c:v>
                </c:pt>
                <c:pt idx="880">
                  <c:v>0.727378373159451</c:v>
                </c:pt>
                <c:pt idx="881">
                  <c:v>0.697626437344118</c:v>
                </c:pt>
                <c:pt idx="882">
                  <c:v>0.722713119931755</c:v>
                </c:pt>
                <c:pt idx="883">
                  <c:v>0.728582274370718</c:v>
                </c:pt>
                <c:pt idx="884">
                  <c:v>0.728268885962192</c:v>
                </c:pt>
                <c:pt idx="885">
                  <c:v>0.738009943135733</c:v>
                </c:pt>
                <c:pt idx="886">
                  <c:v>0.739461392282504</c:v>
                </c:pt>
                <c:pt idx="887">
                  <c:v>0.748729867217858</c:v>
                </c:pt>
                <c:pt idx="888">
                  <c:v>0.751746387939277</c:v>
                </c:pt>
                <c:pt idx="889">
                  <c:v>0.749127528711174</c:v>
                </c:pt>
                <c:pt idx="890">
                  <c:v>0.740231650998153</c:v>
                </c:pt>
                <c:pt idx="891">
                  <c:v>0.764665812327581</c:v>
                </c:pt>
                <c:pt idx="892">
                  <c:v>0.781469824624242</c:v>
                </c:pt>
                <c:pt idx="893">
                  <c:v>0.779301204044047</c:v>
                </c:pt>
                <c:pt idx="894">
                  <c:v>0.781727030976242</c:v>
                </c:pt>
                <c:pt idx="895">
                  <c:v>0.777612273480376</c:v>
                </c:pt>
                <c:pt idx="896">
                  <c:v>0.784420402847111</c:v>
                </c:pt>
                <c:pt idx="897">
                  <c:v>0.795013577216965</c:v>
                </c:pt>
                <c:pt idx="898">
                  <c:v>0.800541694329755</c:v>
                </c:pt>
                <c:pt idx="899">
                  <c:v>0.800828488084405</c:v>
                </c:pt>
                <c:pt idx="900">
                  <c:v>0.790329857368994</c:v>
                </c:pt>
                <c:pt idx="901">
                  <c:v>0.790182600525921</c:v>
                </c:pt>
                <c:pt idx="902">
                  <c:v>0.794248521803161</c:v>
                </c:pt>
                <c:pt idx="903">
                  <c:v>0.797760478480674</c:v>
                </c:pt>
                <c:pt idx="904">
                  <c:v>0.802494836998238</c:v>
                </c:pt>
                <c:pt idx="905">
                  <c:v>0.795447491780653</c:v>
                </c:pt>
                <c:pt idx="906">
                  <c:v>0.792005116512131</c:v>
                </c:pt>
                <c:pt idx="907">
                  <c:v>0.798406742173265</c:v>
                </c:pt>
                <c:pt idx="908">
                  <c:v>0.792408763502993</c:v>
                </c:pt>
                <c:pt idx="909">
                  <c:v>0.800134068343363</c:v>
                </c:pt>
                <c:pt idx="910">
                  <c:v>0.795133593244495</c:v>
                </c:pt>
                <c:pt idx="911">
                  <c:v>0.793417693933351</c:v>
                </c:pt>
                <c:pt idx="912">
                  <c:v>0.785359819885496</c:v>
                </c:pt>
                <c:pt idx="913">
                  <c:v>0.788405043788336</c:v>
                </c:pt>
                <c:pt idx="914">
                  <c:v>0.792849717828002</c:v>
                </c:pt>
                <c:pt idx="915">
                  <c:v>0.794792147816215</c:v>
                </c:pt>
                <c:pt idx="916">
                  <c:v>0.801518418702286</c:v>
                </c:pt>
                <c:pt idx="917">
                  <c:v>0.824303643474383</c:v>
                </c:pt>
                <c:pt idx="918">
                  <c:v>0.830884255917293</c:v>
                </c:pt>
                <c:pt idx="919">
                  <c:v>0.834001305790704</c:v>
                </c:pt>
                <c:pt idx="920">
                  <c:v>0.839015690369668</c:v>
                </c:pt>
                <c:pt idx="921">
                  <c:v>0.845743491638634</c:v>
                </c:pt>
                <c:pt idx="922">
                  <c:v>0.838373507698132</c:v>
                </c:pt>
                <c:pt idx="923">
                  <c:v>0.837707315019389</c:v>
                </c:pt>
                <c:pt idx="924">
                  <c:v>0.847360120112612</c:v>
                </c:pt>
                <c:pt idx="925">
                  <c:v>0.842598588796523</c:v>
                </c:pt>
                <c:pt idx="926">
                  <c:v>0.844092412545249</c:v>
                </c:pt>
                <c:pt idx="927">
                  <c:v>0.84866346220359</c:v>
                </c:pt>
                <c:pt idx="928">
                  <c:v>0.857536724258262</c:v>
                </c:pt>
                <c:pt idx="929">
                  <c:v>0.867345696423862</c:v>
                </c:pt>
                <c:pt idx="930">
                  <c:v>0.875834526295141</c:v>
                </c:pt>
                <c:pt idx="931">
                  <c:v>0.885412410643493</c:v>
                </c:pt>
                <c:pt idx="932">
                  <c:v>0.875637685046248</c:v>
                </c:pt>
                <c:pt idx="933">
                  <c:v>0.878686241782949</c:v>
                </c:pt>
                <c:pt idx="934">
                  <c:v>0.875804734841438</c:v>
                </c:pt>
                <c:pt idx="935">
                  <c:v>0.871126150278295</c:v>
                </c:pt>
                <c:pt idx="936">
                  <c:v>0.86710882716012</c:v>
                </c:pt>
                <c:pt idx="937">
                  <c:v>0.885084126508116</c:v>
                </c:pt>
                <c:pt idx="938">
                  <c:v>0.899579131100285</c:v>
                </c:pt>
                <c:pt idx="939">
                  <c:v>0.895782999323299</c:v>
                </c:pt>
                <c:pt idx="940">
                  <c:v>0.911060199617704</c:v>
                </c:pt>
                <c:pt idx="941">
                  <c:v>0.928663105794417</c:v>
                </c:pt>
                <c:pt idx="942">
                  <c:v>0.938103391716194</c:v>
                </c:pt>
                <c:pt idx="943">
                  <c:v>0.92336145134168</c:v>
                </c:pt>
                <c:pt idx="944">
                  <c:v>0.907690126438874</c:v>
                </c:pt>
                <c:pt idx="945">
                  <c:v>0.923865967569622</c:v>
                </c:pt>
                <c:pt idx="946">
                  <c:v>0.916892420816119</c:v>
                </c:pt>
                <c:pt idx="947">
                  <c:v>0.931865244956827</c:v>
                </c:pt>
                <c:pt idx="948">
                  <c:v>0.957965483132018</c:v>
                </c:pt>
                <c:pt idx="949">
                  <c:v>0.962565474031341</c:v>
                </c:pt>
                <c:pt idx="950">
                  <c:v>0.903621756549002</c:v>
                </c:pt>
                <c:pt idx="951">
                  <c:v>0.902884656129425</c:v>
                </c:pt>
                <c:pt idx="952">
                  <c:v>0.87571002114445</c:v>
                </c:pt>
                <c:pt idx="953">
                  <c:v>0.885230091027855</c:v>
                </c:pt>
                <c:pt idx="954">
                  <c:v>0.882435951945433</c:v>
                </c:pt>
                <c:pt idx="955">
                  <c:v>0.861250589452479</c:v>
                </c:pt>
                <c:pt idx="956">
                  <c:v>0.86227268117574</c:v>
                </c:pt>
                <c:pt idx="957">
                  <c:v>0.87014898379515</c:v>
                </c:pt>
                <c:pt idx="958">
                  <c:v>0.869000346410671</c:v>
                </c:pt>
                <c:pt idx="959">
                  <c:v>0.862249317330199</c:v>
                </c:pt>
                <c:pt idx="960">
                  <c:v>0.84337425486507</c:v>
                </c:pt>
                <c:pt idx="961">
                  <c:v>0.861006068274258</c:v>
                </c:pt>
                <c:pt idx="962">
                  <c:v>0.893253684498847</c:v>
                </c:pt>
                <c:pt idx="963">
                  <c:v>0.869615254258154</c:v>
                </c:pt>
                <c:pt idx="964">
                  <c:v>0.887303521791938</c:v>
                </c:pt>
                <c:pt idx="965">
                  <c:v>0.880121774947605</c:v>
                </c:pt>
                <c:pt idx="966">
                  <c:v>0.859157773838383</c:v>
                </c:pt>
                <c:pt idx="967">
                  <c:v>0.859197325734109</c:v>
                </c:pt>
                <c:pt idx="968">
                  <c:v>0.881733064085702</c:v>
                </c:pt>
                <c:pt idx="969">
                  <c:v>0.877459418836755</c:v>
                </c:pt>
                <c:pt idx="970">
                  <c:v>0.893886616855991</c:v>
                </c:pt>
                <c:pt idx="971">
                  <c:v>0.889958600081906</c:v>
                </c:pt>
                <c:pt idx="972">
                  <c:v>0.881105198996368</c:v>
                </c:pt>
                <c:pt idx="973">
                  <c:v>0.88666844689874</c:v>
                </c:pt>
                <c:pt idx="974">
                  <c:v>0.859630288059552</c:v>
                </c:pt>
                <c:pt idx="975">
                  <c:v>0.872410515621367</c:v>
                </c:pt>
                <c:pt idx="976">
                  <c:v>0.877792226103802</c:v>
                </c:pt>
                <c:pt idx="977">
                  <c:v>0.902855646871425</c:v>
                </c:pt>
                <c:pt idx="978">
                  <c:v>0.914789334632368</c:v>
                </c:pt>
                <c:pt idx="979">
                  <c:v>0.924035431968937</c:v>
                </c:pt>
                <c:pt idx="980">
                  <c:v>0.925975277310482</c:v>
                </c:pt>
                <c:pt idx="981">
                  <c:v>0.93296504612268</c:v>
                </c:pt>
                <c:pt idx="982">
                  <c:v>0.945532040334364</c:v>
                </c:pt>
                <c:pt idx="983">
                  <c:v>0.951252407547359</c:v>
                </c:pt>
                <c:pt idx="984">
                  <c:v>0.952340781854257</c:v>
                </c:pt>
                <c:pt idx="985">
                  <c:v>0.957934093278402</c:v>
                </c:pt>
                <c:pt idx="986">
                  <c:v>0.948220106877861</c:v>
                </c:pt>
                <c:pt idx="987">
                  <c:v>0.956489785918478</c:v>
                </c:pt>
                <c:pt idx="988">
                  <c:v>0.946828682749109</c:v>
                </c:pt>
                <c:pt idx="989">
                  <c:v>0.957003008324671</c:v>
                </c:pt>
                <c:pt idx="990">
                  <c:v>0.957605026947322</c:v>
                </c:pt>
                <c:pt idx="991">
                  <c:v>0.986044302340268</c:v>
                </c:pt>
                <c:pt idx="992">
                  <c:v>1.00082504642332</c:v>
                </c:pt>
                <c:pt idx="993">
                  <c:v>1.00540231963876</c:v>
                </c:pt>
                <c:pt idx="994">
                  <c:v>0.998498592353813</c:v>
                </c:pt>
                <c:pt idx="995">
                  <c:v>1.00366193420129</c:v>
                </c:pt>
                <c:pt idx="996">
                  <c:v>0.967811150478605</c:v>
                </c:pt>
                <c:pt idx="997">
                  <c:v>0.950839170157017</c:v>
                </c:pt>
                <c:pt idx="998">
                  <c:v>0.950302209811686</c:v>
                </c:pt>
                <c:pt idx="999">
                  <c:v>0.927099972704771</c:v>
                </c:pt>
                <c:pt idx="1000">
                  <c:v>0.939116777261204</c:v>
                </c:pt>
                <c:pt idx="1001">
                  <c:v>0.935116832491022</c:v>
                </c:pt>
                <c:pt idx="1002">
                  <c:v>0.872553011273209</c:v>
                </c:pt>
                <c:pt idx="1003">
                  <c:v>0.838964677606478</c:v>
                </c:pt>
                <c:pt idx="1004">
                  <c:v>0.82977010316073</c:v>
                </c:pt>
                <c:pt idx="1005">
                  <c:v>0.757453389808316</c:v>
                </c:pt>
                <c:pt idx="1006">
                  <c:v>0.786825144503854</c:v>
                </c:pt>
                <c:pt idx="1007">
                  <c:v>0.804669239024927</c:v>
                </c:pt>
                <c:pt idx="1008">
                  <c:v>0.818973591916803</c:v>
                </c:pt>
                <c:pt idx="1009">
                  <c:v>0.859280442529599</c:v>
                </c:pt>
                <c:pt idx="1010">
                  <c:v>0.866047115524116</c:v>
                </c:pt>
                <c:pt idx="1011">
                  <c:v>0.893668826365681</c:v>
                </c:pt>
                <c:pt idx="1012">
                  <c:v>0.872971656016449</c:v>
                </c:pt>
                <c:pt idx="1013">
                  <c:v>0.859511496338338</c:v>
                </c:pt>
                <c:pt idx="1014">
                  <c:v>0.875585039874637</c:v>
                </c:pt>
                <c:pt idx="1015">
                  <c:v>0.860390310214054</c:v>
                </c:pt>
                <c:pt idx="1016">
                  <c:v>0.862200957230695</c:v>
                </c:pt>
                <c:pt idx="1017">
                  <c:v>0.881195457578704</c:v>
                </c:pt>
                <c:pt idx="1018">
                  <c:v>0.867048428048504</c:v>
                </c:pt>
                <c:pt idx="1019">
                  <c:v>0.886531290582779</c:v>
                </c:pt>
                <c:pt idx="1020">
                  <c:v>0.905813162830088</c:v>
                </c:pt>
                <c:pt idx="1021">
                  <c:v>0.920910594147013</c:v>
                </c:pt>
                <c:pt idx="1022">
                  <c:v>0.905313543827411</c:v>
                </c:pt>
                <c:pt idx="1023">
                  <c:v>0.894191911239424</c:v>
                </c:pt>
                <c:pt idx="1024">
                  <c:v>0.904549032549748</c:v>
                </c:pt>
                <c:pt idx="1025">
                  <c:v>0.886076358760656</c:v>
                </c:pt>
                <c:pt idx="1026">
                  <c:v>0.897106032340867</c:v>
                </c:pt>
                <c:pt idx="1027">
                  <c:v>0.900796465672526</c:v>
                </c:pt>
                <c:pt idx="1028">
                  <c:v>0.888580949399216</c:v>
                </c:pt>
                <c:pt idx="1029">
                  <c:v>0.871890253453853</c:v>
                </c:pt>
                <c:pt idx="1030">
                  <c:v>0.811264101033022</c:v>
                </c:pt>
                <c:pt idx="1031">
                  <c:v>0.810298633476901</c:v>
                </c:pt>
                <c:pt idx="1032">
                  <c:v>0.832795398077417</c:v>
                </c:pt>
                <c:pt idx="1033">
                  <c:v>0.800934152521224</c:v>
                </c:pt>
                <c:pt idx="1034">
                  <c:v>0.820256460885488</c:v>
                </c:pt>
                <c:pt idx="1035">
                  <c:v>0.830488668943015</c:v>
                </c:pt>
                <c:pt idx="1036">
                  <c:v>0.825493907273624</c:v>
                </c:pt>
                <c:pt idx="1037">
                  <c:v>0.811892476249988</c:v>
                </c:pt>
                <c:pt idx="1038">
                  <c:v>0.805522920612646</c:v>
                </c:pt>
                <c:pt idx="1039">
                  <c:v>0.806710055629078</c:v>
                </c:pt>
                <c:pt idx="1040">
                  <c:v>0.834329181823976</c:v>
                </c:pt>
                <c:pt idx="1041">
                  <c:v>0.839509459908832</c:v>
                </c:pt>
                <c:pt idx="1042">
                  <c:v>0.82198902436594</c:v>
                </c:pt>
                <c:pt idx="1043">
                  <c:v>0.811572184114177</c:v>
                </c:pt>
                <c:pt idx="1044">
                  <c:v>0.792039022995397</c:v>
                </c:pt>
                <c:pt idx="1045">
                  <c:v>0.759115725718112</c:v>
                </c:pt>
                <c:pt idx="1046">
                  <c:v>0.771680373342689</c:v>
                </c:pt>
                <c:pt idx="1047">
                  <c:v>0.791955226029732</c:v>
                </c:pt>
                <c:pt idx="1048">
                  <c:v>0.766831338133476</c:v>
                </c:pt>
                <c:pt idx="1049">
                  <c:v>0.763388962864953</c:v>
                </c:pt>
                <c:pt idx="1050">
                  <c:v>0.800572029919598</c:v>
                </c:pt>
                <c:pt idx="1051">
                  <c:v>0.796508081135868</c:v>
                </c:pt>
                <c:pt idx="1052">
                  <c:v>0.761093184470382</c:v>
                </c:pt>
                <c:pt idx="1053">
                  <c:v>0.76141044984891</c:v>
                </c:pt>
                <c:pt idx="1054">
                  <c:v>0.763465448001228</c:v>
                </c:pt>
                <c:pt idx="1055">
                  <c:v>0.776764951483802</c:v>
                </c:pt>
                <c:pt idx="1056">
                  <c:v>0.770509256333898</c:v>
                </c:pt>
                <c:pt idx="1057">
                  <c:v>0.800471602793132</c:v>
                </c:pt>
                <c:pt idx="1058">
                  <c:v>0.818423436270061</c:v>
                </c:pt>
                <c:pt idx="1059">
                  <c:v>0.816579698974365</c:v>
                </c:pt>
                <c:pt idx="1060">
                  <c:v>0.825351445630291</c:v>
                </c:pt>
                <c:pt idx="1061">
                  <c:v>0.814970858448901</c:v>
                </c:pt>
                <c:pt idx="1062">
                  <c:v>0.828847282274636</c:v>
                </c:pt>
                <c:pt idx="1063">
                  <c:v>0.839678176120953</c:v>
                </c:pt>
                <c:pt idx="1064">
                  <c:v>0.827372979409956</c:v>
                </c:pt>
                <c:pt idx="1065">
                  <c:v>0.814169413930688</c:v>
                </c:pt>
                <c:pt idx="1066">
                  <c:v>0.829765648046079</c:v>
                </c:pt>
                <c:pt idx="1067">
                  <c:v>0.842737683597485</c:v>
                </c:pt>
                <c:pt idx="1068">
                  <c:v>0.840566716430184</c:v>
                </c:pt>
                <c:pt idx="1069">
                  <c:v>0.81625359138355</c:v>
                </c:pt>
                <c:pt idx="1070">
                  <c:v>0.804703213525211</c:v>
                </c:pt>
                <c:pt idx="1071">
                  <c:v>0.796778244729718</c:v>
                </c:pt>
                <c:pt idx="1072">
                  <c:v>0.802471779229276</c:v>
                </c:pt>
                <c:pt idx="1073">
                  <c:v>0.790100980104818</c:v>
                </c:pt>
                <c:pt idx="1074">
                  <c:v>0.752606191058578</c:v>
                </c:pt>
                <c:pt idx="1075">
                  <c:v>0.788517645960949</c:v>
                </c:pt>
                <c:pt idx="1076">
                  <c:v>0.770045720359051</c:v>
                </c:pt>
                <c:pt idx="1077">
                  <c:v>0.784136397790182</c:v>
                </c:pt>
                <c:pt idx="1078">
                  <c:v>0.807584924517775</c:v>
                </c:pt>
                <c:pt idx="1079">
                  <c:v>0.80542361576697</c:v>
                </c:pt>
                <c:pt idx="1080">
                  <c:v>0.800796180001052</c:v>
                </c:pt>
                <c:pt idx="1081">
                  <c:v>0.780014430490451</c:v>
                </c:pt>
                <c:pt idx="1082">
                  <c:v>0.777048616455643</c:v>
                </c:pt>
                <c:pt idx="1083">
                  <c:v>0.799213560035867</c:v>
                </c:pt>
                <c:pt idx="1084">
                  <c:v>0.780292722117903</c:v>
                </c:pt>
                <c:pt idx="1085">
                  <c:v>0.771659628152325</c:v>
                </c:pt>
                <c:pt idx="1086">
                  <c:v>0.758400152684601</c:v>
                </c:pt>
                <c:pt idx="1087">
                  <c:v>0.688805276324916</c:v>
                </c:pt>
                <c:pt idx="1088">
                  <c:v>0.697344540814734</c:v>
                </c:pt>
                <c:pt idx="1089">
                  <c:v>0.673750899780121</c:v>
                </c:pt>
                <c:pt idx="1090">
                  <c:v>0.684421409498971</c:v>
                </c:pt>
                <c:pt idx="1091">
                  <c:v>0.664116153205067</c:v>
                </c:pt>
                <c:pt idx="1092">
                  <c:v>0.657687558796461</c:v>
                </c:pt>
                <c:pt idx="1093">
                  <c:v>0.627091939894994</c:v>
                </c:pt>
                <c:pt idx="1094">
                  <c:v>0.60889599334195</c:v>
                </c:pt>
                <c:pt idx="1095">
                  <c:v>0.65556757038384</c:v>
                </c:pt>
                <c:pt idx="1096">
                  <c:v>0.612179412840375</c:v>
                </c:pt>
                <c:pt idx="1097">
                  <c:v>0.615835599603679</c:v>
                </c:pt>
                <c:pt idx="1098">
                  <c:v>0.59266556855459</c:v>
                </c:pt>
                <c:pt idx="1099">
                  <c:v>0.578239839294832</c:v>
                </c:pt>
                <c:pt idx="1100">
                  <c:v>0.590665732203534</c:v>
                </c:pt>
                <c:pt idx="1101">
                  <c:v>0.634718858119426</c:v>
                </c:pt>
                <c:pt idx="1102">
                  <c:v>0.639513173637992</c:v>
                </c:pt>
                <c:pt idx="1103">
                  <c:v>0.61121999879882</c:v>
                </c:pt>
                <c:pt idx="1104">
                  <c:v>0.650636710702471</c:v>
                </c:pt>
                <c:pt idx="1105">
                  <c:v>0.65882378307523</c:v>
                </c:pt>
                <c:pt idx="1106">
                  <c:v>0.653179220828335</c:v>
                </c:pt>
                <c:pt idx="1107">
                  <c:v>0.646495460578255</c:v>
                </c:pt>
                <c:pt idx="1108">
                  <c:v>0.637187229696121</c:v>
                </c:pt>
                <c:pt idx="1109">
                  <c:v>0.633750771908128</c:v>
                </c:pt>
                <c:pt idx="1110">
                  <c:v>0.661137007834812</c:v>
                </c:pt>
                <c:pt idx="1111">
                  <c:v>0.676050793204257</c:v>
                </c:pt>
                <c:pt idx="1112">
                  <c:v>0.702134503244174</c:v>
                </c:pt>
                <c:pt idx="1113">
                  <c:v>0.701911509452019</c:v>
                </c:pt>
                <c:pt idx="1114">
                  <c:v>0.681808603785433</c:v>
                </c:pt>
                <c:pt idx="1115">
                  <c:v>0.674812747450161</c:v>
                </c:pt>
                <c:pt idx="1116">
                  <c:v>0.668060800139952</c:v>
                </c:pt>
                <c:pt idx="1117">
                  <c:v>0.668148984203252</c:v>
                </c:pt>
                <c:pt idx="1118">
                  <c:v>0.638330459727702</c:v>
                </c:pt>
                <c:pt idx="1119">
                  <c:v>0.602380473184869</c:v>
                </c:pt>
                <c:pt idx="1120">
                  <c:v>0.574714925375469</c:v>
                </c:pt>
                <c:pt idx="1121">
                  <c:v>0.552698564970161</c:v>
                </c:pt>
                <c:pt idx="1122">
                  <c:v>0.597652950377573</c:v>
                </c:pt>
                <c:pt idx="1123">
                  <c:v>0.571921092369627</c:v>
                </c:pt>
                <c:pt idx="1124">
                  <c:v>0.612697804539905</c:v>
                </c:pt>
                <c:pt idx="1125">
                  <c:v>0.617318744680644</c:v>
                </c:pt>
                <c:pt idx="1126">
                  <c:v>0.615419301447545</c:v>
                </c:pt>
                <c:pt idx="1127">
                  <c:v>0.606895408803701</c:v>
                </c:pt>
                <c:pt idx="1128">
                  <c:v>0.568042047848203</c:v>
                </c:pt>
                <c:pt idx="1129">
                  <c:v>0.556358730728994</c:v>
                </c:pt>
                <c:pt idx="1130">
                  <c:v>0.532217552702816</c:v>
                </c:pt>
                <c:pt idx="1131">
                  <c:v>0.54703696446036</c:v>
                </c:pt>
                <c:pt idx="1132">
                  <c:v>0.57464786059613</c:v>
                </c:pt>
                <c:pt idx="1133">
                  <c:v>0.563989729974481</c:v>
                </c:pt>
                <c:pt idx="1134">
                  <c:v>0.571561962516774</c:v>
                </c:pt>
                <c:pt idx="1135">
                  <c:v>0.572190813852863</c:v>
                </c:pt>
                <c:pt idx="1136">
                  <c:v>0.612130746664293</c:v>
                </c:pt>
                <c:pt idx="1137">
                  <c:v>0.610130740270693</c:v>
                </c:pt>
                <c:pt idx="1138">
                  <c:v>0.601777128230375</c:v>
                </c:pt>
                <c:pt idx="1139">
                  <c:v>0.583761392765424</c:v>
                </c:pt>
                <c:pt idx="1140">
                  <c:v>0.570729536247051</c:v>
                </c:pt>
                <c:pt idx="1141">
                  <c:v>0.568173592760214</c:v>
                </c:pt>
                <c:pt idx="1142">
                  <c:v>0.588585125644096</c:v>
                </c:pt>
                <c:pt idx="1143">
                  <c:v>0.558057727811267</c:v>
                </c:pt>
                <c:pt idx="1144">
                  <c:v>0.5439007677965</c:v>
                </c:pt>
                <c:pt idx="1145">
                  <c:v>0.549004016608939</c:v>
                </c:pt>
                <c:pt idx="1146">
                  <c:v>0.52486317866785</c:v>
                </c:pt>
                <c:pt idx="1147">
                  <c:v>0.522958294073344</c:v>
                </c:pt>
                <c:pt idx="1148">
                  <c:v>0.512359100197433</c:v>
                </c:pt>
                <c:pt idx="1149">
                  <c:v>0.527091280129924</c:v>
                </c:pt>
                <c:pt idx="1150">
                  <c:v>0.525848745252667</c:v>
                </c:pt>
                <c:pt idx="1151">
                  <c:v>0.507167327236605</c:v>
                </c:pt>
                <c:pt idx="1152">
                  <c:v>0.538110955208549</c:v>
                </c:pt>
                <c:pt idx="1153">
                  <c:v>0.557320287306603</c:v>
                </c:pt>
                <c:pt idx="1154">
                  <c:v>0.555768581075911</c:v>
                </c:pt>
                <c:pt idx="1155">
                  <c:v>0.599010638065602</c:v>
                </c:pt>
                <c:pt idx="1156">
                  <c:v>0.588943473301246</c:v>
                </c:pt>
                <c:pt idx="1157">
                  <c:v>0.60536761055469</c:v>
                </c:pt>
                <c:pt idx="1158">
                  <c:v>0.596432963141646</c:v>
                </c:pt>
                <c:pt idx="1159">
                  <c:v>0.612065960455042</c:v>
                </c:pt>
                <c:pt idx="1160">
                  <c:v>0.544144676821562</c:v>
                </c:pt>
                <c:pt idx="1161">
                  <c:v>0.542959922400745</c:v>
                </c:pt>
                <c:pt idx="1162">
                  <c:v>0.539299450565334</c:v>
                </c:pt>
                <c:pt idx="1163">
                  <c:v>0.460883175126884</c:v>
                </c:pt>
                <c:pt idx="1164">
                  <c:v>0.479220393025453</c:v>
                </c:pt>
                <c:pt idx="1165">
                  <c:v>0.458473298185313</c:v>
                </c:pt>
                <c:pt idx="1166">
                  <c:v>0.442192540804939</c:v>
                </c:pt>
                <c:pt idx="1167">
                  <c:v>0.451814330138143</c:v>
                </c:pt>
                <c:pt idx="1168">
                  <c:v>0.415404038428799</c:v>
                </c:pt>
                <c:pt idx="1169">
                  <c:v>0.456836706716674</c:v>
                </c:pt>
                <c:pt idx="1170">
                  <c:v>0.518216589717881</c:v>
                </c:pt>
                <c:pt idx="1171">
                  <c:v>0.477945890149932</c:v>
                </c:pt>
                <c:pt idx="1172">
                  <c:v>0.476025939786031</c:v>
                </c:pt>
                <c:pt idx="1173">
                  <c:v>0.471681896923883</c:v>
                </c:pt>
                <c:pt idx="1174">
                  <c:v>0.464514943780874</c:v>
                </c:pt>
                <c:pt idx="1175">
                  <c:v>0.421898575335955</c:v>
                </c:pt>
                <c:pt idx="1176">
                  <c:v>0.431992640830765</c:v>
                </c:pt>
                <c:pt idx="1177">
                  <c:v>0.455461300595564</c:v>
                </c:pt>
                <c:pt idx="1178">
                  <c:v>0.466832793697652</c:v>
                </c:pt>
                <c:pt idx="1179">
                  <c:v>0.522245237669484</c:v>
                </c:pt>
                <c:pt idx="1180">
                  <c:v>0.512095262186218</c:v>
                </c:pt>
                <c:pt idx="1181">
                  <c:v>0.503293043906413</c:v>
                </c:pt>
                <c:pt idx="1182">
                  <c:v>0.494803601881976</c:v>
                </c:pt>
                <c:pt idx="1183">
                  <c:v>0.489740653152456</c:v>
                </c:pt>
                <c:pt idx="1184">
                  <c:v>0.470182291728661</c:v>
                </c:pt>
                <c:pt idx="1185">
                  <c:v>0.492504762721614</c:v>
                </c:pt>
                <c:pt idx="1186">
                  <c:v>0.509339994829346</c:v>
                </c:pt>
                <c:pt idx="1187">
                  <c:v>0.495864599339296</c:v>
                </c:pt>
                <c:pt idx="1188">
                  <c:v>0.512892149564252</c:v>
                </c:pt>
                <c:pt idx="1189">
                  <c:v>0.518392039614744</c:v>
                </c:pt>
                <c:pt idx="1190">
                  <c:v>0.529422155305569</c:v>
                </c:pt>
                <c:pt idx="1191">
                  <c:v>0.494809961473121</c:v>
                </c:pt>
                <c:pt idx="1192">
                  <c:v>0.498918869505475</c:v>
                </c:pt>
                <c:pt idx="1193">
                  <c:v>0.494654270519867</c:v>
                </c:pt>
                <c:pt idx="1194">
                  <c:v>0.458228062828407</c:v>
                </c:pt>
                <c:pt idx="1195">
                  <c:v>0.457833258049831</c:v>
                </c:pt>
                <c:pt idx="1196">
                  <c:v>0.457980140799308</c:v>
                </c:pt>
                <c:pt idx="1197">
                  <c:v>0.475883580168224</c:v>
                </c:pt>
                <c:pt idx="1198">
                  <c:v>0.455821824797277</c:v>
                </c:pt>
                <c:pt idx="1199">
                  <c:v>0.470816244341069</c:v>
                </c:pt>
                <c:pt idx="1200">
                  <c:v>0.514530135381752</c:v>
                </c:pt>
                <c:pt idx="1201">
                  <c:v>0.519271941762741</c:v>
                </c:pt>
                <c:pt idx="1202">
                  <c:v>0.51194616888367</c:v>
                </c:pt>
                <c:pt idx="1203">
                  <c:v>0.478954310452658</c:v>
                </c:pt>
                <c:pt idx="1204">
                  <c:v>0.478637895286849</c:v>
                </c:pt>
                <c:pt idx="1205">
                  <c:v>0.462754867416808</c:v>
                </c:pt>
                <c:pt idx="1206">
                  <c:v>0.469587618943909</c:v>
                </c:pt>
                <c:pt idx="1207">
                  <c:v>0.47359831040287</c:v>
                </c:pt>
                <c:pt idx="1208">
                  <c:v>0.495476086134847</c:v>
                </c:pt>
                <c:pt idx="1209">
                  <c:v>0.468241902250976</c:v>
                </c:pt>
                <c:pt idx="1210">
                  <c:v>0.465350736892968</c:v>
                </c:pt>
                <c:pt idx="1211">
                  <c:v>0.453039078565301</c:v>
                </c:pt>
                <c:pt idx="1212">
                  <c:v>0.434222612760822</c:v>
                </c:pt>
                <c:pt idx="1213">
                  <c:v>0.425031711234024</c:v>
                </c:pt>
                <c:pt idx="1214">
                  <c:v>0.410445461812764</c:v>
                </c:pt>
                <c:pt idx="1215">
                  <c:v>0.417336231855865</c:v>
                </c:pt>
                <c:pt idx="1216">
                  <c:v>0.407268999074492</c:v>
                </c:pt>
                <c:pt idx="1217">
                  <c:v>0.400158159970992</c:v>
                </c:pt>
                <c:pt idx="1218">
                  <c:v>0.391617943242928</c:v>
                </c:pt>
                <c:pt idx="1219">
                  <c:v>0.397613507309075</c:v>
                </c:pt>
                <c:pt idx="1220">
                  <c:v>0.37947421893168</c:v>
                </c:pt>
                <c:pt idx="1221">
                  <c:v>0.374405930866279</c:v>
                </c:pt>
                <c:pt idx="1222">
                  <c:v>0.403565336432914</c:v>
                </c:pt>
                <c:pt idx="1223">
                  <c:v>0.416591003402688</c:v>
                </c:pt>
                <c:pt idx="1224">
                  <c:v>0.413305339342682</c:v>
                </c:pt>
                <c:pt idx="1225">
                  <c:v>0.426551211406889</c:v>
                </c:pt>
                <c:pt idx="1226">
                  <c:v>0.425978882212414</c:v>
                </c:pt>
                <c:pt idx="1227">
                  <c:v>0.436611676495013</c:v>
                </c:pt>
                <c:pt idx="1228">
                  <c:v>0.423545471382758</c:v>
                </c:pt>
                <c:pt idx="1229">
                  <c:v>0.45070129966237</c:v>
                </c:pt>
                <c:pt idx="1230">
                  <c:v>0.450672732514984</c:v>
                </c:pt>
                <c:pt idx="1231">
                  <c:v>0.441617286878708</c:v>
                </c:pt>
                <c:pt idx="1232">
                  <c:v>0.466874080027326</c:v>
                </c:pt>
                <c:pt idx="1233">
                  <c:v>0.476937163770627</c:v>
                </c:pt>
                <c:pt idx="1234">
                  <c:v>0.455595090069155</c:v>
                </c:pt>
                <c:pt idx="1235">
                  <c:v>0.455602367890037</c:v>
                </c:pt>
                <c:pt idx="1236">
                  <c:v>0.464421794475291</c:v>
                </c:pt>
                <c:pt idx="1237">
                  <c:v>0.473647860800181</c:v>
                </c:pt>
                <c:pt idx="1238">
                  <c:v>0.472776834872978</c:v>
                </c:pt>
                <c:pt idx="1239">
                  <c:v>0.473864120907595</c:v>
                </c:pt>
                <c:pt idx="1240">
                  <c:v>0.460323735157242</c:v>
                </c:pt>
                <c:pt idx="1241">
                  <c:v>0.471198499979901</c:v>
                </c:pt>
                <c:pt idx="1242">
                  <c:v>0.496358776980565</c:v>
                </c:pt>
                <c:pt idx="1243">
                  <c:v>0.527790869164302</c:v>
                </c:pt>
                <c:pt idx="1244">
                  <c:v>0.539423071494796</c:v>
                </c:pt>
                <c:pt idx="1245">
                  <c:v>0.568847675412998</c:v>
                </c:pt>
                <c:pt idx="1246">
                  <c:v>0.571877459452845</c:v>
                </c:pt>
                <c:pt idx="1247">
                  <c:v>0.546763297990104</c:v>
                </c:pt>
                <c:pt idx="1248">
                  <c:v>0.596396948130834</c:v>
                </c:pt>
                <c:pt idx="1249">
                  <c:v>0.594326442098507</c:v>
                </c:pt>
                <c:pt idx="1250">
                  <c:v>0.598548496439615</c:v>
                </c:pt>
                <c:pt idx="1251">
                  <c:v>0.59378206789826</c:v>
                </c:pt>
                <c:pt idx="1252">
                  <c:v>0.625402329161147</c:v>
                </c:pt>
                <c:pt idx="1253">
                  <c:v>0.717705843131128</c:v>
                </c:pt>
                <c:pt idx="1254">
                  <c:v>0.702054855316581</c:v>
                </c:pt>
                <c:pt idx="1255">
                  <c:v>0.696077383777111</c:v>
                </c:pt>
                <c:pt idx="1256">
                  <c:v>0.697895274606125</c:v>
                </c:pt>
                <c:pt idx="1257">
                  <c:v>0.731081797741468</c:v>
                </c:pt>
                <c:pt idx="1258">
                  <c:v>0.754284136873909</c:v>
                </c:pt>
                <c:pt idx="1259">
                  <c:v>0.773431063358328</c:v>
                </c:pt>
                <c:pt idx="1260">
                  <c:v>0.788086690137526</c:v>
                </c:pt>
                <c:pt idx="1261">
                  <c:v>0.771469928690279</c:v>
                </c:pt>
                <c:pt idx="1262">
                  <c:v>0.710332322305712</c:v>
                </c:pt>
                <c:pt idx="1263">
                  <c:v>0.752355242272196</c:v>
                </c:pt>
                <c:pt idx="1264">
                  <c:v>0.770024873143161</c:v>
                </c:pt>
                <c:pt idx="1265">
                  <c:v>0.745790511802891</c:v>
                </c:pt>
                <c:pt idx="1266">
                  <c:v>0.729917652476979</c:v>
                </c:pt>
                <c:pt idx="1267">
                  <c:v>0.75019903479771</c:v>
                </c:pt>
                <c:pt idx="1268">
                  <c:v>0.798803009317719</c:v>
                </c:pt>
                <c:pt idx="1269">
                  <c:v>0.794600475860659</c:v>
                </c:pt>
                <c:pt idx="1270">
                  <c:v>0.791120419164393</c:v>
                </c:pt>
                <c:pt idx="1271">
                  <c:v>0.795229735298853</c:v>
                </c:pt>
                <c:pt idx="1272">
                  <c:v>0.797074424832795</c:v>
                </c:pt>
                <c:pt idx="1273">
                  <c:v>0.76043933688033</c:v>
                </c:pt>
                <c:pt idx="1274">
                  <c:v>0.734922446656464</c:v>
                </c:pt>
                <c:pt idx="1275">
                  <c:v>0.753479801632449</c:v>
                </c:pt>
                <c:pt idx="1276">
                  <c:v>0.744745124251107</c:v>
                </c:pt>
                <c:pt idx="1277">
                  <c:v>0.807342443850082</c:v>
                </c:pt>
                <c:pt idx="1278">
                  <c:v>0.860535390512565</c:v>
                </c:pt>
                <c:pt idx="1279">
                  <c:v>0.861454300420148</c:v>
                </c:pt>
                <c:pt idx="1280">
                  <c:v>0.881594989540003</c:v>
                </c:pt>
                <c:pt idx="1281">
                  <c:v>0.899752506478111</c:v>
                </c:pt>
                <c:pt idx="1282">
                  <c:v>0.896973297131049</c:v>
                </c:pt>
                <c:pt idx="1283">
                  <c:v>0.902589564298629</c:v>
                </c:pt>
                <c:pt idx="1284">
                  <c:v>0.908584312160565</c:v>
                </c:pt>
                <c:pt idx="1285">
                  <c:v>0.866599243664368</c:v>
                </c:pt>
                <c:pt idx="1286">
                  <c:v>0.862279516886007</c:v>
                </c:pt>
                <c:pt idx="1287">
                  <c:v>0.854801691964123</c:v>
                </c:pt>
                <c:pt idx="1288">
                  <c:v>0.904003570077219</c:v>
                </c:pt>
                <c:pt idx="1289">
                  <c:v>0.909249178507466</c:v>
                </c:pt>
                <c:pt idx="1290">
                  <c:v>0.900901483947678</c:v>
                </c:pt>
                <c:pt idx="1291">
                  <c:v>0.923181002194025</c:v>
                </c:pt>
                <c:pt idx="1292">
                  <c:v>0.884948364541015</c:v>
                </c:pt>
                <c:pt idx="1293">
                  <c:v>0.874916228540716</c:v>
                </c:pt>
                <c:pt idx="1294">
                  <c:v>0.88505188644178</c:v>
                </c:pt>
                <c:pt idx="1295">
                  <c:v>0.836856660188953</c:v>
                </c:pt>
                <c:pt idx="1296">
                  <c:v>0.81271592427339</c:v>
                </c:pt>
                <c:pt idx="1297">
                  <c:v>0.811190268560433</c:v>
                </c:pt>
                <c:pt idx="1298">
                  <c:v>0.817088568291432</c:v>
                </c:pt>
                <c:pt idx="1299">
                  <c:v>0.705037809639821</c:v>
                </c:pt>
                <c:pt idx="1300">
                  <c:v>0.720479713142309</c:v>
                </c:pt>
                <c:pt idx="1301">
                  <c:v>0.697280570809694</c:v>
                </c:pt>
                <c:pt idx="1302">
                  <c:v>0.668721381414744</c:v>
                </c:pt>
                <c:pt idx="1303">
                  <c:v>0.731323258153897</c:v>
                </c:pt>
                <c:pt idx="1304">
                  <c:v>0.70350888911002</c:v>
                </c:pt>
                <c:pt idx="1305">
                  <c:v>0.691793501967018</c:v>
                </c:pt>
                <c:pt idx="1306">
                  <c:v>0.731657051667699</c:v>
                </c:pt>
                <c:pt idx="1307">
                  <c:v>0.739430852641608</c:v>
                </c:pt>
                <c:pt idx="1308">
                  <c:v>0.693841562383542</c:v>
                </c:pt>
                <c:pt idx="1309">
                  <c:v>0.680647689329279</c:v>
                </c:pt>
                <c:pt idx="1310">
                  <c:v>0.70450506634958</c:v>
                </c:pt>
                <c:pt idx="1311">
                  <c:v>0.696704942789866</c:v>
                </c:pt>
                <c:pt idx="1312">
                  <c:v>0.664389207522165</c:v>
                </c:pt>
                <c:pt idx="1313">
                  <c:v>0.665398069935506</c:v>
                </c:pt>
                <c:pt idx="1314">
                  <c:v>0.690739170177422</c:v>
                </c:pt>
                <c:pt idx="1315">
                  <c:v>0.705323855207278</c:v>
                </c:pt>
                <c:pt idx="1316">
                  <c:v>0.703830677620218</c:v>
                </c:pt>
                <c:pt idx="1317">
                  <c:v>0.694356009096052</c:v>
                </c:pt>
                <c:pt idx="1318">
                  <c:v>0.689554687824675</c:v>
                </c:pt>
                <c:pt idx="1319">
                  <c:v>0.688374830629124</c:v>
                </c:pt>
                <c:pt idx="1320">
                  <c:v>0.6711226882121</c:v>
                </c:pt>
                <c:pt idx="1321">
                  <c:v>0.669258035683496</c:v>
                </c:pt>
                <c:pt idx="1322">
                  <c:v>0.650525434861701</c:v>
                </c:pt>
                <c:pt idx="1323">
                  <c:v>0.673663837997612</c:v>
                </c:pt>
                <c:pt idx="1324">
                  <c:v>0.727432446688432</c:v>
                </c:pt>
                <c:pt idx="1325">
                  <c:v>0.714798659765479</c:v>
                </c:pt>
                <c:pt idx="1326">
                  <c:v>0.714061355294849</c:v>
                </c:pt>
                <c:pt idx="1327">
                  <c:v>0.697526486336776</c:v>
                </c:pt>
                <c:pt idx="1328">
                  <c:v>0.696401382840381</c:v>
                </c:pt>
                <c:pt idx="1329">
                  <c:v>0.702850144294702</c:v>
                </c:pt>
                <c:pt idx="1330">
                  <c:v>0.728954225431386</c:v>
                </c:pt>
                <c:pt idx="1331">
                  <c:v>0.777402440981124</c:v>
                </c:pt>
                <c:pt idx="1332">
                  <c:v>0.784845951317636</c:v>
                </c:pt>
                <c:pt idx="1333">
                  <c:v>0.788485269860578</c:v>
                </c:pt>
                <c:pt idx="1334">
                  <c:v>0.769063554625113</c:v>
                </c:pt>
                <c:pt idx="1335">
                  <c:v>0.769420643967438</c:v>
                </c:pt>
                <c:pt idx="1336">
                  <c:v>0.789464918964865</c:v>
                </c:pt>
                <c:pt idx="1337">
                  <c:v>0.783660448709625</c:v>
                </c:pt>
                <c:pt idx="1338">
                  <c:v>0.838048590405125</c:v>
                </c:pt>
                <c:pt idx="1339">
                  <c:v>0.838424248393251</c:v>
                </c:pt>
                <c:pt idx="1340">
                  <c:v>0.817582133779543</c:v>
                </c:pt>
                <c:pt idx="1341">
                  <c:v>0.808390688116604</c:v>
                </c:pt>
                <c:pt idx="1342">
                  <c:v>0.820122399343826</c:v>
                </c:pt>
                <c:pt idx="1343">
                  <c:v>0.774001828161399</c:v>
                </c:pt>
                <c:pt idx="1344">
                  <c:v>0.771253600565847</c:v>
                </c:pt>
                <c:pt idx="1345">
                  <c:v>0.767807824446445</c:v>
                </c:pt>
                <c:pt idx="1346">
                  <c:v>0.768790126214418</c:v>
                </c:pt>
                <c:pt idx="1347">
                  <c:v>0.781339776086618</c:v>
                </c:pt>
                <c:pt idx="1348">
                  <c:v>0.791226219635248</c:v>
                </c:pt>
                <c:pt idx="1349">
                  <c:v>0.783307916507479</c:v>
                </c:pt>
                <c:pt idx="1350">
                  <c:v>0.781942950998568</c:v>
                </c:pt>
                <c:pt idx="1351">
                  <c:v>0.762483826403431</c:v>
                </c:pt>
                <c:pt idx="1352">
                  <c:v>0.778142262081404</c:v>
                </c:pt>
                <c:pt idx="1353">
                  <c:v>0.763703303511726</c:v>
                </c:pt>
                <c:pt idx="1354">
                  <c:v>0.771606166776503</c:v>
                </c:pt>
                <c:pt idx="1355">
                  <c:v>0.787718139927737</c:v>
                </c:pt>
                <c:pt idx="1356">
                  <c:v>0.801656221179914</c:v>
                </c:pt>
                <c:pt idx="1357">
                  <c:v>0.806205913494733</c:v>
                </c:pt>
                <c:pt idx="1358">
                  <c:v>0.805126857519244</c:v>
                </c:pt>
                <c:pt idx="1359">
                  <c:v>0.812264359293638</c:v>
                </c:pt>
                <c:pt idx="1360">
                  <c:v>0.797810028877985</c:v>
                </c:pt>
                <c:pt idx="1361">
                  <c:v>0.785023645776079</c:v>
                </c:pt>
                <c:pt idx="1362">
                  <c:v>0.760220492126248</c:v>
                </c:pt>
                <c:pt idx="1363">
                  <c:v>0.728732319911513</c:v>
                </c:pt>
                <c:pt idx="1364">
                  <c:v>0.706639746438</c:v>
                </c:pt>
                <c:pt idx="1365">
                  <c:v>0.699412802285481</c:v>
                </c:pt>
                <c:pt idx="1366">
                  <c:v>0.721889127772212</c:v>
                </c:pt>
                <c:pt idx="1367">
                  <c:v>0.705406121790048</c:v>
                </c:pt>
                <c:pt idx="1368">
                  <c:v>0.736180353379694</c:v>
                </c:pt>
                <c:pt idx="1369">
                  <c:v>0.72172241806211</c:v>
                </c:pt>
                <c:pt idx="1370">
                  <c:v>0.732031213281438</c:v>
                </c:pt>
                <c:pt idx="1371">
                  <c:v>0.74025906185624</c:v>
                </c:pt>
                <c:pt idx="1372">
                  <c:v>0.748354209229733</c:v>
                </c:pt>
                <c:pt idx="1373">
                  <c:v>0.788060741645317</c:v>
                </c:pt>
                <c:pt idx="1374">
                  <c:v>0.787312554451874</c:v>
                </c:pt>
                <c:pt idx="1375">
                  <c:v>0.785999826012469</c:v>
                </c:pt>
                <c:pt idx="1376">
                  <c:v>0.792325986792592</c:v>
                </c:pt>
                <c:pt idx="1377">
                  <c:v>0.804074872316754</c:v>
                </c:pt>
                <c:pt idx="1378">
                  <c:v>0.779240056745238</c:v>
                </c:pt>
                <c:pt idx="1379">
                  <c:v>0.803782365132627</c:v>
                </c:pt>
                <c:pt idx="1380">
                  <c:v>0.797387915266848</c:v>
                </c:pt>
                <c:pt idx="1381">
                  <c:v>0.794512495848411</c:v>
                </c:pt>
                <c:pt idx="1382">
                  <c:v>0.797047320051288</c:v>
                </c:pt>
                <c:pt idx="1383">
                  <c:v>0.824865940158764</c:v>
                </c:pt>
                <c:pt idx="1384">
                  <c:v>0.828835175245506</c:v>
                </c:pt>
                <c:pt idx="1385">
                  <c:v>0.843822282959908</c:v>
                </c:pt>
                <c:pt idx="1386">
                  <c:v>0.860363035390003</c:v>
                </c:pt>
                <c:pt idx="1387">
                  <c:v>0.871894096415347</c:v>
                </c:pt>
                <c:pt idx="1388">
                  <c:v>0.889590049872118</c:v>
                </c:pt>
                <c:pt idx="1389">
                  <c:v>0.881471130550979</c:v>
                </c:pt>
                <c:pt idx="1390">
                  <c:v>0.865197514957452</c:v>
                </c:pt>
                <c:pt idx="1391">
                  <c:v>0.883423525032269</c:v>
                </c:pt>
                <c:pt idx="1392">
                  <c:v>0.880027231293161</c:v>
                </c:pt>
                <c:pt idx="1393">
                  <c:v>0.846663965937622</c:v>
                </c:pt>
                <c:pt idx="1394">
                  <c:v>0.853660434426052</c:v>
                </c:pt>
                <c:pt idx="1395">
                  <c:v>0.863044572299811</c:v>
                </c:pt>
                <c:pt idx="1396">
                  <c:v>0.869328494512013</c:v>
                </c:pt>
                <c:pt idx="1397">
                  <c:v>0.849796081580427</c:v>
                </c:pt>
                <c:pt idx="1398">
                  <c:v>0.857570120613897</c:v>
                </c:pt>
                <c:pt idx="1399">
                  <c:v>0.839858149149485</c:v>
                </c:pt>
                <c:pt idx="1400">
                  <c:v>0.818915131290188</c:v>
                </c:pt>
                <c:pt idx="1401">
                  <c:v>0.826142721604375</c:v>
                </c:pt>
                <c:pt idx="1402">
                  <c:v>0.807204131244821</c:v>
                </c:pt>
                <c:pt idx="1403">
                  <c:v>0.814538202200038</c:v>
                </c:pt>
                <c:pt idx="1404">
                  <c:v>0.816294605645154</c:v>
                </c:pt>
                <c:pt idx="1405">
                  <c:v>0.834800913849441</c:v>
                </c:pt>
                <c:pt idx="1406">
                  <c:v>0.848827349207462</c:v>
                </c:pt>
                <c:pt idx="1407">
                  <c:v>0.869402429010129</c:v>
                </c:pt>
                <c:pt idx="1408">
                  <c:v>0.857422761745298</c:v>
                </c:pt>
                <c:pt idx="1409">
                  <c:v>0.850471762633124</c:v>
                </c:pt>
                <c:pt idx="1410">
                  <c:v>0.853146905943279</c:v>
                </c:pt>
                <c:pt idx="1411">
                  <c:v>0.82810933164234</c:v>
                </c:pt>
                <c:pt idx="1412">
                  <c:v>0.829426889289993</c:v>
                </c:pt>
                <c:pt idx="1413">
                  <c:v>0.839003821400099</c:v>
                </c:pt>
                <c:pt idx="1414">
                  <c:v>0.826459646897815</c:v>
                </c:pt>
                <c:pt idx="1415">
                  <c:v>0.823983657415151</c:v>
                </c:pt>
                <c:pt idx="1416">
                  <c:v>0.835744275874847</c:v>
                </c:pt>
                <c:pt idx="1417">
                  <c:v>0.85662315368656</c:v>
                </c:pt>
                <c:pt idx="1418">
                  <c:v>0.847062341609621</c:v>
                </c:pt>
                <c:pt idx="1419">
                  <c:v>0.836656452097689</c:v>
                </c:pt>
                <c:pt idx="1420">
                  <c:v>0.833439383199919</c:v>
                </c:pt>
                <c:pt idx="1421">
                  <c:v>0.863213866656582</c:v>
                </c:pt>
                <c:pt idx="1422">
                  <c:v>0.877196839140366</c:v>
                </c:pt>
                <c:pt idx="1423">
                  <c:v>0.887732573138869</c:v>
                </c:pt>
                <c:pt idx="1424">
                  <c:v>0.878950317853726</c:v>
                </c:pt>
                <c:pt idx="1425">
                  <c:v>0.883544153212957</c:v>
                </c:pt>
                <c:pt idx="1426">
                  <c:v>0.876776970090809</c:v>
                </c:pt>
                <c:pt idx="1427">
                  <c:v>0.84160275164205</c:v>
                </c:pt>
                <c:pt idx="1428">
                  <c:v>0.840786173337424</c:v>
                </c:pt>
                <c:pt idx="1429">
                  <c:v>0.842356788299005</c:v>
                </c:pt>
                <c:pt idx="1430">
                  <c:v>0.847399093863688</c:v>
                </c:pt>
                <c:pt idx="1431">
                  <c:v>0.833930023956274</c:v>
                </c:pt>
                <c:pt idx="1432">
                  <c:v>0.848086711902971</c:v>
                </c:pt>
                <c:pt idx="1433">
                  <c:v>0.870965936193372</c:v>
                </c:pt>
                <c:pt idx="1434">
                  <c:v>0.854762752221555</c:v>
                </c:pt>
                <c:pt idx="1435">
                  <c:v>0.846140779038352</c:v>
                </c:pt>
                <c:pt idx="1436">
                  <c:v>0.825145966220164</c:v>
                </c:pt>
                <c:pt idx="1437">
                  <c:v>0.835244826914715</c:v>
                </c:pt>
                <c:pt idx="1438">
                  <c:v>0.839774692268907</c:v>
                </c:pt>
                <c:pt idx="1439">
                  <c:v>0.835750805508535</c:v>
                </c:pt>
                <c:pt idx="1440">
                  <c:v>0.829552788789544</c:v>
                </c:pt>
                <c:pt idx="1441">
                  <c:v>0.814549731084519</c:v>
                </c:pt>
                <c:pt idx="1442">
                  <c:v>0.815901773360088</c:v>
                </c:pt>
                <c:pt idx="1443">
                  <c:v>0.823242033863905</c:v>
                </c:pt>
                <c:pt idx="1444">
                  <c:v>0.824216071564241</c:v>
                </c:pt>
                <c:pt idx="1445">
                  <c:v>0.840283765637027</c:v>
                </c:pt>
                <c:pt idx="1446">
                  <c:v>0.852128487138968</c:v>
                </c:pt>
                <c:pt idx="1447">
                  <c:v>0.84900858055082</c:v>
                </c:pt>
                <c:pt idx="1448">
                  <c:v>0.855141777052051</c:v>
                </c:pt>
                <c:pt idx="1449">
                  <c:v>0.853271445102479</c:v>
                </c:pt>
                <c:pt idx="1450">
                  <c:v>0.848617720759263</c:v>
                </c:pt>
                <c:pt idx="1451">
                  <c:v>0.881801455196884</c:v>
                </c:pt>
                <c:pt idx="1452">
                  <c:v>0.896091558523577</c:v>
                </c:pt>
                <c:pt idx="1453">
                  <c:v>0.919124025154598</c:v>
                </c:pt>
                <c:pt idx="1454">
                  <c:v>0.914379260033343</c:v>
                </c:pt>
                <c:pt idx="1455">
                  <c:v>0.913437326365307</c:v>
                </c:pt>
                <c:pt idx="1456">
                  <c:v>0.902499169682258</c:v>
                </c:pt>
                <c:pt idx="1457">
                  <c:v>0.878592378298681</c:v>
                </c:pt>
                <c:pt idx="1458">
                  <c:v>0.896506972458481</c:v>
                </c:pt>
                <c:pt idx="1459">
                  <c:v>0.899178782934775</c:v>
                </c:pt>
                <c:pt idx="1460">
                  <c:v>0.912714781587494</c:v>
                </c:pt>
                <c:pt idx="1461">
                  <c:v>0.908717693532051</c:v>
                </c:pt>
                <c:pt idx="1462">
                  <c:v>0.933046666543783</c:v>
                </c:pt>
                <c:pt idx="1463">
                  <c:v>0.94014913955412</c:v>
                </c:pt>
                <c:pt idx="1464">
                  <c:v>0.970139134931003</c:v>
                </c:pt>
                <c:pt idx="1465">
                  <c:v>0.96890469407884</c:v>
                </c:pt>
                <c:pt idx="1466">
                  <c:v>0.966985219834062</c:v>
                </c:pt>
                <c:pt idx="1467">
                  <c:v>0.984169991395167</c:v>
                </c:pt>
                <c:pt idx="1468">
                  <c:v>0.962989424101953</c:v>
                </c:pt>
                <c:pt idx="1469">
                  <c:v>0.989726063502184</c:v>
                </c:pt>
                <c:pt idx="1470">
                  <c:v>0.988533181047766</c:v>
                </c:pt>
                <c:pt idx="1471">
                  <c:v>1.01034525234075</c:v>
                </c:pt>
                <c:pt idx="1472">
                  <c:v>1.00408023885944</c:v>
                </c:pt>
                <c:pt idx="1473">
                  <c:v>0.995843071953231</c:v>
                </c:pt>
                <c:pt idx="1474">
                  <c:v>0.990148517198409</c:v>
                </c:pt>
                <c:pt idx="1475">
                  <c:v>0.991709337709458</c:v>
                </c:pt>
                <c:pt idx="1476">
                  <c:v>1.01192175077436</c:v>
                </c:pt>
                <c:pt idx="1477">
                  <c:v>0.979917295387637</c:v>
                </c:pt>
                <c:pt idx="1478">
                  <c:v>0.992640796756785</c:v>
                </c:pt>
                <c:pt idx="1479">
                  <c:v>0.930264702507509</c:v>
                </c:pt>
                <c:pt idx="1480">
                  <c:v>0.780931231870489</c:v>
                </c:pt>
                <c:pt idx="1481">
                  <c:v>0.832244800320061</c:v>
                </c:pt>
                <c:pt idx="1482">
                  <c:v>0.860434147181888</c:v>
                </c:pt>
                <c:pt idx="1483">
                  <c:v>0.902551304726237</c:v>
                </c:pt>
                <c:pt idx="1484">
                  <c:v>0.906305674054426</c:v>
                </c:pt>
                <c:pt idx="1485">
                  <c:v>0.915996262600918</c:v>
                </c:pt>
                <c:pt idx="1486">
                  <c:v>0.926559475474526</c:v>
                </c:pt>
                <c:pt idx="1487">
                  <c:v>0.949665774578137</c:v>
                </c:pt>
                <c:pt idx="1488">
                  <c:v>0.936128993729715</c:v>
                </c:pt>
                <c:pt idx="1489">
                  <c:v>0.943167326692469</c:v>
                </c:pt>
                <c:pt idx="1490">
                  <c:v>0.990057952539494</c:v>
                </c:pt>
                <c:pt idx="1491">
                  <c:v>0.990621405513174</c:v>
                </c:pt>
                <c:pt idx="1492">
                  <c:v>0.98242797354927</c:v>
                </c:pt>
                <c:pt idx="1493">
                  <c:v>1.02454982426783</c:v>
                </c:pt>
                <c:pt idx="1494">
                  <c:v>1.03498686557382</c:v>
                </c:pt>
                <c:pt idx="1495">
                  <c:v>1.03551828253222</c:v>
                </c:pt>
                <c:pt idx="1496">
                  <c:v>1.03502549923981</c:v>
                </c:pt>
                <c:pt idx="1497">
                  <c:v>0.998017541996938</c:v>
                </c:pt>
                <c:pt idx="1498">
                  <c:v>1.00463155079548</c:v>
                </c:pt>
                <c:pt idx="1499">
                  <c:v>0.923951022850113</c:v>
                </c:pt>
                <c:pt idx="1500">
                  <c:v>0.987028270525172</c:v>
                </c:pt>
                <c:pt idx="1501">
                  <c:v>1.00147413282214</c:v>
                </c:pt>
                <c:pt idx="1502">
                  <c:v>1.00654208080245</c:v>
                </c:pt>
                <c:pt idx="1503">
                  <c:v>1.04583095472155</c:v>
                </c:pt>
                <c:pt idx="1504">
                  <c:v>1.01918141111233</c:v>
                </c:pt>
                <c:pt idx="1505">
                  <c:v>0.94186459675465</c:v>
                </c:pt>
                <c:pt idx="1506">
                  <c:v>0.989106802565575</c:v>
                </c:pt>
                <c:pt idx="1507">
                  <c:v>0.962069697990158</c:v>
                </c:pt>
                <c:pt idx="1508">
                  <c:v>0.923826381665387</c:v>
                </c:pt>
                <c:pt idx="1509">
                  <c:v>0.899801920841387</c:v>
                </c:pt>
                <c:pt idx="1510">
                  <c:v>0.815306522430686</c:v>
                </c:pt>
                <c:pt idx="1511">
                  <c:v>0.810646846598432</c:v>
                </c:pt>
                <c:pt idx="1512">
                  <c:v>0.777348231418108</c:v>
                </c:pt>
                <c:pt idx="1513">
                  <c:v>0.760418625698475</c:v>
                </c:pt>
                <c:pt idx="1514">
                  <c:v>0.790002355429319</c:v>
                </c:pt>
                <c:pt idx="1515">
                  <c:v>0.724851064837018</c:v>
                </c:pt>
                <c:pt idx="1516">
                  <c:v>0.768723503545693</c:v>
                </c:pt>
                <c:pt idx="1517">
                  <c:v>0.816489270349484</c:v>
                </c:pt>
                <c:pt idx="1518">
                  <c:v>0.802900524499628</c:v>
                </c:pt>
                <c:pt idx="1519">
                  <c:v>0.804042462207875</c:v>
                </c:pt>
                <c:pt idx="1520">
                  <c:v>0.779493794229341</c:v>
                </c:pt>
                <c:pt idx="1521">
                  <c:v>0.785105980375866</c:v>
                </c:pt>
                <c:pt idx="1522">
                  <c:v>0.780514287552689</c:v>
                </c:pt>
                <c:pt idx="1523">
                  <c:v>0.815795292719057</c:v>
                </c:pt>
                <c:pt idx="1524">
                  <c:v>0.803966147114143</c:v>
                </c:pt>
                <c:pt idx="1525">
                  <c:v>0.849848522700986</c:v>
                </c:pt>
                <c:pt idx="1526">
                  <c:v>0.844127781394394</c:v>
                </c:pt>
                <c:pt idx="1527">
                  <c:v>0.853009171482668</c:v>
                </c:pt>
                <c:pt idx="1528">
                  <c:v>0.833913903923106</c:v>
                </c:pt>
                <c:pt idx="1529">
                  <c:v>0.82327287958138</c:v>
                </c:pt>
                <c:pt idx="1530">
                  <c:v>0.86122858594729</c:v>
                </c:pt>
                <c:pt idx="1531">
                  <c:v>0.849012593554857</c:v>
                </c:pt>
                <c:pt idx="1532">
                  <c:v>0.856372170891668</c:v>
                </c:pt>
                <c:pt idx="1533">
                  <c:v>0.873926410892299</c:v>
                </c:pt>
                <c:pt idx="1534">
                  <c:v>0.885378028041104</c:v>
                </c:pt>
                <c:pt idx="1535">
                  <c:v>0.864505475812026</c:v>
                </c:pt>
                <c:pt idx="1536">
                  <c:v>0.879782744123449</c:v>
                </c:pt>
                <c:pt idx="1537">
                  <c:v>0.873081027380727</c:v>
                </c:pt>
                <c:pt idx="1538">
                  <c:v>0.853839625258881</c:v>
                </c:pt>
                <c:pt idx="1539">
                  <c:v>0.862854600769694</c:v>
                </c:pt>
                <c:pt idx="1540">
                  <c:v>0.870634523275185</c:v>
                </c:pt>
                <c:pt idx="1541">
                  <c:v>0.876709021090241</c:v>
                </c:pt>
                <c:pt idx="1542">
                  <c:v>0.905793029792882</c:v>
                </c:pt>
                <c:pt idx="1543">
                  <c:v>0.925987214297068</c:v>
                </c:pt>
                <c:pt idx="1544">
                  <c:v>0.920747523347352</c:v>
                </c:pt>
                <c:pt idx="1545">
                  <c:v>0.941732711757551</c:v>
                </c:pt>
                <c:pt idx="1546">
                  <c:v>0.940279086066218</c:v>
                </c:pt>
                <c:pt idx="1547">
                  <c:v>0.944212442176183</c:v>
                </c:pt>
                <c:pt idx="1548">
                  <c:v>0.949471585992929</c:v>
                </c:pt>
                <c:pt idx="1549">
                  <c:v>0.929970324855398</c:v>
                </c:pt>
                <c:pt idx="1550">
                  <c:v>0.927388466884861</c:v>
                </c:pt>
                <c:pt idx="1551">
                  <c:v>0.927334597406933</c:v>
                </c:pt>
                <c:pt idx="1552">
                  <c:v>0.948972783194464</c:v>
                </c:pt>
                <c:pt idx="1553">
                  <c:v>0.937549801210064</c:v>
                </c:pt>
                <c:pt idx="1554">
                  <c:v>0.923834509698989</c:v>
                </c:pt>
                <c:pt idx="1555">
                  <c:v>0.879650110939157</c:v>
                </c:pt>
                <c:pt idx="1556">
                  <c:v>0.88020417756441</c:v>
                </c:pt>
                <c:pt idx="1557">
                  <c:v>0.908101901463338</c:v>
                </c:pt>
                <c:pt idx="1558">
                  <c:v>0.892066855558993</c:v>
                </c:pt>
                <c:pt idx="1559">
                  <c:v>0.893940894436024</c:v>
                </c:pt>
                <c:pt idx="1560">
                  <c:v>0.903122715690975</c:v>
                </c:pt>
                <c:pt idx="1561">
                  <c:v>0.957006239133006</c:v>
                </c:pt>
                <c:pt idx="1562">
                  <c:v>0.961974508174047</c:v>
                </c:pt>
                <c:pt idx="1563">
                  <c:v>0.963322809513649</c:v>
                </c:pt>
                <c:pt idx="1564">
                  <c:v>0.964098543599214</c:v>
                </c:pt>
                <c:pt idx="1565">
                  <c:v>0.974769937539293</c:v>
                </c:pt>
                <c:pt idx="1566">
                  <c:v>0.981347217148342</c:v>
                </c:pt>
                <c:pt idx="1567">
                  <c:v>0.994484942154587</c:v>
                </c:pt>
                <c:pt idx="1568">
                  <c:v>0.995511420975482</c:v>
                </c:pt>
                <c:pt idx="1569">
                  <c:v>0.980847122026543</c:v>
                </c:pt>
                <c:pt idx="1570">
                  <c:v>0.984667841955386</c:v>
                </c:pt>
                <c:pt idx="1571">
                  <c:v>0.963304887029515</c:v>
                </c:pt>
                <c:pt idx="1572">
                  <c:v>0.997847329410429</c:v>
                </c:pt>
                <c:pt idx="1573">
                  <c:v>1.00173303959958</c:v>
                </c:pt>
                <c:pt idx="1574">
                  <c:v>1.01217150926293</c:v>
                </c:pt>
                <c:pt idx="1575">
                  <c:v>1.03736552270432</c:v>
                </c:pt>
                <c:pt idx="1576">
                  <c:v>1.03820648510975</c:v>
                </c:pt>
                <c:pt idx="1577">
                  <c:v>1.04991826735082</c:v>
                </c:pt>
                <c:pt idx="1578">
                  <c:v>1.05929641972703</c:v>
                </c:pt>
                <c:pt idx="1579">
                  <c:v>1.04631595006544</c:v>
                </c:pt>
                <c:pt idx="1580">
                  <c:v>1.07502702146066</c:v>
                </c:pt>
                <c:pt idx="1581">
                  <c:v>1.10369439192208</c:v>
                </c:pt>
                <c:pt idx="1582">
                  <c:v>1.13710880607484</c:v>
                </c:pt>
                <c:pt idx="1583">
                  <c:v>1.17037943225243</c:v>
                </c:pt>
                <c:pt idx="1584">
                  <c:v>1.27701477798939</c:v>
                </c:pt>
                <c:pt idx="1585">
                  <c:v>1.30585106871399</c:v>
                </c:pt>
                <c:pt idx="1586">
                  <c:v>1.34313799775449</c:v>
                </c:pt>
                <c:pt idx="1587">
                  <c:v>1.38528708928859</c:v>
                </c:pt>
                <c:pt idx="1588">
                  <c:v>1.35625749420002</c:v>
                </c:pt>
                <c:pt idx="1589">
                  <c:v>1.41942044331724</c:v>
                </c:pt>
                <c:pt idx="1590">
                  <c:v>1.39410576768665</c:v>
                </c:pt>
                <c:pt idx="1591">
                  <c:v>1.3603529688714</c:v>
                </c:pt>
                <c:pt idx="1592">
                  <c:v>1.24359723505382</c:v>
                </c:pt>
                <c:pt idx="1593">
                  <c:v>1.26363610269835</c:v>
                </c:pt>
                <c:pt idx="1594">
                  <c:v>1.33057777123605</c:v>
                </c:pt>
                <c:pt idx="1595">
                  <c:v>1.34095815436639</c:v>
                </c:pt>
                <c:pt idx="1596">
                  <c:v>1.35552467885255</c:v>
                </c:pt>
                <c:pt idx="1597">
                  <c:v>1.35884445344687</c:v>
                </c:pt>
                <c:pt idx="1598">
                  <c:v>1.24948373383227</c:v>
                </c:pt>
                <c:pt idx="1599">
                  <c:v>1.26116796918122</c:v>
                </c:pt>
                <c:pt idx="1600">
                  <c:v>1.28046507724047</c:v>
                </c:pt>
                <c:pt idx="1601">
                  <c:v>1.3386986630507</c:v>
                </c:pt>
                <c:pt idx="1602">
                  <c:v>1.32758845732167</c:v>
                </c:pt>
                <c:pt idx="1603">
                  <c:v>1.35000203710968</c:v>
                </c:pt>
                <c:pt idx="1604">
                  <c:v>1.39424938561928</c:v>
                </c:pt>
                <c:pt idx="1605">
                  <c:v>1.38848470531933</c:v>
                </c:pt>
                <c:pt idx="1606">
                  <c:v>1.39643245981572</c:v>
                </c:pt>
                <c:pt idx="1607">
                  <c:v>1.38666929711146</c:v>
                </c:pt>
                <c:pt idx="1608">
                  <c:v>1.36168134122485</c:v>
                </c:pt>
                <c:pt idx="1609">
                  <c:v>1.36611775119688</c:v>
                </c:pt>
                <c:pt idx="1610">
                  <c:v>1.33945423009055</c:v>
                </c:pt>
                <c:pt idx="1611">
                  <c:v>1.3186038174007</c:v>
                </c:pt>
                <c:pt idx="1612">
                  <c:v>1.3132118023401</c:v>
                </c:pt>
                <c:pt idx="1613">
                  <c:v>1.34557875442204</c:v>
                </c:pt>
                <c:pt idx="1614">
                  <c:v>1.39254168235876</c:v>
                </c:pt>
                <c:pt idx="1615">
                  <c:v>1.39514350332396</c:v>
                </c:pt>
                <c:pt idx="1616">
                  <c:v>1.35274128645891</c:v>
                </c:pt>
                <c:pt idx="1617">
                  <c:v>1.32590632845976</c:v>
                </c:pt>
                <c:pt idx="1618">
                  <c:v>1.34540112798062</c:v>
                </c:pt>
                <c:pt idx="1619">
                  <c:v>1.36865026282116</c:v>
                </c:pt>
                <c:pt idx="1620">
                  <c:v>1.36863067392009</c:v>
                </c:pt>
                <c:pt idx="1621">
                  <c:v>1.33744381709326</c:v>
                </c:pt>
                <c:pt idx="1622">
                  <c:v>1.35437743581693</c:v>
                </c:pt>
                <c:pt idx="1623">
                  <c:v>1.40379751252244</c:v>
                </c:pt>
                <c:pt idx="1624">
                  <c:v>1.39212096309648</c:v>
                </c:pt>
                <c:pt idx="1625">
                  <c:v>1.40764703765823</c:v>
                </c:pt>
                <c:pt idx="1626">
                  <c:v>1.41133529444533</c:v>
                </c:pt>
                <c:pt idx="1627">
                  <c:v>1.39558911681467</c:v>
                </c:pt>
                <c:pt idx="1628">
                  <c:v>1.37437090210222</c:v>
                </c:pt>
                <c:pt idx="1629">
                  <c:v>1.32429622961947</c:v>
                </c:pt>
                <c:pt idx="1630">
                  <c:v>1.33725765451613</c:v>
                </c:pt>
                <c:pt idx="1631">
                  <c:v>1.27715581127536</c:v>
                </c:pt>
                <c:pt idx="1632">
                  <c:v>1.26588556150395</c:v>
                </c:pt>
                <c:pt idx="1633">
                  <c:v>1.29382460574106</c:v>
                </c:pt>
                <c:pt idx="1634">
                  <c:v>1.3113428987479</c:v>
                </c:pt>
                <c:pt idx="1635">
                  <c:v>1.3313352767609</c:v>
                </c:pt>
                <c:pt idx="1636">
                  <c:v>1.31466777461854</c:v>
                </c:pt>
                <c:pt idx="1637">
                  <c:v>1.30833610445999</c:v>
                </c:pt>
                <c:pt idx="1638">
                  <c:v>1.35201938784276</c:v>
                </c:pt>
                <c:pt idx="1639">
                  <c:v>1.3317808222346</c:v>
                </c:pt>
                <c:pt idx="1640">
                  <c:v>1.30235863292052</c:v>
                </c:pt>
                <c:pt idx="1641">
                  <c:v>1.31445719393209</c:v>
                </c:pt>
                <c:pt idx="1642">
                  <c:v>1.26487775335438</c:v>
                </c:pt>
                <c:pt idx="1643">
                  <c:v>1.26482575434443</c:v>
                </c:pt>
                <c:pt idx="1644">
                  <c:v>1.26440088604408</c:v>
                </c:pt>
                <c:pt idx="1645">
                  <c:v>1.27637517996453</c:v>
                </c:pt>
                <c:pt idx="1646">
                  <c:v>1.2767807994489</c:v>
                </c:pt>
                <c:pt idx="1647">
                  <c:v>1.33357558727763</c:v>
                </c:pt>
                <c:pt idx="1648">
                  <c:v>1.40418619576944</c:v>
                </c:pt>
                <c:pt idx="1649">
                  <c:v>1.41212704653854</c:v>
                </c:pt>
                <c:pt idx="1650">
                  <c:v>1.3979992318158</c:v>
                </c:pt>
                <c:pt idx="1651">
                  <c:v>1.38978015743627</c:v>
                </c:pt>
                <c:pt idx="1652">
                  <c:v>1.38210845000576</c:v>
                </c:pt>
                <c:pt idx="1653">
                  <c:v>1.36410829043783</c:v>
                </c:pt>
                <c:pt idx="1654">
                  <c:v>1.38808112634549</c:v>
                </c:pt>
                <c:pt idx="1655">
                  <c:v>1.3774305796213</c:v>
                </c:pt>
                <c:pt idx="1656">
                  <c:v>1.3673849082345</c:v>
                </c:pt>
                <c:pt idx="1657">
                  <c:v>1.33439318583752</c:v>
                </c:pt>
                <c:pt idx="1658">
                  <c:v>1.33228251575631</c:v>
                </c:pt>
                <c:pt idx="1659">
                  <c:v>1.33642182739553</c:v>
                </c:pt>
                <c:pt idx="1660">
                  <c:v>1.35564493293964</c:v>
                </c:pt>
                <c:pt idx="1661">
                  <c:v>1.37112754462716</c:v>
                </c:pt>
                <c:pt idx="1662">
                  <c:v>1.33470841070552</c:v>
                </c:pt>
                <c:pt idx="1663">
                  <c:v>1.35254318689519</c:v>
                </c:pt>
                <c:pt idx="1664">
                  <c:v>1.38149310004766</c:v>
                </c:pt>
                <c:pt idx="1665">
                  <c:v>1.39837618212726</c:v>
                </c:pt>
                <c:pt idx="1666">
                  <c:v>1.43624547287233</c:v>
                </c:pt>
                <c:pt idx="1667">
                  <c:v>1.43156773852191</c:v>
                </c:pt>
                <c:pt idx="1668">
                  <c:v>1.48079192621677</c:v>
                </c:pt>
                <c:pt idx="1669">
                  <c:v>1.46392214146411</c:v>
                </c:pt>
                <c:pt idx="1670">
                  <c:v>1.43247488148545</c:v>
                </c:pt>
                <c:pt idx="1671">
                  <c:v>1.43903736739317</c:v>
                </c:pt>
                <c:pt idx="1672">
                  <c:v>1.42132930690727</c:v>
                </c:pt>
                <c:pt idx="1673">
                  <c:v>1.44325901363217</c:v>
                </c:pt>
                <c:pt idx="1674">
                  <c:v>1.42969016275996</c:v>
                </c:pt>
                <c:pt idx="1675">
                  <c:v>1.42598622805031</c:v>
                </c:pt>
                <c:pt idx="1676">
                  <c:v>1.44066906163655</c:v>
                </c:pt>
                <c:pt idx="1677">
                  <c:v>1.45501551706231</c:v>
                </c:pt>
                <c:pt idx="1678">
                  <c:v>1.4825286387353</c:v>
                </c:pt>
                <c:pt idx="1679">
                  <c:v>1.47146441251015</c:v>
                </c:pt>
                <c:pt idx="1680">
                  <c:v>1.43542355523183</c:v>
                </c:pt>
                <c:pt idx="1681">
                  <c:v>1.43555139321638</c:v>
                </c:pt>
                <c:pt idx="1682">
                  <c:v>1.45743661681178</c:v>
                </c:pt>
                <c:pt idx="1683">
                  <c:v>1.44827713914711</c:v>
                </c:pt>
                <c:pt idx="1684">
                  <c:v>1.49818384360493</c:v>
                </c:pt>
                <c:pt idx="1685">
                  <c:v>1.49742644010561</c:v>
                </c:pt>
                <c:pt idx="1686">
                  <c:v>1.49258842365324</c:v>
                </c:pt>
                <c:pt idx="1687">
                  <c:v>1.50368839282113</c:v>
                </c:pt>
                <c:pt idx="1688">
                  <c:v>1.48796969406558</c:v>
                </c:pt>
                <c:pt idx="1689">
                  <c:v>1.48455241707654</c:v>
                </c:pt>
                <c:pt idx="1690">
                  <c:v>1.44978191363566</c:v>
                </c:pt>
                <c:pt idx="1691">
                  <c:v>1.45092395336944</c:v>
                </c:pt>
                <c:pt idx="1692">
                  <c:v>1.42297423046056</c:v>
                </c:pt>
                <c:pt idx="1693">
                  <c:v>1.4463424630989</c:v>
                </c:pt>
                <c:pt idx="1694">
                  <c:v>1.4570182101281</c:v>
                </c:pt>
                <c:pt idx="1695">
                  <c:v>1.46063011781296</c:v>
                </c:pt>
                <c:pt idx="1696">
                  <c:v>1.48951850957302</c:v>
                </c:pt>
                <c:pt idx="1697">
                  <c:v>1.48318561510816</c:v>
                </c:pt>
                <c:pt idx="1698">
                  <c:v>1.51783263365361</c:v>
                </c:pt>
                <c:pt idx="1699">
                  <c:v>1.4750631248936</c:v>
                </c:pt>
                <c:pt idx="1700">
                  <c:v>1.49825818620516</c:v>
                </c:pt>
                <c:pt idx="1701">
                  <c:v>1.48920903214301</c:v>
                </c:pt>
                <c:pt idx="1702">
                  <c:v>1.51204669803566</c:v>
                </c:pt>
                <c:pt idx="1703">
                  <c:v>1.51701387880442</c:v>
                </c:pt>
                <c:pt idx="1704">
                  <c:v>1.50448405589285</c:v>
                </c:pt>
                <c:pt idx="1705">
                  <c:v>1.54541037149331</c:v>
                </c:pt>
                <c:pt idx="1706">
                  <c:v>1.59198362993628</c:v>
                </c:pt>
                <c:pt idx="1707">
                  <c:v>1.63493348581842</c:v>
                </c:pt>
                <c:pt idx="1708">
                  <c:v>1.67700360959511</c:v>
                </c:pt>
                <c:pt idx="1709">
                  <c:v>1.69823617589827</c:v>
                </c:pt>
                <c:pt idx="1710">
                  <c:v>1.74134590578024</c:v>
                </c:pt>
                <c:pt idx="1711">
                  <c:v>1.7384777981912</c:v>
                </c:pt>
                <c:pt idx="1712">
                  <c:v>1.7118109102425</c:v>
                </c:pt>
                <c:pt idx="1713">
                  <c:v>1.78164156759365</c:v>
                </c:pt>
                <c:pt idx="1714">
                  <c:v>1.77027143483191</c:v>
                </c:pt>
                <c:pt idx="1715">
                  <c:v>1.7194508537258</c:v>
                </c:pt>
                <c:pt idx="1716">
                  <c:v>1.7161605645086</c:v>
                </c:pt>
                <c:pt idx="1717">
                  <c:v>1.75017312031401</c:v>
                </c:pt>
                <c:pt idx="1718">
                  <c:v>1.70704611410957</c:v>
                </c:pt>
                <c:pt idx="1719">
                  <c:v>1.73523267227367</c:v>
                </c:pt>
                <c:pt idx="1720">
                  <c:v>1.77982891407499</c:v>
                </c:pt>
                <c:pt idx="1721">
                  <c:v>1.79243835090564</c:v>
                </c:pt>
                <c:pt idx="1722">
                  <c:v>1.81458850078454</c:v>
                </c:pt>
                <c:pt idx="1723">
                  <c:v>1.7538002298023</c:v>
                </c:pt>
                <c:pt idx="1724">
                  <c:v>1.76309730589355</c:v>
                </c:pt>
                <c:pt idx="1725">
                  <c:v>1.68321733824516</c:v>
                </c:pt>
                <c:pt idx="1726">
                  <c:v>1.66590377646126</c:v>
                </c:pt>
                <c:pt idx="1727">
                  <c:v>1.6995718600811</c:v>
                </c:pt>
                <c:pt idx="1728">
                  <c:v>1.74132533063242</c:v>
                </c:pt>
                <c:pt idx="1729">
                  <c:v>1.73134407136128</c:v>
                </c:pt>
                <c:pt idx="1730">
                  <c:v>1.72482280376621</c:v>
                </c:pt>
                <c:pt idx="1731">
                  <c:v>1.71584751618516</c:v>
                </c:pt>
                <c:pt idx="1732">
                  <c:v>1.76530462815675</c:v>
                </c:pt>
                <c:pt idx="1733">
                  <c:v>1.82639635706295</c:v>
                </c:pt>
                <c:pt idx="1734">
                  <c:v>1.88441487306358</c:v>
                </c:pt>
                <c:pt idx="1735">
                  <c:v>1.87040081680276</c:v>
                </c:pt>
                <c:pt idx="1736">
                  <c:v>1.87607360611195</c:v>
                </c:pt>
                <c:pt idx="1737">
                  <c:v>1.79507363624349</c:v>
                </c:pt>
                <c:pt idx="1738">
                  <c:v>1.78500140421133</c:v>
                </c:pt>
                <c:pt idx="1739">
                  <c:v>1.71389893065685</c:v>
                </c:pt>
                <c:pt idx="1740">
                  <c:v>1.72253518741375</c:v>
                </c:pt>
                <c:pt idx="1741">
                  <c:v>1.65758437698078</c:v>
                </c:pt>
                <c:pt idx="1742">
                  <c:v>1.708233249126</c:v>
                </c:pt>
                <c:pt idx="1743">
                  <c:v>1.67525251147736</c:v>
                </c:pt>
                <c:pt idx="1744">
                  <c:v>1.72296454483726</c:v>
                </c:pt>
                <c:pt idx="1745">
                  <c:v>1.63824234368142</c:v>
                </c:pt>
                <c:pt idx="1746">
                  <c:v>1.62636140311761</c:v>
                </c:pt>
                <c:pt idx="1747">
                  <c:v>1.53494139619756</c:v>
                </c:pt>
                <c:pt idx="1748">
                  <c:v>1.48019068978982</c:v>
                </c:pt>
                <c:pt idx="1749">
                  <c:v>1.49470916025306</c:v>
                </c:pt>
                <c:pt idx="1750">
                  <c:v>1.55857360288115</c:v>
                </c:pt>
                <c:pt idx="1751">
                  <c:v>1.56668993755562</c:v>
                </c:pt>
                <c:pt idx="1752">
                  <c:v>1.51227377284887</c:v>
                </c:pt>
                <c:pt idx="1753">
                  <c:v>1.53291064611201</c:v>
                </c:pt>
                <c:pt idx="1754">
                  <c:v>1.5451338142998</c:v>
                </c:pt>
                <c:pt idx="1755">
                  <c:v>1.56679118088629</c:v>
                </c:pt>
                <c:pt idx="1756">
                  <c:v>1.49963879562811</c:v>
                </c:pt>
                <c:pt idx="1757">
                  <c:v>1.52395001619825</c:v>
                </c:pt>
                <c:pt idx="1758">
                  <c:v>1.49379899053224</c:v>
                </c:pt>
                <c:pt idx="1759">
                  <c:v>1.44998150957377</c:v>
                </c:pt>
                <c:pt idx="1760">
                  <c:v>1.45261852934557</c:v>
                </c:pt>
                <c:pt idx="1761">
                  <c:v>1.51105487388523</c:v>
                </c:pt>
                <c:pt idx="1762">
                  <c:v>1.51484661856458</c:v>
                </c:pt>
                <c:pt idx="1763">
                  <c:v>1.54004937219273</c:v>
                </c:pt>
                <c:pt idx="1764">
                  <c:v>1.52064299479473</c:v>
                </c:pt>
                <c:pt idx="1765">
                  <c:v>1.55408458174601</c:v>
                </c:pt>
                <c:pt idx="1766">
                  <c:v>1.5762988716725</c:v>
                </c:pt>
                <c:pt idx="1767">
                  <c:v>1.56694503538007</c:v>
                </c:pt>
                <c:pt idx="1768">
                  <c:v>1.552229927719</c:v>
                </c:pt>
                <c:pt idx="1769">
                  <c:v>1.55618158040669</c:v>
                </c:pt>
                <c:pt idx="1770">
                  <c:v>1.5209631508965</c:v>
                </c:pt>
                <c:pt idx="1771">
                  <c:v>1.47564997572133</c:v>
                </c:pt>
                <c:pt idx="1772">
                  <c:v>1.47256686633969</c:v>
                </c:pt>
                <c:pt idx="1773">
                  <c:v>1.50073111492203</c:v>
                </c:pt>
                <c:pt idx="1774">
                  <c:v>1.48541119994058</c:v>
                </c:pt>
                <c:pt idx="1775">
                  <c:v>1.49522724587601</c:v>
                </c:pt>
                <c:pt idx="1776">
                  <c:v>1.55820308017785</c:v>
                </c:pt>
                <c:pt idx="1777">
                  <c:v>1.55504668245976</c:v>
                </c:pt>
                <c:pt idx="1778">
                  <c:v>1.55813036998605</c:v>
                </c:pt>
                <c:pt idx="1779">
                  <c:v>1.55928390459579</c:v>
                </c:pt>
                <c:pt idx="1780">
                  <c:v>1.58521814723957</c:v>
                </c:pt>
                <c:pt idx="1781">
                  <c:v>1.55946744851775</c:v>
                </c:pt>
                <c:pt idx="1782">
                  <c:v>1.5645514145057</c:v>
                </c:pt>
                <c:pt idx="1783">
                  <c:v>1.58117695014822</c:v>
                </c:pt>
                <c:pt idx="1784">
                  <c:v>1.59989958647694</c:v>
                </c:pt>
                <c:pt idx="1785">
                  <c:v>1.58912242607451</c:v>
                </c:pt>
                <c:pt idx="1786">
                  <c:v>1.56110917527122</c:v>
                </c:pt>
                <c:pt idx="1787">
                  <c:v>1.52696038137958</c:v>
                </c:pt>
                <c:pt idx="1788">
                  <c:v>1.53086329987418</c:v>
                </c:pt>
                <c:pt idx="1789">
                  <c:v>1.53735324563264</c:v>
                </c:pt>
                <c:pt idx="1790">
                  <c:v>1.5500443028844</c:v>
                </c:pt>
                <c:pt idx="1791">
                  <c:v>1.5189747414044</c:v>
                </c:pt>
                <c:pt idx="1792">
                  <c:v>1.57049215685568</c:v>
                </c:pt>
                <c:pt idx="1793">
                  <c:v>1.61205892069372</c:v>
                </c:pt>
                <c:pt idx="1794">
                  <c:v>1.61363538511882</c:v>
                </c:pt>
                <c:pt idx="1795">
                  <c:v>1.61011513036516</c:v>
                </c:pt>
                <c:pt idx="1796">
                  <c:v>1.61027017515674</c:v>
                </c:pt>
                <c:pt idx="1797">
                  <c:v>1.59016165808621</c:v>
                </c:pt>
                <c:pt idx="1798">
                  <c:v>1.6010968900375</c:v>
                </c:pt>
                <c:pt idx="1799">
                  <c:v>1.67478921356208</c:v>
                </c:pt>
                <c:pt idx="1800">
                  <c:v>1.67544166680327</c:v>
                </c:pt>
                <c:pt idx="1801">
                  <c:v>1.68947031271436</c:v>
                </c:pt>
                <c:pt idx="1802">
                  <c:v>1.68529134715389</c:v>
                </c:pt>
                <c:pt idx="1803">
                  <c:v>1.69889910376016</c:v>
                </c:pt>
                <c:pt idx="1804">
                  <c:v>1.70572359121963</c:v>
                </c:pt>
                <c:pt idx="1805">
                  <c:v>1.68025955021843</c:v>
                </c:pt>
                <c:pt idx="1806">
                  <c:v>1.66305131278625</c:v>
                </c:pt>
                <c:pt idx="1807">
                  <c:v>1.67982900249711</c:v>
                </c:pt>
                <c:pt idx="1808">
                  <c:v>1.67662815565803</c:v>
                </c:pt>
                <c:pt idx="1809">
                  <c:v>1.65917944406019</c:v>
                </c:pt>
                <c:pt idx="1810">
                  <c:v>1.66623671976234</c:v>
                </c:pt>
                <c:pt idx="1811">
                  <c:v>1.69440940245486</c:v>
                </c:pt>
                <c:pt idx="1812">
                  <c:v>1.67916631269477</c:v>
                </c:pt>
                <c:pt idx="1813">
                  <c:v>1.6485989208556</c:v>
                </c:pt>
                <c:pt idx="1814">
                  <c:v>1.59427770790541</c:v>
                </c:pt>
                <c:pt idx="1815">
                  <c:v>1.61354730308104</c:v>
                </c:pt>
                <c:pt idx="1816">
                  <c:v>1.62171835744616</c:v>
                </c:pt>
                <c:pt idx="1817">
                  <c:v>1.62345146506275</c:v>
                </c:pt>
                <c:pt idx="1818">
                  <c:v>1.63842707790118</c:v>
                </c:pt>
                <c:pt idx="1819">
                  <c:v>1.65945855189185</c:v>
                </c:pt>
                <c:pt idx="1820">
                  <c:v>1.65795350533522</c:v>
                </c:pt>
                <c:pt idx="1821">
                  <c:v>1.69936882928361</c:v>
                </c:pt>
                <c:pt idx="1822">
                  <c:v>1.71254318145383</c:v>
                </c:pt>
                <c:pt idx="1823">
                  <c:v>1.68755590573739</c:v>
                </c:pt>
                <c:pt idx="1824">
                  <c:v>1.71138281113381</c:v>
                </c:pt>
                <c:pt idx="1825">
                  <c:v>1.70719221466334</c:v>
                </c:pt>
                <c:pt idx="1826">
                  <c:v>1.63487536527689</c:v>
                </c:pt>
                <c:pt idx="1827">
                  <c:v>1.64214808488225</c:v>
                </c:pt>
                <c:pt idx="1828">
                  <c:v>1.63947811086543</c:v>
                </c:pt>
                <c:pt idx="1829">
                  <c:v>1.67752859894534</c:v>
                </c:pt>
                <c:pt idx="1830">
                  <c:v>1.66037701968882</c:v>
                </c:pt>
                <c:pt idx="1831">
                  <c:v>1.65824016305584</c:v>
                </c:pt>
                <c:pt idx="1832">
                  <c:v>1.70448493331238</c:v>
                </c:pt>
                <c:pt idx="1833">
                  <c:v>1.70974145847394</c:v>
                </c:pt>
                <c:pt idx="1834">
                  <c:v>1.67724762064569</c:v>
                </c:pt>
                <c:pt idx="1835">
                  <c:v>1.71026804622409</c:v>
                </c:pt>
                <c:pt idx="1836">
                  <c:v>1.67780233343262</c:v>
                </c:pt>
                <c:pt idx="1837">
                  <c:v>1.68571968432214</c:v>
                </c:pt>
                <c:pt idx="1838">
                  <c:v>1.68624793848922</c:v>
                </c:pt>
                <c:pt idx="1839">
                  <c:v>1.71551382469688</c:v>
                </c:pt>
                <c:pt idx="1840">
                  <c:v>1.72264911591821</c:v>
                </c:pt>
                <c:pt idx="1841">
                  <c:v>1.68865655711596</c:v>
                </c:pt>
                <c:pt idx="1842">
                  <c:v>1.61251038364795</c:v>
                </c:pt>
                <c:pt idx="1843">
                  <c:v>1.52078943543359</c:v>
                </c:pt>
                <c:pt idx="1844">
                  <c:v>1.52504427397717</c:v>
                </c:pt>
                <c:pt idx="1845">
                  <c:v>1.58850904860993</c:v>
                </c:pt>
                <c:pt idx="1846">
                  <c:v>1.57481375410202</c:v>
                </c:pt>
                <c:pt idx="1847">
                  <c:v>1.63151342013166</c:v>
                </c:pt>
                <c:pt idx="1848">
                  <c:v>1.62357328354125</c:v>
                </c:pt>
                <c:pt idx="1849">
                  <c:v>1.65977989829143</c:v>
                </c:pt>
                <c:pt idx="1850">
                  <c:v>1.64391319450561</c:v>
                </c:pt>
                <c:pt idx="1851">
                  <c:v>1.63217607592549</c:v>
                </c:pt>
                <c:pt idx="1852">
                  <c:v>1.64974953073359</c:v>
                </c:pt>
                <c:pt idx="1853">
                  <c:v>1.67275965377434</c:v>
                </c:pt>
                <c:pt idx="1854">
                  <c:v>1.66313385143709</c:v>
                </c:pt>
                <c:pt idx="1855">
                  <c:v>1.64551373695493</c:v>
                </c:pt>
                <c:pt idx="1856">
                  <c:v>1.63155759718459</c:v>
                </c:pt>
                <c:pt idx="1857">
                  <c:v>1.62020086377531</c:v>
                </c:pt>
                <c:pt idx="1858">
                  <c:v>1.56101306722537</c:v>
                </c:pt>
                <c:pt idx="1859">
                  <c:v>1.58232296887752</c:v>
                </c:pt>
                <c:pt idx="1860">
                  <c:v>1.57586662352574</c:v>
                </c:pt>
                <c:pt idx="1861">
                  <c:v>1.53008073007834</c:v>
                </c:pt>
                <c:pt idx="1862">
                  <c:v>1.57685752944644</c:v>
                </c:pt>
                <c:pt idx="1863">
                  <c:v>1.60375380478694</c:v>
                </c:pt>
                <c:pt idx="1864">
                  <c:v>1.61795776456086</c:v>
                </c:pt>
                <c:pt idx="1865">
                  <c:v>1.57177070674374</c:v>
                </c:pt>
                <c:pt idx="1866">
                  <c:v>1.58760462632709</c:v>
                </c:pt>
                <c:pt idx="1867">
                  <c:v>1.58890225498859</c:v>
                </c:pt>
                <c:pt idx="1868">
                  <c:v>1.58072728964496</c:v>
                </c:pt>
                <c:pt idx="1869">
                  <c:v>1.59397122322417</c:v>
                </c:pt>
                <c:pt idx="1870">
                  <c:v>1.59681933381004</c:v>
                </c:pt>
                <c:pt idx="1871">
                  <c:v>1.5805889770397</c:v>
                </c:pt>
                <c:pt idx="1872">
                  <c:v>1.63087433223443</c:v>
                </c:pt>
                <c:pt idx="1873">
                  <c:v>1.66184040582217</c:v>
                </c:pt>
                <c:pt idx="1874">
                  <c:v>1.65267698317048</c:v>
                </c:pt>
                <c:pt idx="1875">
                  <c:v>1.65681425429917</c:v>
                </c:pt>
                <c:pt idx="1876">
                  <c:v>1.6739925642436</c:v>
                </c:pt>
                <c:pt idx="1877">
                  <c:v>1.66573329180668</c:v>
                </c:pt>
                <c:pt idx="1878">
                  <c:v>1.63812974150881</c:v>
                </c:pt>
                <c:pt idx="1879">
                  <c:v>1.61671645398992</c:v>
                </c:pt>
                <c:pt idx="1880">
                  <c:v>1.57635478166095</c:v>
                </c:pt>
                <c:pt idx="1881">
                  <c:v>1.59233905286167</c:v>
                </c:pt>
                <c:pt idx="1882">
                  <c:v>1.58280333906422</c:v>
                </c:pt>
                <c:pt idx="1883">
                  <c:v>1.59761125594579</c:v>
                </c:pt>
                <c:pt idx="1884">
                  <c:v>1.59019801318211</c:v>
                </c:pt>
                <c:pt idx="1885">
                  <c:v>1.59288961661052</c:v>
                </c:pt>
                <c:pt idx="1886">
                  <c:v>1.59189867668131</c:v>
                </c:pt>
                <c:pt idx="1887">
                  <c:v>1.55613808352395</c:v>
                </c:pt>
                <c:pt idx="1888">
                  <c:v>1.58564699453544</c:v>
                </c:pt>
                <c:pt idx="1889">
                  <c:v>1.61083359412192</c:v>
                </c:pt>
                <c:pt idx="1890">
                  <c:v>1.60980385048418</c:v>
                </c:pt>
                <c:pt idx="1891">
                  <c:v>1.57475454528821</c:v>
                </c:pt>
                <c:pt idx="1892">
                  <c:v>1.60697526078235</c:v>
                </c:pt>
                <c:pt idx="1893">
                  <c:v>1.600802954496</c:v>
                </c:pt>
                <c:pt idx="1894">
                  <c:v>1.61890731613487</c:v>
                </c:pt>
                <c:pt idx="1895">
                  <c:v>1.60120235042327</c:v>
                </c:pt>
                <c:pt idx="1896">
                  <c:v>1.62176552724786</c:v>
                </c:pt>
                <c:pt idx="1897">
                  <c:v>1.61756731287141</c:v>
                </c:pt>
                <c:pt idx="1898">
                  <c:v>1.62413520613203</c:v>
                </c:pt>
                <c:pt idx="1899">
                  <c:v>1.63426521862064</c:v>
                </c:pt>
                <c:pt idx="1900">
                  <c:v>1.64981948623618</c:v>
                </c:pt>
                <c:pt idx="1901">
                  <c:v>1.64074156097559</c:v>
                </c:pt>
                <c:pt idx="1902">
                  <c:v>1.61325908096902</c:v>
                </c:pt>
                <c:pt idx="1903">
                  <c:v>1.59034744656974</c:v>
                </c:pt>
                <c:pt idx="1904">
                  <c:v>1.62372849837538</c:v>
                </c:pt>
                <c:pt idx="1905">
                  <c:v>1.61633225986609</c:v>
                </c:pt>
                <c:pt idx="1906">
                  <c:v>1.59256595763234</c:v>
                </c:pt>
                <c:pt idx="1907">
                  <c:v>1.58219672929288</c:v>
                </c:pt>
                <c:pt idx="1908">
                  <c:v>1.60921808792873</c:v>
                </c:pt>
                <c:pt idx="1909">
                  <c:v>1.59243012764822</c:v>
                </c:pt>
                <c:pt idx="1910">
                  <c:v>1.59929766987981</c:v>
                </c:pt>
                <c:pt idx="1911">
                  <c:v>1.60534326046239</c:v>
                </c:pt>
                <c:pt idx="1912">
                  <c:v>1.58808795525405</c:v>
                </c:pt>
                <c:pt idx="1913">
                  <c:v>1.62489835706935</c:v>
                </c:pt>
                <c:pt idx="1914">
                  <c:v>1.62136116607831</c:v>
                </c:pt>
                <c:pt idx="1915">
                  <c:v>1.61150873103847</c:v>
                </c:pt>
                <c:pt idx="1916">
                  <c:v>1.60643625992649</c:v>
                </c:pt>
                <c:pt idx="1917">
                  <c:v>1.61645387429353</c:v>
                </c:pt>
                <c:pt idx="1918">
                  <c:v>1.59341838090523</c:v>
                </c:pt>
                <c:pt idx="1919">
                  <c:v>1.62244168441968</c:v>
                </c:pt>
                <c:pt idx="1920">
                  <c:v>1.647360841093</c:v>
                </c:pt>
                <c:pt idx="1921">
                  <c:v>1.64431180823717</c:v>
                </c:pt>
                <c:pt idx="1922">
                  <c:v>1.64325264723933</c:v>
                </c:pt>
                <c:pt idx="1923">
                  <c:v>1.6347632392234</c:v>
                </c:pt>
                <c:pt idx="1924">
                  <c:v>1.61879974722156</c:v>
                </c:pt>
                <c:pt idx="1925">
                  <c:v>1.62157712010914</c:v>
                </c:pt>
                <c:pt idx="1926">
                  <c:v>1.61535948048058</c:v>
                </c:pt>
                <c:pt idx="1927">
                  <c:v>1.6174848762461</c:v>
                </c:pt>
                <c:pt idx="1928">
                  <c:v>1.61925872605622</c:v>
                </c:pt>
                <c:pt idx="1929">
                  <c:v>1.64227905164961</c:v>
                </c:pt>
                <c:pt idx="1930">
                  <c:v>1.62755547586984</c:v>
                </c:pt>
                <c:pt idx="1931">
                  <c:v>1.63054030066106</c:v>
                </c:pt>
                <c:pt idx="1932">
                  <c:v>1.67166383160401</c:v>
                </c:pt>
                <c:pt idx="1933">
                  <c:v>1.70540806027505</c:v>
                </c:pt>
                <c:pt idx="1934">
                  <c:v>1.69813193981882</c:v>
                </c:pt>
                <c:pt idx="1935">
                  <c:v>1.71626775932831</c:v>
                </c:pt>
                <c:pt idx="1936">
                  <c:v>1.69900820305637</c:v>
                </c:pt>
                <c:pt idx="1937">
                  <c:v>1.67820771485743</c:v>
                </c:pt>
                <c:pt idx="1938">
                  <c:v>1.69667671572757</c:v>
                </c:pt>
                <c:pt idx="1939">
                  <c:v>1.65519885013151</c:v>
                </c:pt>
                <c:pt idx="1940">
                  <c:v>1.61221127881311</c:v>
                </c:pt>
                <c:pt idx="1941">
                  <c:v>1.63290617059226</c:v>
                </c:pt>
                <c:pt idx="1942">
                  <c:v>1.63941176026477</c:v>
                </c:pt>
                <c:pt idx="1943">
                  <c:v>1.65569789098953</c:v>
                </c:pt>
                <c:pt idx="1944">
                  <c:v>1.63642754762671</c:v>
                </c:pt>
                <c:pt idx="1945">
                  <c:v>1.63200627144109</c:v>
                </c:pt>
                <c:pt idx="1946">
                  <c:v>1.64954847242961</c:v>
                </c:pt>
                <c:pt idx="1947">
                  <c:v>1.61530187006668</c:v>
                </c:pt>
                <c:pt idx="1948">
                  <c:v>1.63638394871843</c:v>
                </c:pt>
                <c:pt idx="1949">
                  <c:v>1.64771262510795</c:v>
                </c:pt>
                <c:pt idx="1950">
                  <c:v>1.63506292220288</c:v>
                </c:pt>
                <c:pt idx="1951">
                  <c:v>1.6015942644786</c:v>
                </c:pt>
                <c:pt idx="1952">
                  <c:v>1.57976212816542</c:v>
                </c:pt>
                <c:pt idx="1953">
                  <c:v>1.57773899598584</c:v>
                </c:pt>
                <c:pt idx="1954">
                  <c:v>1.58942414956452</c:v>
                </c:pt>
                <c:pt idx="1955">
                  <c:v>1.56297168526377</c:v>
                </c:pt>
                <c:pt idx="1956">
                  <c:v>1.59115014940278</c:v>
                </c:pt>
                <c:pt idx="1957">
                  <c:v>1.54766248296259</c:v>
                </c:pt>
                <c:pt idx="1958">
                  <c:v>1.53292112073272</c:v>
                </c:pt>
                <c:pt idx="1959">
                  <c:v>1.55938895687946</c:v>
                </c:pt>
                <c:pt idx="1960">
                  <c:v>1.58026008075116</c:v>
                </c:pt>
                <c:pt idx="1961">
                  <c:v>1.56036823189015</c:v>
                </c:pt>
                <c:pt idx="1962">
                  <c:v>1.57136165239998</c:v>
                </c:pt>
                <c:pt idx="1963">
                  <c:v>1.54572729678675</c:v>
                </c:pt>
                <c:pt idx="1964">
                  <c:v>1.55017078052861</c:v>
                </c:pt>
                <c:pt idx="1965">
                  <c:v>1.48670678809155</c:v>
                </c:pt>
                <c:pt idx="1966">
                  <c:v>1.50272421758834</c:v>
                </c:pt>
                <c:pt idx="1967">
                  <c:v>1.44764410476444</c:v>
                </c:pt>
                <c:pt idx="1968">
                  <c:v>1.42002837942042</c:v>
                </c:pt>
                <c:pt idx="1969">
                  <c:v>1.45951106783113</c:v>
                </c:pt>
                <c:pt idx="1970">
                  <c:v>1.45065484403936</c:v>
                </c:pt>
                <c:pt idx="1971">
                  <c:v>1.47799734502374</c:v>
                </c:pt>
                <c:pt idx="1972">
                  <c:v>1.47212472171687</c:v>
                </c:pt>
                <c:pt idx="1973">
                  <c:v>1.44705368304328</c:v>
                </c:pt>
                <c:pt idx="1974">
                  <c:v>1.42390334292079</c:v>
                </c:pt>
                <c:pt idx="1975">
                  <c:v>1.45166350240165</c:v>
                </c:pt>
                <c:pt idx="1976">
                  <c:v>1.4611025300086</c:v>
                </c:pt>
                <c:pt idx="1977">
                  <c:v>1.46748813766209</c:v>
                </c:pt>
                <c:pt idx="1978">
                  <c:v>1.48140152873688</c:v>
                </c:pt>
                <c:pt idx="1979">
                  <c:v>1.47520011116701</c:v>
                </c:pt>
                <c:pt idx="1980">
                  <c:v>1.44450641172619</c:v>
                </c:pt>
                <c:pt idx="1981">
                  <c:v>1.47692478467343</c:v>
                </c:pt>
                <c:pt idx="1982">
                  <c:v>1.4280221474292</c:v>
                </c:pt>
                <c:pt idx="1983">
                  <c:v>1.45145009900897</c:v>
                </c:pt>
                <c:pt idx="1984">
                  <c:v>1.45914646260836</c:v>
                </c:pt>
                <c:pt idx="1985">
                  <c:v>1.47551094893738</c:v>
                </c:pt>
                <c:pt idx="1986">
                  <c:v>1.45457037969072</c:v>
                </c:pt>
                <c:pt idx="1987">
                  <c:v>1.43903029362334</c:v>
                </c:pt>
                <c:pt idx="1988">
                  <c:v>1.40679740308306</c:v>
                </c:pt>
                <c:pt idx="1989">
                  <c:v>1.33152273166137</c:v>
                </c:pt>
                <c:pt idx="1990">
                  <c:v>1.28067501176524</c:v>
                </c:pt>
                <c:pt idx="1991">
                  <c:v>1.25956939922541</c:v>
                </c:pt>
                <c:pt idx="1992">
                  <c:v>1.29773878105206</c:v>
                </c:pt>
                <c:pt idx="1993">
                  <c:v>1.30453041629203</c:v>
                </c:pt>
                <c:pt idx="1994">
                  <c:v>1.23505984103199</c:v>
                </c:pt>
                <c:pt idx="1995">
                  <c:v>1.12778758394235</c:v>
                </c:pt>
                <c:pt idx="1996">
                  <c:v>1.21744428369</c:v>
                </c:pt>
                <c:pt idx="1997">
                  <c:v>1.26400155813384</c:v>
                </c:pt>
                <c:pt idx="1998">
                  <c:v>1.28022698367041</c:v>
                </c:pt>
                <c:pt idx="1999">
                  <c:v>1.27939047637963</c:v>
                </c:pt>
                <c:pt idx="2000">
                  <c:v>1.27819674371249</c:v>
                </c:pt>
                <c:pt idx="2001">
                  <c:v>1.290337611309</c:v>
                </c:pt>
                <c:pt idx="2002">
                  <c:v>1.27543841558983</c:v>
                </c:pt>
                <c:pt idx="2003">
                  <c:v>1.23470118729826</c:v>
                </c:pt>
                <c:pt idx="2004">
                  <c:v>1.22281239076892</c:v>
                </c:pt>
                <c:pt idx="2005">
                  <c:v>1.21311391224839</c:v>
                </c:pt>
                <c:pt idx="2006">
                  <c:v>1.27414085494534</c:v>
                </c:pt>
                <c:pt idx="2007">
                  <c:v>1.25368201622573</c:v>
                </c:pt>
                <c:pt idx="2008">
                  <c:v>1.27850339843628</c:v>
                </c:pt>
                <c:pt idx="2009">
                  <c:v>1.27070164246814</c:v>
                </c:pt>
                <c:pt idx="2010">
                  <c:v>1.240120817268</c:v>
                </c:pt>
                <c:pt idx="2011">
                  <c:v>1.25014074421364</c:v>
                </c:pt>
                <c:pt idx="2012">
                  <c:v>1.17669256777369</c:v>
                </c:pt>
                <c:pt idx="2013">
                  <c:v>1.21598848145411</c:v>
                </c:pt>
                <c:pt idx="2014">
                  <c:v>1.19287075549154</c:v>
                </c:pt>
                <c:pt idx="2015">
                  <c:v>1.22042570763035</c:v>
                </c:pt>
                <c:pt idx="2016">
                  <c:v>1.21297553162611</c:v>
                </c:pt>
                <c:pt idx="2017">
                  <c:v>1.20606255402677</c:v>
                </c:pt>
                <c:pt idx="2018">
                  <c:v>1.19386802100338</c:v>
                </c:pt>
                <c:pt idx="2019">
                  <c:v>1.15518919171501</c:v>
                </c:pt>
                <c:pt idx="2020">
                  <c:v>1.10633970977003</c:v>
                </c:pt>
                <c:pt idx="2021">
                  <c:v>1.11202079715537</c:v>
                </c:pt>
                <c:pt idx="2022">
                  <c:v>0.997386888209883</c:v>
                </c:pt>
                <c:pt idx="2023">
                  <c:v>0.976248457459062</c:v>
                </c:pt>
                <c:pt idx="2024">
                  <c:v>1.04513694308261</c:v>
                </c:pt>
                <c:pt idx="2025">
                  <c:v>1.0559878339321</c:v>
                </c:pt>
                <c:pt idx="2026">
                  <c:v>1.11448644805136</c:v>
                </c:pt>
                <c:pt idx="2027">
                  <c:v>1.11624390576025</c:v>
                </c:pt>
                <c:pt idx="2028">
                  <c:v>1.06335343077497</c:v>
                </c:pt>
                <c:pt idx="2029">
                  <c:v>1.05123755943242</c:v>
                </c:pt>
                <c:pt idx="2030">
                  <c:v>1.07462915591629</c:v>
                </c:pt>
                <c:pt idx="2031">
                  <c:v>1.10553462634137</c:v>
                </c:pt>
                <c:pt idx="2032">
                  <c:v>1.09792035928221</c:v>
                </c:pt>
                <c:pt idx="2033">
                  <c:v>1.1144564525466</c:v>
                </c:pt>
                <c:pt idx="2034">
                  <c:v>1.10189503573036</c:v>
                </c:pt>
                <c:pt idx="2035">
                  <c:v>1.12863823877279</c:v>
                </c:pt>
                <c:pt idx="2036">
                  <c:v>1.12137405530314</c:v>
                </c:pt>
                <c:pt idx="2037">
                  <c:v>1.12918353120277</c:v>
                </c:pt>
                <c:pt idx="2038">
                  <c:v>1.1699221538432</c:v>
                </c:pt>
                <c:pt idx="2039">
                  <c:v>1.16134952700626</c:v>
                </c:pt>
                <c:pt idx="2040">
                  <c:v>1.10417853705326</c:v>
                </c:pt>
                <c:pt idx="2041">
                  <c:v>1.11966454959165</c:v>
                </c:pt>
                <c:pt idx="2042">
                  <c:v>1.12993103822604</c:v>
                </c:pt>
                <c:pt idx="2043">
                  <c:v>1.13402277196145</c:v>
                </c:pt>
                <c:pt idx="2044">
                  <c:v>1.15279295218547</c:v>
                </c:pt>
                <c:pt idx="2045">
                  <c:v>1.18591771586884</c:v>
                </c:pt>
                <c:pt idx="2046">
                  <c:v>1.18556691810064</c:v>
                </c:pt>
                <c:pt idx="2047">
                  <c:v>1.1951773145834</c:v>
                </c:pt>
                <c:pt idx="2048">
                  <c:v>1.23908624442201</c:v>
                </c:pt>
                <c:pt idx="2049">
                  <c:v>1.24231824305514</c:v>
                </c:pt>
                <c:pt idx="2050">
                  <c:v>1.26294814457398</c:v>
                </c:pt>
                <c:pt idx="2051">
                  <c:v>1.2355263357471</c:v>
                </c:pt>
                <c:pt idx="2052">
                  <c:v>1.27258319722561</c:v>
                </c:pt>
                <c:pt idx="2053">
                  <c:v>1.25257269267742</c:v>
                </c:pt>
                <c:pt idx="2054">
                  <c:v>1.26408113804441</c:v>
                </c:pt>
                <c:pt idx="2055">
                  <c:v>1.28491277803741</c:v>
                </c:pt>
                <c:pt idx="2056">
                  <c:v>1.27851128841032</c:v>
                </c:pt>
                <c:pt idx="2057">
                  <c:v>1.3116794129424</c:v>
                </c:pt>
                <c:pt idx="2058">
                  <c:v>1.32474408767176</c:v>
                </c:pt>
                <c:pt idx="2059">
                  <c:v>1.31879531931371</c:v>
                </c:pt>
                <c:pt idx="2060">
                  <c:v>1.28718743714802</c:v>
                </c:pt>
                <c:pt idx="2061">
                  <c:v>1.33034797574214</c:v>
                </c:pt>
                <c:pt idx="2062">
                  <c:v>1.36079174665185</c:v>
                </c:pt>
                <c:pt idx="2063">
                  <c:v>1.38710412990489</c:v>
                </c:pt>
                <c:pt idx="2064">
                  <c:v>1.41660375659348</c:v>
                </c:pt>
                <c:pt idx="2065">
                  <c:v>1.37592128200107</c:v>
                </c:pt>
                <c:pt idx="2066">
                  <c:v>1.41239816237063</c:v>
                </c:pt>
                <c:pt idx="2067">
                  <c:v>1.40541237255396</c:v>
                </c:pt>
                <c:pt idx="2068">
                  <c:v>1.42466367115187</c:v>
                </c:pt>
                <c:pt idx="2069">
                  <c:v>1.42322378489809</c:v>
                </c:pt>
                <c:pt idx="2070">
                  <c:v>1.3878835369094</c:v>
                </c:pt>
                <c:pt idx="2071">
                  <c:v>1.40176094698189</c:v>
                </c:pt>
                <c:pt idx="2072">
                  <c:v>1.39137488443059</c:v>
                </c:pt>
                <c:pt idx="2073">
                  <c:v>1.34882741722448</c:v>
                </c:pt>
                <c:pt idx="2074">
                  <c:v>1.32599913768025</c:v>
                </c:pt>
                <c:pt idx="2075">
                  <c:v>1.33270979866079</c:v>
                </c:pt>
                <c:pt idx="2076">
                  <c:v>1.33879521320716</c:v>
                </c:pt>
                <c:pt idx="2077">
                  <c:v>1.30531512862392</c:v>
                </c:pt>
                <c:pt idx="2078">
                  <c:v>1.33202786004247</c:v>
                </c:pt>
                <c:pt idx="2079">
                  <c:v>1.32287484399447</c:v>
                </c:pt>
                <c:pt idx="2080">
                  <c:v>1.3340260299766</c:v>
                </c:pt>
                <c:pt idx="2081">
                  <c:v>1.30996048687397</c:v>
                </c:pt>
                <c:pt idx="2082">
                  <c:v>1.3072910910018</c:v>
                </c:pt>
                <c:pt idx="2083">
                  <c:v>1.29132018514504</c:v>
                </c:pt>
                <c:pt idx="2084">
                  <c:v>1.31136527634668</c:v>
                </c:pt>
                <c:pt idx="2085">
                  <c:v>1.30422379557676</c:v>
                </c:pt>
                <c:pt idx="2086">
                  <c:v>1.30632868421148</c:v>
                </c:pt>
                <c:pt idx="2087">
                  <c:v>1.27822993601707</c:v>
                </c:pt>
                <c:pt idx="2088">
                  <c:v>1.29198484744089</c:v>
                </c:pt>
                <c:pt idx="2089">
                  <c:v>1.24397374325467</c:v>
                </c:pt>
                <c:pt idx="2090">
                  <c:v>1.22341886450622</c:v>
                </c:pt>
                <c:pt idx="2091">
                  <c:v>1.24119895501375</c:v>
                </c:pt>
                <c:pt idx="2092">
                  <c:v>1.2758985847223</c:v>
                </c:pt>
                <c:pt idx="2093">
                  <c:v>1.27613154300753</c:v>
                </c:pt>
                <c:pt idx="2094">
                  <c:v>1.28227698257193</c:v>
                </c:pt>
                <c:pt idx="2095">
                  <c:v>1.25963884460036</c:v>
                </c:pt>
                <c:pt idx="2096">
                  <c:v>1.30211319351256</c:v>
                </c:pt>
                <c:pt idx="2097">
                  <c:v>1.2989328878128</c:v>
                </c:pt>
                <c:pt idx="2098">
                  <c:v>1.3005496183123</c:v>
                </c:pt>
                <c:pt idx="2099">
                  <c:v>1.2981709271733</c:v>
                </c:pt>
                <c:pt idx="2100">
                  <c:v>1.3154365369598</c:v>
                </c:pt>
                <c:pt idx="2101">
                  <c:v>1.29756503158064</c:v>
                </c:pt>
                <c:pt idx="2102">
                  <c:v>1.27806557289408</c:v>
                </c:pt>
                <c:pt idx="2103">
                  <c:v>1.30091895071779</c:v>
                </c:pt>
                <c:pt idx="2104">
                  <c:v>1.29118802807987</c:v>
                </c:pt>
                <c:pt idx="2105">
                  <c:v>1.23966993245842</c:v>
                </c:pt>
                <c:pt idx="2106">
                  <c:v>1.25612743205899</c:v>
                </c:pt>
                <c:pt idx="2107">
                  <c:v>1.24980375390001</c:v>
                </c:pt>
                <c:pt idx="2108">
                  <c:v>1.24146201082926</c:v>
                </c:pt>
                <c:pt idx="2109">
                  <c:v>1.23161943825697</c:v>
                </c:pt>
                <c:pt idx="2110">
                  <c:v>1.22132744324099</c:v>
                </c:pt>
                <c:pt idx="2111">
                  <c:v>1.2026613970709</c:v>
                </c:pt>
                <c:pt idx="2112">
                  <c:v>1.19561826890841</c:v>
                </c:pt>
                <c:pt idx="2113">
                  <c:v>1.19233185666121</c:v>
                </c:pt>
                <c:pt idx="2114">
                  <c:v>1.21702730536369</c:v>
                </c:pt>
                <c:pt idx="2115">
                  <c:v>1.22176577891082</c:v>
                </c:pt>
                <c:pt idx="2116">
                  <c:v>1.2101504788092</c:v>
                </c:pt>
                <c:pt idx="2117">
                  <c:v>1.23919116067164</c:v>
                </c:pt>
                <c:pt idx="2118">
                  <c:v>1.24682141172993</c:v>
                </c:pt>
                <c:pt idx="2119">
                  <c:v>1.22241830016903</c:v>
                </c:pt>
                <c:pt idx="2120">
                  <c:v>1.19298009284731</c:v>
                </c:pt>
                <c:pt idx="2121">
                  <c:v>1.14309773848178</c:v>
                </c:pt>
                <c:pt idx="2122">
                  <c:v>1.13791490975876</c:v>
                </c:pt>
                <c:pt idx="2123">
                  <c:v>1.14419597525623</c:v>
                </c:pt>
                <c:pt idx="2124">
                  <c:v>1.13091748903209</c:v>
                </c:pt>
                <c:pt idx="2125">
                  <c:v>1.11436799641523</c:v>
                </c:pt>
                <c:pt idx="2126">
                  <c:v>1.10156596939928</c:v>
                </c:pt>
                <c:pt idx="2127">
                  <c:v>1.08790862838719</c:v>
                </c:pt>
                <c:pt idx="2128">
                  <c:v>1.11906521764119</c:v>
                </c:pt>
                <c:pt idx="2129">
                  <c:v>1.07699206710722</c:v>
                </c:pt>
                <c:pt idx="2130">
                  <c:v>1.07864579886429</c:v>
                </c:pt>
                <c:pt idx="2131">
                  <c:v>1.06231426678029</c:v>
                </c:pt>
                <c:pt idx="2132">
                  <c:v>1.01615217120863</c:v>
                </c:pt>
                <c:pt idx="2133">
                  <c:v>1.02273410998338</c:v>
                </c:pt>
                <c:pt idx="2134">
                  <c:v>1.0572100317211</c:v>
                </c:pt>
                <c:pt idx="2135">
                  <c:v>1.043630026058</c:v>
                </c:pt>
                <c:pt idx="2136">
                  <c:v>1.0939806435811</c:v>
                </c:pt>
                <c:pt idx="2137">
                  <c:v>1.09969159043716</c:v>
                </c:pt>
                <c:pt idx="2138">
                  <c:v>1.09708364794038</c:v>
                </c:pt>
                <c:pt idx="2139">
                  <c:v>1.06626874217422</c:v>
                </c:pt>
                <c:pt idx="2140">
                  <c:v>1.0532339949326</c:v>
                </c:pt>
                <c:pt idx="2141">
                  <c:v>1.04567060460259</c:v>
                </c:pt>
                <c:pt idx="2142">
                  <c:v>0.993946621468905</c:v>
                </c:pt>
                <c:pt idx="2143">
                  <c:v>0.990239285908377</c:v>
                </c:pt>
                <c:pt idx="2144">
                  <c:v>1.01088092036275</c:v>
                </c:pt>
                <c:pt idx="2145">
                  <c:v>0.998352049689424</c:v>
                </c:pt>
                <c:pt idx="2146">
                  <c:v>0.943451603817469</c:v>
                </c:pt>
                <c:pt idx="2147">
                  <c:v>0.930607542284649</c:v>
                </c:pt>
                <c:pt idx="2148">
                  <c:v>0.996233421617155</c:v>
                </c:pt>
                <c:pt idx="2149">
                  <c:v>1.02036531532043</c:v>
                </c:pt>
                <c:pt idx="2150">
                  <c:v>1.00798723837509</c:v>
                </c:pt>
                <c:pt idx="2151">
                  <c:v>1.07180821812894</c:v>
                </c:pt>
                <c:pt idx="2152">
                  <c:v>1.07651479169482</c:v>
                </c:pt>
                <c:pt idx="2153">
                  <c:v>1.06518043588434</c:v>
                </c:pt>
                <c:pt idx="2154">
                  <c:v>1.04771703261069</c:v>
                </c:pt>
                <c:pt idx="2155">
                  <c:v>1.02941664592714</c:v>
                </c:pt>
                <c:pt idx="2156">
                  <c:v>1.07971383608293</c:v>
                </c:pt>
                <c:pt idx="2157">
                  <c:v>1.07882284716107</c:v>
                </c:pt>
                <c:pt idx="2158">
                  <c:v>1.11810002215314</c:v>
                </c:pt>
                <c:pt idx="2159">
                  <c:v>1.10209867868101</c:v>
                </c:pt>
                <c:pt idx="2160">
                  <c:v>1.09430583294218</c:v>
                </c:pt>
                <c:pt idx="2161">
                  <c:v>1.08458956797155</c:v>
                </c:pt>
                <c:pt idx="2162">
                  <c:v>1.07194704086184</c:v>
                </c:pt>
                <c:pt idx="2163">
                  <c:v>1.0673632380127</c:v>
                </c:pt>
                <c:pt idx="2164">
                  <c:v>1.06909903230149</c:v>
                </c:pt>
                <c:pt idx="2165">
                  <c:v>1.0614870098039</c:v>
                </c:pt>
                <c:pt idx="2166">
                  <c:v>1.0658355077807</c:v>
                </c:pt>
                <c:pt idx="2167">
                  <c:v>1.04549964382889</c:v>
                </c:pt>
                <c:pt idx="2168">
                  <c:v>1.1019021435087</c:v>
                </c:pt>
                <c:pt idx="2169">
                  <c:v>1.1053444507602</c:v>
                </c:pt>
                <c:pt idx="2170">
                  <c:v>1.12777894578112</c:v>
                </c:pt>
                <c:pt idx="2171">
                  <c:v>1.11527129641728</c:v>
                </c:pt>
                <c:pt idx="2172">
                  <c:v>1.15021126425747</c:v>
                </c:pt>
                <c:pt idx="2173">
                  <c:v>1.16030039851851</c:v>
                </c:pt>
                <c:pt idx="2174">
                  <c:v>1.15589272573641</c:v>
                </c:pt>
                <c:pt idx="2175">
                  <c:v>1.15381708441925</c:v>
                </c:pt>
                <c:pt idx="2176">
                  <c:v>1.17344723780511</c:v>
                </c:pt>
                <c:pt idx="2177">
                  <c:v>1.15236543122143</c:v>
                </c:pt>
                <c:pt idx="2178">
                  <c:v>1.14319313234894</c:v>
                </c:pt>
                <c:pt idx="2179">
                  <c:v>1.14559433712077</c:v>
                </c:pt>
                <c:pt idx="2180">
                  <c:v>1.14783383143329</c:v>
                </c:pt>
                <c:pt idx="2181">
                  <c:v>1.14322268574308</c:v>
                </c:pt>
                <c:pt idx="2182">
                  <c:v>1.10976916180521</c:v>
                </c:pt>
                <c:pt idx="2183">
                  <c:v>1.07689170799777</c:v>
                </c:pt>
                <c:pt idx="2184">
                  <c:v>1.07384974891178</c:v>
                </c:pt>
                <c:pt idx="2185">
                  <c:v>1.07028290250107</c:v>
                </c:pt>
                <c:pt idx="2186">
                  <c:v>1.06540291954886</c:v>
                </c:pt>
                <c:pt idx="2187">
                  <c:v>1.08111032747949</c:v>
                </c:pt>
                <c:pt idx="2188">
                  <c:v>1.10379907011215</c:v>
                </c:pt>
                <c:pt idx="2189">
                  <c:v>1.09369823692409</c:v>
                </c:pt>
                <c:pt idx="2190">
                  <c:v>1.08702389703094</c:v>
                </c:pt>
                <c:pt idx="2191">
                  <c:v>1.09289277940184</c:v>
                </c:pt>
                <c:pt idx="2192">
                  <c:v>1.10999664472052</c:v>
                </c:pt>
                <c:pt idx="2193">
                  <c:v>1.10983122733375</c:v>
                </c:pt>
                <c:pt idx="2194">
                  <c:v>1.14894230476888</c:v>
                </c:pt>
                <c:pt idx="2195">
                  <c:v>1.15695460741496</c:v>
                </c:pt>
                <c:pt idx="2196">
                  <c:v>1.17192695543654</c:v>
                </c:pt>
                <c:pt idx="2197">
                  <c:v>1.17584643607492</c:v>
                </c:pt>
                <c:pt idx="2198">
                  <c:v>1.17108300028234</c:v>
                </c:pt>
                <c:pt idx="2199">
                  <c:v>1.17477452188628</c:v>
                </c:pt>
                <c:pt idx="2200">
                  <c:v>1.19996445430661</c:v>
                </c:pt>
                <c:pt idx="2201">
                  <c:v>1.23268679530544</c:v>
                </c:pt>
                <c:pt idx="2202">
                  <c:v>1.23326514400597</c:v>
                </c:pt>
                <c:pt idx="2203">
                  <c:v>1.23265785406446</c:v>
                </c:pt>
                <c:pt idx="2204">
                  <c:v>1.24782425463721</c:v>
                </c:pt>
                <c:pt idx="2205">
                  <c:v>1.26463445648247</c:v>
                </c:pt>
                <c:pt idx="2206">
                  <c:v>1.2775903379922</c:v>
                </c:pt>
                <c:pt idx="2207">
                  <c:v>1.2586538901687</c:v>
                </c:pt>
                <c:pt idx="2208">
                  <c:v>1.28079468770769</c:v>
                </c:pt>
                <c:pt idx="2209">
                  <c:v>1.27565185299101</c:v>
                </c:pt>
                <c:pt idx="2210">
                  <c:v>1.25718196789964</c:v>
                </c:pt>
                <c:pt idx="2211">
                  <c:v>1.22997672525675</c:v>
                </c:pt>
                <c:pt idx="2212">
                  <c:v>1.23472682971389</c:v>
                </c:pt>
                <c:pt idx="2213">
                  <c:v>1.22343444040325</c:v>
                </c:pt>
                <c:pt idx="2214">
                  <c:v>1.25435242595957</c:v>
                </c:pt>
                <c:pt idx="2215">
                  <c:v>1.24137926812737</c:v>
                </c:pt>
                <c:pt idx="2216">
                  <c:v>1.26203484607035</c:v>
                </c:pt>
                <c:pt idx="2217">
                  <c:v>1.26265274666661</c:v>
                </c:pt>
                <c:pt idx="2218">
                  <c:v>1.25289580751946</c:v>
                </c:pt>
                <c:pt idx="2219">
                  <c:v>1.23149557926795</c:v>
                </c:pt>
                <c:pt idx="2220">
                  <c:v>1.19992367810457</c:v>
                </c:pt>
                <c:pt idx="2221">
                  <c:v>1.25143895101979</c:v>
                </c:pt>
                <c:pt idx="2222">
                  <c:v>1.25888358363709</c:v>
                </c:pt>
                <c:pt idx="2223">
                  <c:v>1.24051252727227</c:v>
                </c:pt>
                <c:pt idx="2224">
                  <c:v>1.23737398402131</c:v>
                </c:pt>
                <c:pt idx="2225">
                  <c:v>1.21714109783411</c:v>
                </c:pt>
                <c:pt idx="2226">
                  <c:v>1.20752175711354</c:v>
                </c:pt>
                <c:pt idx="2227">
                  <c:v>1.22125469904068</c:v>
                </c:pt>
                <c:pt idx="2228">
                  <c:v>1.25121398473412</c:v>
                </c:pt>
                <c:pt idx="2229">
                  <c:v>1.24582152756291</c:v>
                </c:pt>
                <c:pt idx="2230">
                  <c:v>1.25097966610854</c:v>
                </c:pt>
                <c:pt idx="2231">
                  <c:v>1.24237871018377</c:v>
                </c:pt>
                <c:pt idx="2232">
                  <c:v>1.20720731444124</c:v>
                </c:pt>
                <c:pt idx="2233">
                  <c:v>1.2028830305227</c:v>
                </c:pt>
                <c:pt idx="2234">
                  <c:v>1.19604963283394</c:v>
                </c:pt>
                <c:pt idx="2235">
                  <c:v>1.16680064885514</c:v>
                </c:pt>
                <c:pt idx="2236">
                  <c:v>1.18661322388216</c:v>
                </c:pt>
                <c:pt idx="2237">
                  <c:v>1.17132156997152</c:v>
                </c:pt>
                <c:pt idx="2238">
                  <c:v>1.17267497258744</c:v>
                </c:pt>
                <c:pt idx="2239">
                  <c:v>1.14396760811968</c:v>
                </c:pt>
                <c:pt idx="2240">
                  <c:v>1.1564036015555</c:v>
                </c:pt>
                <c:pt idx="2241">
                  <c:v>1.14685003329093</c:v>
                </c:pt>
                <c:pt idx="2242">
                  <c:v>1.17351314629515</c:v>
                </c:pt>
                <c:pt idx="2243">
                  <c:v>1.18497425181791</c:v>
                </c:pt>
                <c:pt idx="2244">
                  <c:v>1.20479488686151</c:v>
                </c:pt>
                <c:pt idx="2245">
                  <c:v>1.20092175982062</c:v>
                </c:pt>
                <c:pt idx="2246">
                  <c:v>1.19607109220298</c:v>
                </c:pt>
                <c:pt idx="2247">
                  <c:v>1.18447252428769</c:v>
                </c:pt>
                <c:pt idx="2248">
                  <c:v>1.18728213724161</c:v>
                </c:pt>
                <c:pt idx="2249">
                  <c:v>1.20294598027248</c:v>
                </c:pt>
                <c:pt idx="2250">
                  <c:v>1.21324889201979</c:v>
                </c:pt>
                <c:pt idx="2251">
                  <c:v>1.23892616637112</c:v>
                </c:pt>
                <c:pt idx="2252">
                  <c:v>1.24159695659215</c:v>
                </c:pt>
                <c:pt idx="2253">
                  <c:v>1.24075119898698</c:v>
                </c:pt>
                <c:pt idx="2254">
                  <c:v>1.2566376277079</c:v>
                </c:pt>
                <c:pt idx="2255">
                  <c:v>1.24380495902553</c:v>
                </c:pt>
                <c:pt idx="2256">
                  <c:v>1.24290570603603</c:v>
                </c:pt>
                <c:pt idx="2257">
                  <c:v>1.2456168983655</c:v>
                </c:pt>
                <c:pt idx="2258">
                  <c:v>1.22797695692271</c:v>
                </c:pt>
                <c:pt idx="2259">
                  <c:v>1.24289625167058</c:v>
                </c:pt>
                <c:pt idx="2260">
                  <c:v>1.26626257983242</c:v>
                </c:pt>
                <c:pt idx="2261">
                  <c:v>1.27138579163953</c:v>
                </c:pt>
                <c:pt idx="2262">
                  <c:v>1.25286234314681</c:v>
                </c:pt>
                <c:pt idx="2263">
                  <c:v>1.24774613709252</c:v>
                </c:pt>
                <c:pt idx="2264">
                  <c:v>1.19923432563134</c:v>
                </c:pt>
                <c:pt idx="2265">
                  <c:v>1.17473054888441</c:v>
                </c:pt>
                <c:pt idx="2266">
                  <c:v>1.15429055087867</c:v>
                </c:pt>
                <c:pt idx="2267">
                  <c:v>1.15630548700763</c:v>
                </c:pt>
                <c:pt idx="2268">
                  <c:v>1.16654915593262</c:v>
                </c:pt>
                <c:pt idx="2269">
                  <c:v>1.19174850870989</c:v>
                </c:pt>
                <c:pt idx="2270">
                  <c:v>1.18674198009645</c:v>
                </c:pt>
                <c:pt idx="2271">
                  <c:v>1.17277563777347</c:v>
                </c:pt>
                <c:pt idx="2272">
                  <c:v>1.19478336001754</c:v>
                </c:pt>
                <c:pt idx="2273">
                  <c:v>1.17232250840231</c:v>
                </c:pt>
                <c:pt idx="2274">
                  <c:v>1.16325254113278</c:v>
                </c:pt>
                <c:pt idx="2275">
                  <c:v>1.15947701851212</c:v>
                </c:pt>
                <c:pt idx="2276">
                  <c:v>1.12960737924786</c:v>
                </c:pt>
                <c:pt idx="2277">
                  <c:v>1.16273377533965</c:v>
                </c:pt>
                <c:pt idx="2278">
                  <c:v>1.14990539172939</c:v>
                </c:pt>
                <c:pt idx="2279">
                  <c:v>1.1439189419436</c:v>
                </c:pt>
                <c:pt idx="2280">
                  <c:v>1.14394152359344</c:v>
                </c:pt>
                <c:pt idx="2281">
                  <c:v>1.13964186183526</c:v>
                </c:pt>
                <c:pt idx="2282">
                  <c:v>1.15065184448888</c:v>
                </c:pt>
                <c:pt idx="2283">
                  <c:v>1.12242331982493</c:v>
                </c:pt>
                <c:pt idx="2284">
                  <c:v>1.09784145954181</c:v>
                </c:pt>
                <c:pt idx="2285">
                  <c:v>1.09285292142953</c:v>
                </c:pt>
                <c:pt idx="2286">
                  <c:v>1.09502518092017</c:v>
                </c:pt>
                <c:pt idx="2287">
                  <c:v>1.0861051571659</c:v>
                </c:pt>
                <c:pt idx="2288">
                  <c:v>1.09251314241818</c:v>
                </c:pt>
                <c:pt idx="2289">
                  <c:v>1.07372752233118</c:v>
                </c:pt>
                <c:pt idx="2290">
                  <c:v>1.08159896173383</c:v>
                </c:pt>
                <c:pt idx="2291">
                  <c:v>1.11220481719644</c:v>
                </c:pt>
                <c:pt idx="2292">
                  <c:v>1.10439517125427</c:v>
                </c:pt>
                <c:pt idx="2293">
                  <c:v>1.08028766165179</c:v>
                </c:pt>
                <c:pt idx="2294">
                  <c:v>1.07097606392729</c:v>
                </c:pt>
                <c:pt idx="2295">
                  <c:v>1.08105336322727</c:v>
                </c:pt>
                <c:pt idx="2296">
                  <c:v>1.09502943198376</c:v>
                </c:pt>
                <c:pt idx="2297">
                  <c:v>1.10068521703856</c:v>
                </c:pt>
                <c:pt idx="2298">
                  <c:v>1.11302894539002</c:v>
                </c:pt>
                <c:pt idx="2299">
                  <c:v>1.11648608035136</c:v>
                </c:pt>
                <c:pt idx="2300">
                  <c:v>1.14974381730411</c:v>
                </c:pt>
                <c:pt idx="2301">
                  <c:v>1.17297768232421</c:v>
                </c:pt>
                <c:pt idx="2302">
                  <c:v>1.16129497735816</c:v>
                </c:pt>
                <c:pt idx="2303">
                  <c:v>1.16111748695077</c:v>
                </c:pt>
                <c:pt idx="2304">
                  <c:v>1.12345017273942</c:v>
                </c:pt>
                <c:pt idx="2305">
                  <c:v>1.0919268697351</c:v>
                </c:pt>
                <c:pt idx="2306">
                  <c:v>1.11332383316976</c:v>
                </c:pt>
                <c:pt idx="2307">
                  <c:v>1.10981673970901</c:v>
                </c:pt>
                <c:pt idx="2308">
                  <c:v>1.10261934895063</c:v>
                </c:pt>
                <c:pt idx="2309">
                  <c:v>1.11916945372064</c:v>
                </c:pt>
                <c:pt idx="2310">
                  <c:v>1.14174005079375</c:v>
                </c:pt>
                <c:pt idx="2311">
                  <c:v>1.14614717943971</c:v>
                </c:pt>
                <c:pt idx="2312">
                  <c:v>1.13092881386551</c:v>
                </c:pt>
                <c:pt idx="2313">
                  <c:v>1.11800425419238</c:v>
                </c:pt>
                <c:pt idx="2314">
                  <c:v>1.10574717952133</c:v>
                </c:pt>
                <c:pt idx="2315">
                  <c:v>1.11679749626638</c:v>
                </c:pt>
                <c:pt idx="2316">
                  <c:v>1.13127284394046</c:v>
                </c:pt>
                <c:pt idx="2317">
                  <c:v>1.11628536213246</c:v>
                </c:pt>
                <c:pt idx="2318">
                  <c:v>1.14898940655356</c:v>
                </c:pt>
                <c:pt idx="2319">
                  <c:v>1.14898842030681</c:v>
                </c:pt>
                <c:pt idx="2320">
                  <c:v>1.13486410846048</c:v>
                </c:pt>
                <c:pt idx="2321">
                  <c:v>1.12962237700024</c:v>
                </c:pt>
                <c:pt idx="2322">
                  <c:v>1.126496314872</c:v>
                </c:pt>
                <c:pt idx="2323">
                  <c:v>1.10915013892816</c:v>
                </c:pt>
                <c:pt idx="2324">
                  <c:v>1.10812046330744</c:v>
                </c:pt>
                <c:pt idx="2325">
                  <c:v>1.09934099672002</c:v>
                </c:pt>
                <c:pt idx="2326">
                  <c:v>1.15438795124785</c:v>
                </c:pt>
                <c:pt idx="2327">
                  <c:v>1.14839646820276</c:v>
                </c:pt>
                <c:pt idx="2328">
                  <c:v>1.14250922123712</c:v>
                </c:pt>
                <c:pt idx="2329">
                  <c:v>1.18368039810088</c:v>
                </c:pt>
                <c:pt idx="2330">
                  <c:v>1.19848467607201</c:v>
                </c:pt>
                <c:pt idx="2331">
                  <c:v>1.19332184435217</c:v>
                </c:pt>
                <c:pt idx="2332">
                  <c:v>1.17971507399265</c:v>
                </c:pt>
                <c:pt idx="2333">
                  <c:v>1.19283443440415</c:v>
                </c:pt>
                <c:pt idx="2334">
                  <c:v>1.20249686390536</c:v>
                </c:pt>
                <c:pt idx="2335">
                  <c:v>1.18710406868957</c:v>
                </c:pt>
                <c:pt idx="2336">
                  <c:v>1.18016963172118</c:v>
                </c:pt>
                <c:pt idx="2337">
                  <c:v>1.17110592201727</c:v>
                </c:pt>
                <c:pt idx="2338">
                  <c:v>1.17430010318862</c:v>
                </c:pt>
                <c:pt idx="2339">
                  <c:v>1.12737380241587</c:v>
                </c:pt>
                <c:pt idx="2340">
                  <c:v>1.1162924699108</c:v>
                </c:pt>
                <c:pt idx="2341">
                  <c:v>1.10556975713096</c:v>
                </c:pt>
                <c:pt idx="2342">
                  <c:v>1.08677090773403</c:v>
                </c:pt>
                <c:pt idx="2343">
                  <c:v>1.09648836300247</c:v>
                </c:pt>
                <c:pt idx="2344">
                  <c:v>1.06655403955448</c:v>
                </c:pt>
                <c:pt idx="2345">
                  <c:v>1.03979628087029</c:v>
                </c:pt>
                <c:pt idx="2346">
                  <c:v>1.05466963012278</c:v>
                </c:pt>
                <c:pt idx="2347">
                  <c:v>1.01810286526448</c:v>
                </c:pt>
                <c:pt idx="2348">
                  <c:v>1.03234093557272</c:v>
                </c:pt>
                <c:pt idx="2349">
                  <c:v>1.01891940956059</c:v>
                </c:pt>
                <c:pt idx="2350">
                  <c:v>1.04220496751405</c:v>
                </c:pt>
                <c:pt idx="2351">
                  <c:v>1.07175808958698</c:v>
                </c:pt>
                <c:pt idx="2352">
                  <c:v>1.07507691194306</c:v>
                </c:pt>
                <c:pt idx="2353">
                  <c:v>1.06371738983607</c:v>
                </c:pt>
                <c:pt idx="2354">
                  <c:v>1.07547096853444</c:v>
                </c:pt>
                <c:pt idx="2355">
                  <c:v>1.10789087186458</c:v>
                </c:pt>
                <c:pt idx="2356">
                  <c:v>1.09295804173021</c:v>
                </c:pt>
                <c:pt idx="2357">
                  <c:v>1.08952879374608</c:v>
                </c:pt>
                <c:pt idx="2358">
                  <c:v>1.05717442481239</c:v>
                </c:pt>
                <c:pt idx="2359">
                  <c:v>1.04815135527648</c:v>
                </c:pt>
                <c:pt idx="2360">
                  <c:v>1.06473019723643</c:v>
                </c:pt>
                <c:pt idx="2361">
                  <c:v>1.06145647016301</c:v>
                </c:pt>
                <c:pt idx="2362">
                  <c:v>1.04564244555731</c:v>
                </c:pt>
                <c:pt idx="2363">
                  <c:v>1.04197792670935</c:v>
                </c:pt>
                <c:pt idx="2364">
                  <c:v>1.0300515507778</c:v>
                </c:pt>
                <c:pt idx="2365">
                  <c:v>1.04010504412162</c:v>
                </c:pt>
                <c:pt idx="2366">
                  <c:v>1.03304538782385</c:v>
                </c:pt>
                <c:pt idx="2367">
                  <c:v>1.02350324641824</c:v>
                </c:pt>
                <c:pt idx="2368">
                  <c:v>1.00640757715017</c:v>
                </c:pt>
                <c:pt idx="2369">
                  <c:v>1.04412889687348</c:v>
                </c:pt>
                <c:pt idx="2370">
                  <c:v>1.03098161547627</c:v>
                </c:pt>
                <c:pt idx="2371">
                  <c:v>1.01915417029679</c:v>
                </c:pt>
                <c:pt idx="2372">
                  <c:v>1.02592635266973</c:v>
                </c:pt>
                <c:pt idx="2373">
                  <c:v>1.02393263785026</c:v>
                </c:pt>
                <c:pt idx="2374">
                  <c:v>1.0206629917979</c:v>
                </c:pt>
                <c:pt idx="2375">
                  <c:v>1.00754761038193</c:v>
                </c:pt>
                <c:pt idx="2376">
                  <c:v>1.01348246925988</c:v>
                </c:pt>
                <c:pt idx="2377">
                  <c:v>1.03139053378599</c:v>
                </c:pt>
                <c:pt idx="2378">
                  <c:v>1.01112387714957</c:v>
                </c:pt>
                <c:pt idx="2379">
                  <c:v>0.98983322431339</c:v>
                </c:pt>
                <c:pt idx="2380">
                  <c:v>0.994802819686274</c:v>
                </c:pt>
                <c:pt idx="2381">
                  <c:v>0.975324072181563</c:v>
                </c:pt>
                <c:pt idx="2382">
                  <c:v>0.936455543431144</c:v>
                </c:pt>
                <c:pt idx="2383">
                  <c:v>0.922145069007686</c:v>
                </c:pt>
                <c:pt idx="2384">
                  <c:v>0.89729977881546</c:v>
                </c:pt>
                <c:pt idx="2385">
                  <c:v>0.90609114838096</c:v>
                </c:pt>
                <c:pt idx="2386">
                  <c:v>0.915698722157489</c:v>
                </c:pt>
                <c:pt idx="2387">
                  <c:v>0.921124643701356</c:v>
                </c:pt>
                <c:pt idx="2388">
                  <c:v>0.950998976139834</c:v>
                </c:pt>
                <c:pt idx="2389">
                  <c:v>0.967041946026728</c:v>
                </c:pt>
                <c:pt idx="2390">
                  <c:v>0.958882420546091</c:v>
                </c:pt>
                <c:pt idx="2391">
                  <c:v>0.957198353199177</c:v>
                </c:pt>
                <c:pt idx="2392">
                  <c:v>0.946229350798653</c:v>
                </c:pt>
                <c:pt idx="2393">
                  <c:v>0.964859109889858</c:v>
                </c:pt>
                <c:pt idx="2394">
                  <c:v>0.993548517864976</c:v>
                </c:pt>
                <c:pt idx="2395">
                  <c:v>0.988762874516153</c:v>
                </c:pt>
                <c:pt idx="2396">
                  <c:v>0.986106435885833</c:v>
                </c:pt>
                <c:pt idx="2397">
                  <c:v>0.985294448729895</c:v>
                </c:pt>
                <c:pt idx="2398">
                  <c:v>0.971751138247785</c:v>
                </c:pt>
                <c:pt idx="2399">
                  <c:v>0.97317092547287</c:v>
                </c:pt>
                <c:pt idx="2400">
                  <c:v>0.974666041544931</c:v>
                </c:pt>
                <c:pt idx="2401">
                  <c:v>0.988783109578884</c:v>
                </c:pt>
                <c:pt idx="2402">
                  <c:v>0.968392866021507</c:v>
                </c:pt>
                <c:pt idx="2403">
                  <c:v>0.969045999432874</c:v>
                </c:pt>
                <c:pt idx="2404">
                  <c:v>0.975177869602263</c:v>
                </c:pt>
                <c:pt idx="2405">
                  <c:v>0.974773134339119</c:v>
                </c:pt>
                <c:pt idx="2406">
                  <c:v>0.951865887037473</c:v>
                </c:pt>
                <c:pt idx="2407">
                  <c:v>0.963552843067124</c:v>
                </c:pt>
                <c:pt idx="2408">
                  <c:v>0.947814861487085</c:v>
                </c:pt>
                <c:pt idx="2409">
                  <c:v>0.936454795243951</c:v>
                </c:pt>
                <c:pt idx="2410">
                  <c:v>0.94168343342831</c:v>
                </c:pt>
                <c:pt idx="2411">
                  <c:v>0.926160555666386</c:v>
                </c:pt>
                <c:pt idx="2412">
                  <c:v>0.927220362825898</c:v>
                </c:pt>
                <c:pt idx="2413">
                  <c:v>0.924510870921861</c:v>
                </c:pt>
                <c:pt idx="2414">
                  <c:v>0.913781322431747</c:v>
                </c:pt>
                <c:pt idx="2415">
                  <c:v>0.876160497851921</c:v>
                </c:pt>
                <c:pt idx="2416">
                  <c:v>0.881400562895234</c:v>
                </c:pt>
                <c:pt idx="2417">
                  <c:v>0.876541869269524</c:v>
                </c:pt>
                <c:pt idx="2418">
                  <c:v>0.883108096113215</c:v>
                </c:pt>
                <c:pt idx="2419">
                  <c:v>0.896044014628284</c:v>
                </c:pt>
                <c:pt idx="2420">
                  <c:v>0.899153718663795</c:v>
                </c:pt>
                <c:pt idx="2421">
                  <c:v>0.868523377074851</c:v>
                </c:pt>
                <c:pt idx="2422">
                  <c:v>0.859444227507946</c:v>
                </c:pt>
                <c:pt idx="2423">
                  <c:v>0.853082629861661</c:v>
                </c:pt>
                <c:pt idx="2424">
                  <c:v>0.841404618069823</c:v>
                </c:pt>
                <c:pt idx="2425">
                  <c:v>0.843985353759569</c:v>
                </c:pt>
                <c:pt idx="2426">
                  <c:v>0.824429985084548</c:v>
                </c:pt>
                <c:pt idx="2427">
                  <c:v>0.843271243091937</c:v>
                </c:pt>
                <c:pt idx="2428">
                  <c:v>0.843080829451205</c:v>
                </c:pt>
                <c:pt idx="2429">
                  <c:v>0.848843537257648</c:v>
                </c:pt>
                <c:pt idx="2430">
                  <c:v>0.83529369714185</c:v>
                </c:pt>
                <c:pt idx="2431">
                  <c:v>0.840168680843272</c:v>
                </c:pt>
                <c:pt idx="2432">
                  <c:v>0.884389196639443</c:v>
                </c:pt>
                <c:pt idx="2433">
                  <c:v>0.896111623543764</c:v>
                </c:pt>
                <c:pt idx="2434">
                  <c:v>0.873324324252631</c:v>
                </c:pt>
                <c:pt idx="2435">
                  <c:v>0.86790894534649</c:v>
                </c:pt>
                <c:pt idx="2436">
                  <c:v>0.849480142533741</c:v>
                </c:pt>
                <c:pt idx="2437">
                  <c:v>0.834285242830615</c:v>
                </c:pt>
                <c:pt idx="2438">
                  <c:v>0.807520206325542</c:v>
                </c:pt>
                <c:pt idx="2439">
                  <c:v>0.811943795089756</c:v>
                </c:pt>
                <c:pt idx="2440">
                  <c:v>0.802733610738472</c:v>
                </c:pt>
                <c:pt idx="2441">
                  <c:v>0.817574821950153</c:v>
                </c:pt>
                <c:pt idx="2442">
                  <c:v>0.810360256894834</c:v>
                </c:pt>
                <c:pt idx="2443">
                  <c:v>0.807636957536228</c:v>
                </c:pt>
                <c:pt idx="2444">
                  <c:v>0.813974817243375</c:v>
                </c:pt>
                <c:pt idx="2445">
                  <c:v>0.770944973348552</c:v>
                </c:pt>
                <c:pt idx="2446">
                  <c:v>0.793330564133824</c:v>
                </c:pt>
                <c:pt idx="2447">
                  <c:v>0.787872368515113</c:v>
                </c:pt>
                <c:pt idx="2448">
                  <c:v>0.746974688079059</c:v>
                </c:pt>
                <c:pt idx="2449">
                  <c:v>0.758846310311455</c:v>
                </c:pt>
                <c:pt idx="2450">
                  <c:v>0.780745511403971</c:v>
                </c:pt>
                <c:pt idx="2451">
                  <c:v>0.820563523711379</c:v>
                </c:pt>
                <c:pt idx="2452">
                  <c:v>0.810848347013029</c:v>
                </c:pt>
                <c:pt idx="2453">
                  <c:v>0.787692871605704</c:v>
                </c:pt>
                <c:pt idx="2454">
                  <c:v>0.753562204249254</c:v>
                </c:pt>
                <c:pt idx="2455">
                  <c:v>0.729467753914159</c:v>
                </c:pt>
                <c:pt idx="2456">
                  <c:v>0.729655446874186</c:v>
                </c:pt>
                <c:pt idx="2457">
                  <c:v>0.702950571421167</c:v>
                </c:pt>
                <c:pt idx="2458">
                  <c:v>0.702783079515362</c:v>
                </c:pt>
                <c:pt idx="2459">
                  <c:v>0.778078530135926</c:v>
                </c:pt>
                <c:pt idx="2460">
                  <c:v>0.813769031756669</c:v>
                </c:pt>
                <c:pt idx="2461">
                  <c:v>0.828668091441806</c:v>
                </c:pt>
                <c:pt idx="2462">
                  <c:v>0.848417002540368</c:v>
                </c:pt>
                <c:pt idx="2463">
                  <c:v>0.849039426268295</c:v>
                </c:pt>
                <c:pt idx="2464">
                  <c:v>0.869426302983301</c:v>
                </c:pt>
                <c:pt idx="2465">
                  <c:v>0.885459308377119</c:v>
                </c:pt>
                <c:pt idx="2466">
                  <c:v>0.889370660981895</c:v>
                </c:pt>
                <c:pt idx="2467">
                  <c:v>0.87533082627141</c:v>
                </c:pt>
                <c:pt idx="2468">
                  <c:v>0.903176755211447</c:v>
                </c:pt>
                <c:pt idx="2469">
                  <c:v>0.871763673784126</c:v>
                </c:pt>
                <c:pt idx="2470">
                  <c:v>0.914524646408433</c:v>
                </c:pt>
                <c:pt idx="2471">
                  <c:v>0.92798688060558</c:v>
                </c:pt>
                <c:pt idx="2472">
                  <c:v>0.931840826847514</c:v>
                </c:pt>
                <c:pt idx="2473">
                  <c:v>0.938630285542922</c:v>
                </c:pt>
                <c:pt idx="2474">
                  <c:v>0.932709336145066</c:v>
                </c:pt>
                <c:pt idx="2475">
                  <c:v>0.916904527845249</c:v>
                </c:pt>
                <c:pt idx="2476">
                  <c:v>0.930301533722531</c:v>
                </c:pt>
                <c:pt idx="2477">
                  <c:v>0.95800064793011</c:v>
                </c:pt>
                <c:pt idx="2478">
                  <c:v>0.962008618708366</c:v>
                </c:pt>
                <c:pt idx="2479">
                  <c:v>0.952492663854526</c:v>
                </c:pt>
                <c:pt idx="2480">
                  <c:v>0.947194818354773</c:v>
                </c:pt>
                <c:pt idx="2481">
                  <c:v>0.955467116050568</c:v>
                </c:pt>
                <c:pt idx="2482">
                  <c:v>0.975532748391517</c:v>
                </c:pt>
                <c:pt idx="2483">
                  <c:v>0.960420285313704</c:v>
                </c:pt>
                <c:pt idx="2484">
                  <c:v>0.966090421959212</c:v>
                </c:pt>
                <c:pt idx="2485">
                  <c:v>0.961198434003394</c:v>
                </c:pt>
                <c:pt idx="2486">
                  <c:v>0.94106308421942</c:v>
                </c:pt>
                <c:pt idx="2487">
                  <c:v>0.925543607308374</c:v>
                </c:pt>
                <c:pt idx="2488">
                  <c:v>0.932256036731366</c:v>
                </c:pt>
                <c:pt idx="2489">
                  <c:v>0.902466385479782</c:v>
                </c:pt>
                <c:pt idx="2490">
                  <c:v>0.91866079525633</c:v>
                </c:pt>
                <c:pt idx="2491">
                  <c:v>0.931132361592341</c:v>
                </c:pt>
                <c:pt idx="2492">
                  <c:v>0.967093502926058</c:v>
                </c:pt>
                <c:pt idx="2493">
                  <c:v>0.958855077705022</c:v>
                </c:pt>
                <c:pt idx="2494">
                  <c:v>0.952700523860268</c:v>
                </c:pt>
                <c:pt idx="2495">
                  <c:v>0.933176068919739</c:v>
                </c:pt>
                <c:pt idx="2496">
                  <c:v>0.935717354739286</c:v>
                </c:pt>
                <c:pt idx="2497">
                  <c:v>0.917666216416683</c:v>
                </c:pt>
                <c:pt idx="2498">
                  <c:v>0.91906396612807</c:v>
                </c:pt>
                <c:pt idx="2499">
                  <c:v>0.90554714827431</c:v>
                </c:pt>
                <c:pt idx="2500">
                  <c:v>0.939728896410966</c:v>
                </c:pt>
                <c:pt idx="2501">
                  <c:v>0.909283595118364</c:v>
                </c:pt>
                <c:pt idx="2502">
                  <c:v>0.945623115120911</c:v>
                </c:pt>
                <c:pt idx="2503">
                  <c:v>0.946197416808896</c:v>
                </c:pt>
                <c:pt idx="2504">
                  <c:v>0.932318170276931</c:v>
                </c:pt>
                <c:pt idx="2505">
                  <c:v>0.923348324057286</c:v>
                </c:pt>
                <c:pt idx="2506">
                  <c:v>0.907344668006556</c:v>
                </c:pt>
                <c:pt idx="2507">
                  <c:v>0.919807392130282</c:v>
                </c:pt>
                <c:pt idx="2508">
                  <c:v>0.923153353276376</c:v>
                </c:pt>
                <c:pt idx="2509">
                  <c:v>0.954961205473765</c:v>
                </c:pt>
                <c:pt idx="2510">
                  <c:v>0.981065728721063</c:v>
                </c:pt>
                <c:pt idx="2511">
                  <c:v>0.969557351371084</c:v>
                </c:pt>
                <c:pt idx="2512">
                  <c:v>1.00177813488223</c:v>
                </c:pt>
                <c:pt idx="2513">
                  <c:v>1.00283018810174</c:v>
                </c:pt>
                <c:pt idx="2514">
                  <c:v>0.982953575052664</c:v>
                </c:pt>
                <c:pt idx="2515">
                  <c:v>1.00646610579381</c:v>
                </c:pt>
                <c:pt idx="2516">
                  <c:v>1.00396345364025</c:v>
                </c:pt>
                <c:pt idx="2517">
                  <c:v>0.998366911407767</c:v>
                </c:pt>
                <c:pt idx="2518">
                  <c:v>0.99496436010304</c:v>
                </c:pt>
                <c:pt idx="2519">
                  <c:v>0.980286865852689</c:v>
                </c:pt>
                <c:pt idx="2520">
                  <c:v>0.984972354143117</c:v>
                </c:pt>
                <c:pt idx="2521">
                  <c:v>1.00717494514257</c:v>
                </c:pt>
                <c:pt idx="2522">
                  <c:v>1.01607486986814</c:v>
                </c:pt>
                <c:pt idx="2523">
                  <c:v>1.00534845016084</c:v>
                </c:pt>
                <c:pt idx="2524">
                  <c:v>1.0083075305109</c:v>
                </c:pt>
                <c:pt idx="2525">
                  <c:v>0.981187785259121</c:v>
                </c:pt>
                <c:pt idx="2526">
                  <c:v>0.959930664812613</c:v>
                </c:pt>
                <c:pt idx="2527">
                  <c:v>0.97910891313363</c:v>
                </c:pt>
                <c:pt idx="2528">
                  <c:v>0.963506625503675</c:v>
                </c:pt>
                <c:pt idx="2529">
                  <c:v>0.968145318086004</c:v>
                </c:pt>
                <c:pt idx="2530">
                  <c:v>0.95926222757229</c:v>
                </c:pt>
                <c:pt idx="2531">
                  <c:v>0.952461069949857</c:v>
                </c:pt>
                <c:pt idx="2532">
                  <c:v>0.955932998612521</c:v>
                </c:pt>
                <c:pt idx="2533">
                  <c:v>0.97399723021101</c:v>
                </c:pt>
                <c:pt idx="2534">
                  <c:v>0.961580451582664</c:v>
                </c:pt>
                <c:pt idx="2535">
                  <c:v>0.95762988716725</c:v>
                </c:pt>
                <c:pt idx="2536">
                  <c:v>0.948831647882974</c:v>
                </c:pt>
                <c:pt idx="2537">
                  <c:v>0.93653172249084</c:v>
                </c:pt>
                <c:pt idx="2538">
                  <c:v>0.938894531656242</c:v>
                </c:pt>
                <c:pt idx="2539">
                  <c:v>0.928651032773796</c:v>
                </c:pt>
                <c:pt idx="2540">
                  <c:v>0.936606235133605</c:v>
                </c:pt>
                <c:pt idx="2541">
                  <c:v>0.935923718370642</c:v>
                </c:pt>
                <c:pt idx="2542">
                  <c:v>0.942339185494854</c:v>
                </c:pt>
                <c:pt idx="2543">
                  <c:v>0.932700119839183</c:v>
                </c:pt>
                <c:pt idx="2544">
                  <c:v>0.914442413834172</c:v>
                </c:pt>
                <c:pt idx="2545">
                  <c:v>0.912018559395486</c:v>
                </c:pt>
                <c:pt idx="2546">
                  <c:v>0.896133593040444</c:v>
                </c:pt>
                <c:pt idx="2547">
                  <c:v>0.884544989618223</c:v>
                </c:pt>
                <c:pt idx="2548">
                  <c:v>0.903121865478255</c:v>
                </c:pt>
                <c:pt idx="2549">
                  <c:v>0.883808977470927</c:v>
                </c:pt>
                <c:pt idx="2550">
                  <c:v>0.891445214026769</c:v>
                </c:pt>
                <c:pt idx="2551">
                  <c:v>0.902355381707082</c:v>
                </c:pt>
                <c:pt idx="2552">
                  <c:v>0.894482003819428</c:v>
                </c:pt>
                <c:pt idx="2553">
                  <c:v>0.888871382064307</c:v>
                </c:pt>
                <c:pt idx="2554">
                  <c:v>0.876755986840884</c:v>
                </c:pt>
                <c:pt idx="2555">
                  <c:v>0.874499896376074</c:v>
                </c:pt>
                <c:pt idx="2556">
                  <c:v>0.856763710853401</c:v>
                </c:pt>
                <c:pt idx="2557">
                  <c:v>0.882853746475953</c:v>
                </c:pt>
                <c:pt idx="2558">
                  <c:v>0.878586562843677</c:v>
                </c:pt>
                <c:pt idx="2559">
                  <c:v>0.909295906198547</c:v>
                </c:pt>
                <c:pt idx="2560">
                  <c:v>0.912254714480544</c:v>
                </c:pt>
                <c:pt idx="2561">
                  <c:v>0.909512948501663</c:v>
                </c:pt>
                <c:pt idx="2562">
                  <c:v>0.92309635501564</c:v>
                </c:pt>
                <c:pt idx="2563">
                  <c:v>0.920213283682724</c:v>
                </c:pt>
                <c:pt idx="2564">
                  <c:v>0.931164193556571</c:v>
                </c:pt>
                <c:pt idx="2565">
                  <c:v>0.939692065195944</c:v>
                </c:pt>
                <c:pt idx="2566">
                  <c:v>0.929564399294446</c:v>
                </c:pt>
                <c:pt idx="2567">
                  <c:v>0.883802753913818</c:v>
                </c:pt>
                <c:pt idx="2568">
                  <c:v>0.870020907751036</c:v>
                </c:pt>
                <c:pt idx="2569">
                  <c:v>0.860258493233973</c:v>
                </c:pt>
                <c:pt idx="2570">
                  <c:v>0.873376731364681</c:v>
                </c:pt>
                <c:pt idx="2571">
                  <c:v>0.862184225044369</c:v>
                </c:pt>
                <c:pt idx="2572">
                  <c:v>0.851788334034022</c:v>
                </c:pt>
                <c:pt idx="2573">
                  <c:v>0.897194182395659</c:v>
                </c:pt>
                <c:pt idx="2574">
                  <c:v>0.884415689267792</c:v>
                </c:pt>
                <c:pt idx="2575">
                  <c:v>0.863587722193742</c:v>
                </c:pt>
                <c:pt idx="2576">
                  <c:v>0.836444034951769</c:v>
                </c:pt>
                <c:pt idx="2577">
                  <c:v>0.841374860624629</c:v>
                </c:pt>
                <c:pt idx="2578">
                  <c:v>0.840556003749914</c:v>
                </c:pt>
                <c:pt idx="2579">
                  <c:v>0.84010647928069</c:v>
                </c:pt>
                <c:pt idx="2580">
                  <c:v>0.833352117366357</c:v>
                </c:pt>
                <c:pt idx="2581">
                  <c:v>0.830212893945214</c:v>
                </c:pt>
                <c:pt idx="2582">
                  <c:v>0.835005679080883</c:v>
                </c:pt>
                <c:pt idx="2583">
                  <c:v>0.818917375851769</c:v>
                </c:pt>
                <c:pt idx="2584">
                  <c:v>0.836321264235027</c:v>
                </c:pt>
                <c:pt idx="2585">
                  <c:v>0.836972595195427</c:v>
                </c:pt>
                <c:pt idx="2586">
                  <c:v>0.84238341696139</c:v>
                </c:pt>
                <c:pt idx="2587">
                  <c:v>0.826397139258654</c:v>
                </c:pt>
                <c:pt idx="2588">
                  <c:v>0.821681553437944</c:v>
                </c:pt>
                <c:pt idx="2589">
                  <c:v>0.814048377647894</c:v>
                </c:pt>
                <c:pt idx="2590">
                  <c:v>0.821350106511249</c:v>
                </c:pt>
                <c:pt idx="2591">
                  <c:v>0.821568509154716</c:v>
                </c:pt>
                <c:pt idx="2592">
                  <c:v>0.809610233241916</c:v>
                </c:pt>
                <c:pt idx="2593">
                  <c:v>0.802713715760829</c:v>
                </c:pt>
                <c:pt idx="2594">
                  <c:v>0.805055337625253</c:v>
                </c:pt>
                <c:pt idx="2595">
                  <c:v>0.831727326850269</c:v>
                </c:pt>
                <c:pt idx="2596">
                  <c:v>0.797968882622557</c:v>
                </c:pt>
                <c:pt idx="2597">
                  <c:v>0.807605669708139</c:v>
                </c:pt>
                <c:pt idx="2598">
                  <c:v>0.79654521842747</c:v>
                </c:pt>
                <c:pt idx="2599">
                  <c:v>0.800853858431964</c:v>
                </c:pt>
                <c:pt idx="2600">
                  <c:v>0.78276469859653</c:v>
                </c:pt>
                <c:pt idx="2601">
                  <c:v>0.763238441205036</c:v>
                </c:pt>
                <c:pt idx="2602">
                  <c:v>0.765446069544816</c:v>
                </c:pt>
                <c:pt idx="2603">
                  <c:v>0.764902443531762</c:v>
                </c:pt>
                <c:pt idx="2604">
                  <c:v>0.756541179576966</c:v>
                </c:pt>
                <c:pt idx="2605">
                  <c:v>0.747016246476804</c:v>
                </c:pt>
                <c:pt idx="2606">
                  <c:v>0.753660726899227</c:v>
                </c:pt>
                <c:pt idx="2607">
                  <c:v>0.76883937053515</c:v>
                </c:pt>
                <c:pt idx="2608">
                  <c:v>0.76929042538727</c:v>
                </c:pt>
                <c:pt idx="2609">
                  <c:v>0.773390865300935</c:v>
                </c:pt>
                <c:pt idx="2610">
                  <c:v>0.849271534340806</c:v>
                </c:pt>
                <c:pt idx="2611">
                  <c:v>0.874215755285109</c:v>
                </c:pt>
                <c:pt idx="2612">
                  <c:v>0.953732954170202</c:v>
                </c:pt>
                <c:pt idx="2613">
                  <c:v>1.04652234770531</c:v>
                </c:pt>
                <c:pt idx="2614">
                  <c:v>1.23053351256271</c:v>
                </c:pt>
                <c:pt idx="2615">
                  <c:v>1.37165569676871</c:v>
                </c:pt>
                <c:pt idx="2616">
                  <c:v>1.20484623970979</c:v>
                </c:pt>
                <c:pt idx="2617">
                  <c:v>1.21984661074262</c:v>
                </c:pt>
                <c:pt idx="2618">
                  <c:v>1.15109711789451</c:v>
                </c:pt>
                <c:pt idx="2619">
                  <c:v>1.19542846742083</c:v>
                </c:pt>
                <c:pt idx="2620">
                  <c:v>1.14117785613489</c:v>
                </c:pt>
                <c:pt idx="2621">
                  <c:v>1.12667683203667</c:v>
                </c:pt>
                <c:pt idx="2622">
                  <c:v>1.10464285522381</c:v>
                </c:pt>
                <c:pt idx="2623">
                  <c:v>1.18356769390274</c:v>
                </c:pt>
                <c:pt idx="2624">
                  <c:v>1.19930948443577</c:v>
                </c:pt>
                <c:pt idx="2625">
                  <c:v>1.21391267009441</c:v>
                </c:pt>
                <c:pt idx="2626">
                  <c:v>1.22322205726584</c:v>
                </c:pt>
                <c:pt idx="2627">
                  <c:v>1.19783732410714</c:v>
                </c:pt>
                <c:pt idx="2628">
                  <c:v>1.21946676970791</c:v>
                </c:pt>
                <c:pt idx="2629">
                  <c:v>1.22848756067373</c:v>
                </c:pt>
                <c:pt idx="2630">
                  <c:v>1.2064602835371</c:v>
                </c:pt>
                <c:pt idx="2631">
                  <c:v>1.19489143905849</c:v>
                </c:pt>
                <c:pt idx="2632">
                  <c:v>1.20015677242383</c:v>
                </c:pt>
                <c:pt idx="2633">
                  <c:v>1.1918909023362</c:v>
                </c:pt>
                <c:pt idx="2634">
                  <c:v>1.22419323825144</c:v>
                </c:pt>
                <c:pt idx="2635">
                  <c:v>1.283578726263</c:v>
                </c:pt>
                <c:pt idx="2636">
                  <c:v>1.27683789973516</c:v>
                </c:pt>
                <c:pt idx="2637">
                  <c:v>1.33340027341481</c:v>
                </c:pt>
                <c:pt idx="2638">
                  <c:v>1.31799026989357</c:v>
                </c:pt>
                <c:pt idx="2639">
                  <c:v>1.3433674191548</c:v>
                </c:pt>
                <c:pt idx="2640">
                  <c:v>1.31878610300783</c:v>
                </c:pt>
                <c:pt idx="2641">
                  <c:v>1.32911737785147</c:v>
                </c:pt>
                <c:pt idx="2642">
                  <c:v>1.27937503651664</c:v>
                </c:pt>
                <c:pt idx="2643">
                  <c:v>1.23566689291394</c:v>
                </c:pt>
                <c:pt idx="2644">
                  <c:v>1.21672806449482</c:v>
                </c:pt>
                <c:pt idx="2645">
                  <c:v>1.23804878085277</c:v>
                </c:pt>
                <c:pt idx="2646">
                  <c:v>1.24899924861601</c:v>
                </c:pt>
                <c:pt idx="2647">
                  <c:v>1.24955675010065</c:v>
                </c:pt>
                <c:pt idx="2648">
                  <c:v>1.17792360777497</c:v>
                </c:pt>
                <c:pt idx="2649">
                  <c:v>1.1676664714805</c:v>
                </c:pt>
                <c:pt idx="2650">
                  <c:v>1.1581843210844</c:v>
                </c:pt>
                <c:pt idx="2651">
                  <c:v>1.19801597080383</c:v>
                </c:pt>
                <c:pt idx="2652">
                  <c:v>1.17741041937729</c:v>
                </c:pt>
                <c:pt idx="2653">
                  <c:v>1.20377864460176</c:v>
                </c:pt>
                <c:pt idx="2654">
                  <c:v>1.22707273869093</c:v>
                </c:pt>
                <c:pt idx="2655">
                  <c:v>1.22604228087451</c:v>
                </c:pt>
                <c:pt idx="2656">
                  <c:v>1.21126691013585</c:v>
                </c:pt>
                <c:pt idx="2657">
                  <c:v>1.20904033905667</c:v>
                </c:pt>
                <c:pt idx="2658">
                  <c:v>1.23926298664221</c:v>
                </c:pt>
                <c:pt idx="2659">
                  <c:v>1.23362981724576</c:v>
                </c:pt>
                <c:pt idx="2660">
                  <c:v>1.24961993790999</c:v>
                </c:pt>
                <c:pt idx="2661">
                  <c:v>1.25026042015608</c:v>
                </c:pt>
                <c:pt idx="2662">
                  <c:v>1.27040750287559</c:v>
                </c:pt>
                <c:pt idx="2663">
                  <c:v>1.21821818131609</c:v>
                </c:pt>
                <c:pt idx="2664">
                  <c:v>1.20258283741559</c:v>
                </c:pt>
                <c:pt idx="2665">
                  <c:v>1.2024753705278</c:v>
                </c:pt>
                <c:pt idx="2666">
                  <c:v>1.2152818186499</c:v>
                </c:pt>
                <c:pt idx="2667">
                  <c:v>1.21996445022559</c:v>
                </c:pt>
                <c:pt idx="2668">
                  <c:v>1.2148285192362</c:v>
                </c:pt>
                <c:pt idx="2669">
                  <c:v>1.20858506714946</c:v>
                </c:pt>
                <c:pt idx="2670">
                  <c:v>1.23537258327885</c:v>
                </c:pt>
                <c:pt idx="2671">
                  <c:v>1.23106176672979</c:v>
                </c:pt>
                <c:pt idx="2672">
                  <c:v>1.23666068955788</c:v>
                </c:pt>
                <c:pt idx="2673">
                  <c:v>1.23379230990077</c:v>
                </c:pt>
                <c:pt idx="2674">
                  <c:v>1.24095708649921</c:v>
                </c:pt>
                <c:pt idx="2675">
                  <c:v>1.20070917263216</c:v>
                </c:pt>
                <c:pt idx="2676">
                  <c:v>1.13611432926072</c:v>
                </c:pt>
                <c:pt idx="2677">
                  <c:v>1.10621190579398</c:v>
                </c:pt>
                <c:pt idx="2678">
                  <c:v>1.10233272523852</c:v>
                </c:pt>
                <c:pt idx="2679">
                  <c:v>1.12099826128098</c:v>
                </c:pt>
                <c:pt idx="2680">
                  <c:v>1.11548044874635</c:v>
                </c:pt>
                <c:pt idx="2681">
                  <c:v>1.11355328857859</c:v>
                </c:pt>
                <c:pt idx="2682">
                  <c:v>1.08597041545407</c:v>
                </c:pt>
                <c:pt idx="2683">
                  <c:v>1.08246107743173</c:v>
                </c:pt>
                <c:pt idx="2684">
                  <c:v>1.1426190007035</c:v>
                </c:pt>
                <c:pt idx="2685">
                  <c:v>1.12729405246275</c:v>
                </c:pt>
                <c:pt idx="2686">
                  <c:v>1.1306069573383</c:v>
                </c:pt>
                <c:pt idx="2687">
                  <c:v>1.13926242890266</c:v>
                </c:pt>
                <c:pt idx="2688">
                  <c:v>1.15014018647409</c:v>
                </c:pt>
                <c:pt idx="2689">
                  <c:v>1.15373185909622</c:v>
                </c:pt>
                <c:pt idx="2690">
                  <c:v>1.1345068150671</c:v>
                </c:pt>
                <c:pt idx="2691">
                  <c:v>1.13397257540248</c:v>
                </c:pt>
                <c:pt idx="2692">
                  <c:v>1.15422715901828</c:v>
                </c:pt>
                <c:pt idx="2693">
                  <c:v>1.14210302360809</c:v>
                </c:pt>
                <c:pt idx="2694">
                  <c:v>1.13712104913801</c:v>
                </c:pt>
                <c:pt idx="2695">
                  <c:v>1.17187954757529</c:v>
                </c:pt>
                <c:pt idx="2696">
                  <c:v>1.20309803231529</c:v>
                </c:pt>
                <c:pt idx="2697">
                  <c:v>1.21305766217485</c:v>
                </c:pt>
                <c:pt idx="2698">
                  <c:v>1.20163814905834</c:v>
                </c:pt>
                <c:pt idx="2699">
                  <c:v>1.2253282722324</c:v>
                </c:pt>
                <c:pt idx="2700">
                  <c:v>1.21475727141028</c:v>
                </c:pt>
                <c:pt idx="2701">
                  <c:v>1.23647632943172</c:v>
                </c:pt>
                <c:pt idx="2702">
                  <c:v>1.23912770079423</c:v>
                </c:pt>
                <c:pt idx="2703">
                  <c:v>1.21412855610822</c:v>
                </c:pt>
                <c:pt idx="2704">
                  <c:v>1.23566719899052</c:v>
                </c:pt>
                <c:pt idx="2705">
                  <c:v>1.23260429066311</c:v>
                </c:pt>
                <c:pt idx="2706">
                  <c:v>1.26466594836162</c:v>
                </c:pt>
                <c:pt idx="2707">
                  <c:v>1.2601166641489</c:v>
                </c:pt>
                <c:pt idx="2708">
                  <c:v>1.2355522502308</c:v>
                </c:pt>
                <c:pt idx="2709">
                  <c:v>1.25402815482823</c:v>
                </c:pt>
                <c:pt idx="2710">
                  <c:v>1.25388837985709</c:v>
                </c:pt>
                <c:pt idx="2711">
                  <c:v>1.2032025064543</c:v>
                </c:pt>
                <c:pt idx="2712">
                  <c:v>1.20572202682822</c:v>
                </c:pt>
                <c:pt idx="2713">
                  <c:v>1.20678452065993</c:v>
                </c:pt>
                <c:pt idx="2714">
                  <c:v>1.21560792624071</c:v>
                </c:pt>
                <c:pt idx="2715">
                  <c:v>1.25020342189534</c:v>
                </c:pt>
                <c:pt idx="2716">
                  <c:v>1.24349745408902</c:v>
                </c:pt>
                <c:pt idx="2717">
                  <c:v>1.23726468067405</c:v>
                </c:pt>
                <c:pt idx="2718">
                  <c:v>1.24420690559095</c:v>
                </c:pt>
                <c:pt idx="2719">
                  <c:v>1.2366812306972</c:v>
                </c:pt>
                <c:pt idx="2720">
                  <c:v>1.22339618083086</c:v>
                </c:pt>
                <c:pt idx="2721">
                  <c:v>1.27439306204655</c:v>
                </c:pt>
                <c:pt idx="2722">
                  <c:v>1.27101992810193</c:v>
                </c:pt>
                <c:pt idx="2723">
                  <c:v>1.27936894899356</c:v>
                </c:pt>
                <c:pt idx="2724">
                  <c:v>1.27618201163458</c:v>
                </c:pt>
                <c:pt idx="2725">
                  <c:v>1.25671132414646</c:v>
                </c:pt>
                <c:pt idx="2726">
                  <c:v>1.22062884045337</c:v>
                </c:pt>
                <c:pt idx="2727">
                  <c:v>1.22972200152589</c:v>
                </c:pt>
                <c:pt idx="2728">
                  <c:v>1.22565329155093</c:v>
                </c:pt>
                <c:pt idx="2729">
                  <c:v>1.21872555425877</c:v>
                </c:pt>
                <c:pt idx="2730">
                  <c:v>1.22510551649981</c:v>
                </c:pt>
                <c:pt idx="2731">
                  <c:v>1.21324586526251</c:v>
                </c:pt>
                <c:pt idx="2732">
                  <c:v>1.19634628905614</c:v>
                </c:pt>
                <c:pt idx="2733">
                  <c:v>1.19878180841334</c:v>
                </c:pt>
                <c:pt idx="2734">
                  <c:v>1.1960224260269</c:v>
                </c:pt>
                <c:pt idx="2735">
                  <c:v>1.17859949287872</c:v>
                </c:pt>
                <c:pt idx="2736">
                  <c:v>1.00870454584255</c:v>
                </c:pt>
                <c:pt idx="2737">
                  <c:v>1.03751077304537</c:v>
                </c:pt>
                <c:pt idx="2738">
                  <c:v>1.06263915006479</c:v>
                </c:pt>
                <c:pt idx="2739">
                  <c:v>1.09346425838359</c:v>
                </c:pt>
                <c:pt idx="2740">
                  <c:v>1.10511982455963</c:v>
                </c:pt>
                <c:pt idx="2741">
                  <c:v>1.11319953207013</c:v>
                </c:pt>
                <c:pt idx="2742">
                  <c:v>1.11070684440964</c:v>
                </c:pt>
                <c:pt idx="2743">
                  <c:v>1.11244226460484</c:v>
                </c:pt>
                <c:pt idx="2744">
                  <c:v>1.11105995475644</c:v>
                </c:pt>
                <c:pt idx="2745">
                  <c:v>1.11191560883767</c:v>
                </c:pt>
                <c:pt idx="2746">
                  <c:v>1.12684224942344</c:v>
                </c:pt>
                <c:pt idx="2747">
                  <c:v>1.12426834944396</c:v>
                </c:pt>
                <c:pt idx="2748">
                  <c:v>1.12831679034768</c:v>
                </c:pt>
                <c:pt idx="2749">
                  <c:v>1.12369585020694</c:v>
                </c:pt>
                <c:pt idx="2750">
                  <c:v>1.1277695934412</c:v>
                </c:pt>
                <c:pt idx="2751">
                  <c:v>1.12248460315777</c:v>
                </c:pt>
                <c:pt idx="2752">
                  <c:v>1.12224919625991</c:v>
                </c:pt>
                <c:pt idx="2753">
                  <c:v>1.12463414496453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289718246"/>
        <c:axId val="336482529"/>
      </c:lineChart>
      <c:dateAx>
        <c:axId val="289718246"/>
        <c:scaling>
          <c:orientation val="minMax"/>
        </c:scaling>
        <c:delete val="0"/>
        <c:axPos val="b"/>
        <c:numFmt formatCode="yyyy\-mm\-dd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36482529"/>
        <c:crosses val="autoZero"/>
        <c:auto val="1"/>
        <c:lblOffset val="100"/>
        <c:baseTimeUnit val="days"/>
      </c:dateAx>
      <c:valAx>
        <c:axId val="33648252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8971824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4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5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6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>
        <c:manualLayout>
          <c:xMode val="edge"/>
          <c:yMode val="edge"/>
          <c:x val="0.0386368344727574"/>
          <c:y val="0.832713178294574"/>
          <c:w val="0.949036668738347"/>
          <c:h val="0.132868217054264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5c3a6620-fc00-4c15-a0cf-7d5c0bf8e8b7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9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56152203240191"/>
          <c:y val="0.131631198817378"/>
          <c:w val="0.916616538270821"/>
          <c:h val="0.701078085219513"/>
        </c:manualLayout>
      </c:layout>
      <c:lineChart>
        <c:grouping val="standard"/>
        <c:varyColors val="0"/>
        <c:ser>
          <c:idx val="0"/>
          <c:order val="0"/>
          <c:tx>
            <c:strRef>
              <c:f>'金鹰科技创新A-单位净值走势图'!$B$2</c:f>
              <c:strCache>
                <c:ptCount val="1"/>
                <c:pt idx="0">
                  <c:v>金鹰科技创新A</c:v>
                </c:pt>
              </c:strCache>
            </c:strRef>
          </c:tx>
          <c:spPr>
            <a:ln w="19050" cap="rnd" cmpd="sng" algn="ctr">
              <a:solidFill>
                <a:srgbClr val="FF0000"/>
              </a:solidFill>
              <a:prstDash val="solid"/>
              <a:round/>
            </a:ln>
          </c:spPr>
          <c:marker>
            <c:symbol val="none"/>
          </c:marker>
          <c:dLbls>
            <c:delete val="1"/>
          </c:dLbls>
          <c:cat>
            <c:numRef>
              <c:f>'金鹰科技创新A-单位净值走势图'!$A$3:$A$833</c:f>
              <c:numCache>
                <c:formatCode>yyyy/mm/dd</c:formatCode>
                <c:ptCount val="831"/>
                <c:pt idx="0" c:formatCode="yyyy/mm/dd">
                  <c:v>44334</c:v>
                </c:pt>
                <c:pt idx="1" c:formatCode="yyyy/mm/dd">
                  <c:v>44335</c:v>
                </c:pt>
                <c:pt idx="2" c:formatCode="yyyy/mm/dd">
                  <c:v>44336</c:v>
                </c:pt>
                <c:pt idx="3" c:formatCode="yyyy/mm/dd">
                  <c:v>44337</c:v>
                </c:pt>
                <c:pt idx="4" c:formatCode="yyyy/mm/dd">
                  <c:v>44340</c:v>
                </c:pt>
                <c:pt idx="5" c:formatCode="yyyy/mm/dd">
                  <c:v>44341</c:v>
                </c:pt>
                <c:pt idx="6" c:formatCode="yyyy/mm/dd">
                  <c:v>44342</c:v>
                </c:pt>
                <c:pt idx="7" c:formatCode="yyyy/mm/dd">
                  <c:v>44343</c:v>
                </c:pt>
                <c:pt idx="8" c:formatCode="yyyy/mm/dd">
                  <c:v>44344</c:v>
                </c:pt>
                <c:pt idx="9" c:formatCode="yyyy/mm/dd">
                  <c:v>44347</c:v>
                </c:pt>
                <c:pt idx="10" c:formatCode="yyyy/mm/dd">
                  <c:v>44348</c:v>
                </c:pt>
                <c:pt idx="11" c:formatCode="yyyy/mm/dd">
                  <c:v>44349</c:v>
                </c:pt>
                <c:pt idx="12" c:formatCode="yyyy/mm/dd">
                  <c:v>44350</c:v>
                </c:pt>
                <c:pt idx="13" c:formatCode="yyyy/mm/dd">
                  <c:v>44351</c:v>
                </c:pt>
                <c:pt idx="14" c:formatCode="yyyy/mm/dd">
                  <c:v>44354</c:v>
                </c:pt>
                <c:pt idx="15" c:formatCode="yyyy/mm/dd">
                  <c:v>44355</c:v>
                </c:pt>
                <c:pt idx="16" c:formatCode="yyyy/mm/dd">
                  <c:v>44356</c:v>
                </c:pt>
                <c:pt idx="17" c:formatCode="yyyy/mm/dd">
                  <c:v>44357</c:v>
                </c:pt>
                <c:pt idx="18" c:formatCode="yyyy/mm/dd">
                  <c:v>44358</c:v>
                </c:pt>
                <c:pt idx="19" c:formatCode="yyyy/mm/dd">
                  <c:v>44362</c:v>
                </c:pt>
                <c:pt idx="20" c:formatCode="yyyy/mm/dd">
                  <c:v>44363</c:v>
                </c:pt>
                <c:pt idx="21" c:formatCode="yyyy/mm/dd">
                  <c:v>44364</c:v>
                </c:pt>
                <c:pt idx="22" c:formatCode="yyyy/mm/dd">
                  <c:v>44365</c:v>
                </c:pt>
                <c:pt idx="23" c:formatCode="yyyy/mm/dd">
                  <c:v>44368</c:v>
                </c:pt>
                <c:pt idx="24" c:formatCode="yyyy/mm/dd">
                  <c:v>44369</c:v>
                </c:pt>
                <c:pt idx="25" c:formatCode="yyyy/mm/dd">
                  <c:v>44370</c:v>
                </c:pt>
                <c:pt idx="26" c:formatCode="yyyy/mm/dd">
                  <c:v>44371</c:v>
                </c:pt>
                <c:pt idx="27" c:formatCode="yyyy/mm/dd">
                  <c:v>44372</c:v>
                </c:pt>
                <c:pt idx="28" c:formatCode="yyyy/mm/dd">
                  <c:v>44375</c:v>
                </c:pt>
                <c:pt idx="29" c:formatCode="yyyy/mm/dd">
                  <c:v>44376</c:v>
                </c:pt>
                <c:pt idx="30" c:formatCode="yyyy/mm/dd">
                  <c:v>44377</c:v>
                </c:pt>
                <c:pt idx="31" c:formatCode="yyyy/mm/dd">
                  <c:v>44378</c:v>
                </c:pt>
                <c:pt idx="32" c:formatCode="yyyy/mm/dd">
                  <c:v>44379</c:v>
                </c:pt>
                <c:pt idx="33" c:formatCode="yyyy/mm/dd">
                  <c:v>44382</c:v>
                </c:pt>
                <c:pt idx="34" c:formatCode="yyyy/mm/dd">
                  <c:v>44383</c:v>
                </c:pt>
                <c:pt idx="35" c:formatCode="yyyy/mm/dd">
                  <c:v>44384</c:v>
                </c:pt>
                <c:pt idx="36" c:formatCode="yyyy/mm/dd">
                  <c:v>44385</c:v>
                </c:pt>
                <c:pt idx="37" c:formatCode="yyyy/mm/dd">
                  <c:v>44386</c:v>
                </c:pt>
                <c:pt idx="38" c:formatCode="yyyy/mm/dd">
                  <c:v>44389</c:v>
                </c:pt>
                <c:pt idx="39" c:formatCode="yyyy/mm/dd">
                  <c:v>44390</c:v>
                </c:pt>
                <c:pt idx="40" c:formatCode="yyyy/mm/dd">
                  <c:v>44391</c:v>
                </c:pt>
                <c:pt idx="41" c:formatCode="yyyy/mm/dd">
                  <c:v>44392</c:v>
                </c:pt>
                <c:pt idx="42" c:formatCode="yyyy/mm/dd">
                  <c:v>44393</c:v>
                </c:pt>
                <c:pt idx="43" c:formatCode="yyyy/mm/dd">
                  <c:v>44396</c:v>
                </c:pt>
                <c:pt idx="44" c:formatCode="yyyy/mm/dd">
                  <c:v>44397</c:v>
                </c:pt>
                <c:pt idx="45" c:formatCode="yyyy/mm/dd">
                  <c:v>44398</c:v>
                </c:pt>
                <c:pt idx="46" c:formatCode="yyyy/mm/dd">
                  <c:v>44399</c:v>
                </c:pt>
                <c:pt idx="47" c:formatCode="yyyy/mm/dd">
                  <c:v>44400</c:v>
                </c:pt>
                <c:pt idx="48" c:formatCode="yyyy/mm/dd">
                  <c:v>44403</c:v>
                </c:pt>
                <c:pt idx="49" c:formatCode="yyyy/mm/dd">
                  <c:v>44404</c:v>
                </c:pt>
                <c:pt idx="50" c:formatCode="yyyy/mm/dd">
                  <c:v>44405</c:v>
                </c:pt>
                <c:pt idx="51" c:formatCode="yyyy/mm/dd">
                  <c:v>44406</c:v>
                </c:pt>
                <c:pt idx="52" c:formatCode="yyyy/mm/dd">
                  <c:v>44407</c:v>
                </c:pt>
                <c:pt idx="53" c:formatCode="yyyy/mm/dd">
                  <c:v>44410</c:v>
                </c:pt>
                <c:pt idx="54" c:formatCode="yyyy/mm/dd">
                  <c:v>44411</c:v>
                </c:pt>
                <c:pt idx="55" c:formatCode="yyyy/mm/dd">
                  <c:v>44412</c:v>
                </c:pt>
                <c:pt idx="56" c:formatCode="yyyy/mm/dd">
                  <c:v>44413</c:v>
                </c:pt>
                <c:pt idx="57" c:formatCode="yyyy/mm/dd">
                  <c:v>44414</c:v>
                </c:pt>
                <c:pt idx="58" c:formatCode="yyyy/mm/dd">
                  <c:v>44417</c:v>
                </c:pt>
                <c:pt idx="59" c:formatCode="yyyy/mm/dd">
                  <c:v>44418</c:v>
                </c:pt>
                <c:pt idx="60" c:formatCode="yyyy/mm/dd">
                  <c:v>44419</c:v>
                </c:pt>
                <c:pt idx="61" c:formatCode="yyyy/mm/dd">
                  <c:v>44420</c:v>
                </c:pt>
                <c:pt idx="62" c:formatCode="yyyy/mm/dd">
                  <c:v>44421</c:v>
                </c:pt>
                <c:pt idx="63" c:formatCode="yyyy/mm/dd">
                  <c:v>44424</c:v>
                </c:pt>
                <c:pt idx="64" c:formatCode="yyyy/mm/dd">
                  <c:v>44425</c:v>
                </c:pt>
                <c:pt idx="65" c:formatCode="yyyy/mm/dd">
                  <c:v>44426</c:v>
                </c:pt>
                <c:pt idx="66" c:formatCode="yyyy/mm/dd">
                  <c:v>44427</c:v>
                </c:pt>
                <c:pt idx="67" c:formatCode="yyyy/mm/dd">
                  <c:v>44428</c:v>
                </c:pt>
                <c:pt idx="68" c:formatCode="yyyy/mm/dd">
                  <c:v>44431</c:v>
                </c:pt>
                <c:pt idx="69" c:formatCode="yyyy/mm/dd">
                  <c:v>44432</c:v>
                </c:pt>
                <c:pt idx="70" c:formatCode="yyyy/mm/dd">
                  <c:v>44433</c:v>
                </c:pt>
                <c:pt idx="71" c:formatCode="yyyy/mm/dd">
                  <c:v>44434</c:v>
                </c:pt>
                <c:pt idx="72" c:formatCode="yyyy/mm/dd">
                  <c:v>44435</c:v>
                </c:pt>
                <c:pt idx="73" c:formatCode="yyyy/mm/dd">
                  <c:v>44438</c:v>
                </c:pt>
                <c:pt idx="74" c:formatCode="yyyy/mm/dd">
                  <c:v>44439</c:v>
                </c:pt>
                <c:pt idx="75" c:formatCode="yyyy/mm/dd">
                  <c:v>44440</c:v>
                </c:pt>
                <c:pt idx="76" c:formatCode="yyyy/mm/dd">
                  <c:v>44441</c:v>
                </c:pt>
                <c:pt idx="77" c:formatCode="yyyy/mm/dd">
                  <c:v>44442</c:v>
                </c:pt>
                <c:pt idx="78" c:formatCode="yyyy/mm/dd">
                  <c:v>44445</c:v>
                </c:pt>
                <c:pt idx="79" c:formatCode="yyyy/mm/dd">
                  <c:v>44446</c:v>
                </c:pt>
                <c:pt idx="80" c:formatCode="yyyy/mm/dd">
                  <c:v>44447</c:v>
                </c:pt>
                <c:pt idx="81" c:formatCode="yyyy/mm/dd">
                  <c:v>44448</c:v>
                </c:pt>
                <c:pt idx="82" c:formatCode="yyyy/mm/dd">
                  <c:v>44449</c:v>
                </c:pt>
                <c:pt idx="83" c:formatCode="yyyy/mm/dd">
                  <c:v>44452</c:v>
                </c:pt>
                <c:pt idx="84" c:formatCode="yyyy/mm/dd">
                  <c:v>44453</c:v>
                </c:pt>
                <c:pt idx="85" c:formatCode="yyyy/mm/dd">
                  <c:v>44454</c:v>
                </c:pt>
                <c:pt idx="86" c:formatCode="yyyy/mm/dd">
                  <c:v>44455</c:v>
                </c:pt>
                <c:pt idx="87" c:formatCode="yyyy/mm/dd">
                  <c:v>44456</c:v>
                </c:pt>
                <c:pt idx="88" c:formatCode="yyyy/mm/dd">
                  <c:v>44461</c:v>
                </c:pt>
                <c:pt idx="89" c:formatCode="yyyy/mm/dd">
                  <c:v>44462</c:v>
                </c:pt>
                <c:pt idx="90" c:formatCode="yyyy/mm/dd">
                  <c:v>44463</c:v>
                </c:pt>
                <c:pt idx="91" c:formatCode="yyyy/mm/dd">
                  <c:v>44466</c:v>
                </c:pt>
                <c:pt idx="92" c:formatCode="yyyy/mm/dd">
                  <c:v>44467</c:v>
                </c:pt>
                <c:pt idx="93" c:formatCode="yyyy/mm/dd">
                  <c:v>44468</c:v>
                </c:pt>
                <c:pt idx="94" c:formatCode="yyyy/mm/dd">
                  <c:v>44469</c:v>
                </c:pt>
                <c:pt idx="95" c:formatCode="yyyy/mm/dd">
                  <c:v>44477</c:v>
                </c:pt>
                <c:pt idx="96" c:formatCode="yyyy/mm/dd">
                  <c:v>44480</c:v>
                </c:pt>
                <c:pt idx="97" c:formatCode="yyyy/mm/dd">
                  <c:v>44481</c:v>
                </c:pt>
                <c:pt idx="98" c:formatCode="yyyy/mm/dd">
                  <c:v>44482</c:v>
                </c:pt>
                <c:pt idx="99" c:formatCode="yyyy/mm/dd">
                  <c:v>44483</c:v>
                </c:pt>
                <c:pt idx="100" c:formatCode="yyyy/mm/dd">
                  <c:v>44484</c:v>
                </c:pt>
                <c:pt idx="101" c:formatCode="yyyy/mm/dd">
                  <c:v>44487</c:v>
                </c:pt>
                <c:pt idx="102" c:formatCode="yyyy/mm/dd">
                  <c:v>44488</c:v>
                </c:pt>
                <c:pt idx="103" c:formatCode="yyyy/mm/dd">
                  <c:v>44489</c:v>
                </c:pt>
                <c:pt idx="104" c:formatCode="yyyy/mm/dd">
                  <c:v>44490</c:v>
                </c:pt>
                <c:pt idx="105" c:formatCode="yyyy/mm/dd">
                  <c:v>44491</c:v>
                </c:pt>
                <c:pt idx="106" c:formatCode="yyyy/mm/dd">
                  <c:v>44494</c:v>
                </c:pt>
                <c:pt idx="107" c:formatCode="yyyy/mm/dd">
                  <c:v>44495</c:v>
                </c:pt>
                <c:pt idx="108" c:formatCode="yyyy/mm/dd">
                  <c:v>44496</c:v>
                </c:pt>
                <c:pt idx="109" c:formatCode="yyyy/mm/dd">
                  <c:v>44497</c:v>
                </c:pt>
                <c:pt idx="110" c:formatCode="yyyy/mm/dd">
                  <c:v>44498</c:v>
                </c:pt>
                <c:pt idx="111" c:formatCode="yyyy/mm/dd">
                  <c:v>44501</c:v>
                </c:pt>
                <c:pt idx="112" c:formatCode="yyyy/mm/dd">
                  <c:v>44502</c:v>
                </c:pt>
                <c:pt idx="113" c:formatCode="yyyy/mm/dd">
                  <c:v>44503</c:v>
                </c:pt>
                <c:pt idx="114" c:formatCode="yyyy/mm/dd">
                  <c:v>44504</c:v>
                </c:pt>
                <c:pt idx="115" c:formatCode="yyyy/mm/dd">
                  <c:v>44505</c:v>
                </c:pt>
                <c:pt idx="116" c:formatCode="yyyy/mm/dd">
                  <c:v>44508</c:v>
                </c:pt>
                <c:pt idx="117" c:formatCode="yyyy/mm/dd">
                  <c:v>44509</c:v>
                </c:pt>
                <c:pt idx="118" c:formatCode="yyyy/mm/dd">
                  <c:v>44510</c:v>
                </c:pt>
                <c:pt idx="119" c:formatCode="yyyy/mm/dd">
                  <c:v>44511</c:v>
                </c:pt>
                <c:pt idx="120" c:formatCode="yyyy/mm/dd">
                  <c:v>44512</c:v>
                </c:pt>
                <c:pt idx="121" c:formatCode="yyyy/mm/dd">
                  <c:v>44515</c:v>
                </c:pt>
                <c:pt idx="122" c:formatCode="yyyy/mm/dd">
                  <c:v>44516</c:v>
                </c:pt>
                <c:pt idx="123" c:formatCode="yyyy/mm/dd">
                  <c:v>44517</c:v>
                </c:pt>
                <c:pt idx="124" c:formatCode="yyyy/mm/dd">
                  <c:v>44518</c:v>
                </c:pt>
                <c:pt idx="125" c:formatCode="yyyy/mm/dd">
                  <c:v>44519</c:v>
                </c:pt>
                <c:pt idx="126" c:formatCode="yyyy/mm/dd">
                  <c:v>44522</c:v>
                </c:pt>
                <c:pt idx="127" c:formatCode="yyyy/mm/dd">
                  <c:v>44523</c:v>
                </c:pt>
                <c:pt idx="128" c:formatCode="yyyy/mm/dd">
                  <c:v>44524</c:v>
                </c:pt>
                <c:pt idx="129" c:formatCode="yyyy/mm/dd">
                  <c:v>44525</c:v>
                </c:pt>
                <c:pt idx="130" c:formatCode="yyyy/mm/dd">
                  <c:v>44526</c:v>
                </c:pt>
                <c:pt idx="131" c:formatCode="yyyy/mm/dd">
                  <c:v>44529</c:v>
                </c:pt>
                <c:pt idx="132" c:formatCode="yyyy/mm/dd">
                  <c:v>44530</c:v>
                </c:pt>
                <c:pt idx="133" c:formatCode="yyyy/mm/dd">
                  <c:v>44531</c:v>
                </c:pt>
                <c:pt idx="134" c:formatCode="yyyy/mm/dd">
                  <c:v>44532</c:v>
                </c:pt>
                <c:pt idx="135" c:formatCode="yyyy/mm/dd">
                  <c:v>44533</c:v>
                </c:pt>
                <c:pt idx="136" c:formatCode="yyyy/mm/dd">
                  <c:v>44536</c:v>
                </c:pt>
                <c:pt idx="137" c:formatCode="yyyy/mm/dd">
                  <c:v>44537</c:v>
                </c:pt>
                <c:pt idx="138" c:formatCode="yyyy/mm/dd">
                  <c:v>44538</c:v>
                </c:pt>
                <c:pt idx="139" c:formatCode="yyyy/mm/dd">
                  <c:v>44539</c:v>
                </c:pt>
                <c:pt idx="140" c:formatCode="yyyy/mm/dd">
                  <c:v>44540</c:v>
                </c:pt>
                <c:pt idx="141" c:formatCode="yyyy/mm/dd">
                  <c:v>44543</c:v>
                </c:pt>
                <c:pt idx="142" c:formatCode="yyyy/mm/dd">
                  <c:v>44544</c:v>
                </c:pt>
                <c:pt idx="143" c:formatCode="yyyy/mm/dd">
                  <c:v>44545</c:v>
                </c:pt>
                <c:pt idx="144" c:formatCode="yyyy/mm/dd">
                  <c:v>44546</c:v>
                </c:pt>
                <c:pt idx="145" c:formatCode="yyyy/mm/dd">
                  <c:v>44547</c:v>
                </c:pt>
                <c:pt idx="146" c:formatCode="yyyy/mm/dd">
                  <c:v>44550</c:v>
                </c:pt>
                <c:pt idx="147" c:formatCode="yyyy/mm/dd">
                  <c:v>44551</c:v>
                </c:pt>
                <c:pt idx="148" c:formatCode="yyyy/mm/dd">
                  <c:v>44552</c:v>
                </c:pt>
                <c:pt idx="149" c:formatCode="yyyy/mm/dd">
                  <c:v>44553</c:v>
                </c:pt>
                <c:pt idx="150" c:formatCode="yyyy/mm/dd">
                  <c:v>44554</c:v>
                </c:pt>
                <c:pt idx="151" c:formatCode="yyyy/mm/dd">
                  <c:v>44557</c:v>
                </c:pt>
                <c:pt idx="152" c:formatCode="yyyy/mm/dd">
                  <c:v>44558</c:v>
                </c:pt>
                <c:pt idx="153" c:formatCode="yyyy/mm/dd">
                  <c:v>44559</c:v>
                </c:pt>
                <c:pt idx="154" c:formatCode="yyyy/mm/dd">
                  <c:v>44560</c:v>
                </c:pt>
                <c:pt idx="155" c:formatCode="yyyy/mm/dd">
                  <c:v>44561</c:v>
                </c:pt>
                <c:pt idx="156" c:formatCode="yyyy/mm/dd">
                  <c:v>44565</c:v>
                </c:pt>
                <c:pt idx="157" c:formatCode="yyyy/mm/dd">
                  <c:v>44566</c:v>
                </c:pt>
                <c:pt idx="158" c:formatCode="yyyy/mm/dd">
                  <c:v>44567</c:v>
                </c:pt>
                <c:pt idx="159" c:formatCode="yyyy/mm/dd">
                  <c:v>44568</c:v>
                </c:pt>
                <c:pt idx="160" c:formatCode="yyyy/mm/dd">
                  <c:v>44571</c:v>
                </c:pt>
                <c:pt idx="161" c:formatCode="yyyy/mm/dd">
                  <c:v>44572</c:v>
                </c:pt>
                <c:pt idx="162" c:formatCode="yyyy/mm/dd">
                  <c:v>44573</c:v>
                </c:pt>
                <c:pt idx="163" c:formatCode="yyyy/mm/dd">
                  <c:v>44574</c:v>
                </c:pt>
                <c:pt idx="164" c:formatCode="yyyy/mm/dd">
                  <c:v>44575</c:v>
                </c:pt>
                <c:pt idx="165" c:formatCode="yyyy/mm/dd">
                  <c:v>44578</c:v>
                </c:pt>
                <c:pt idx="166" c:formatCode="yyyy/mm/dd">
                  <c:v>44579</c:v>
                </c:pt>
                <c:pt idx="167" c:formatCode="yyyy/mm/dd">
                  <c:v>44580</c:v>
                </c:pt>
                <c:pt idx="168" c:formatCode="yyyy/mm/dd">
                  <c:v>44581</c:v>
                </c:pt>
                <c:pt idx="169" c:formatCode="yyyy/mm/dd">
                  <c:v>44582</c:v>
                </c:pt>
                <c:pt idx="170" c:formatCode="yyyy/mm/dd">
                  <c:v>44585</c:v>
                </c:pt>
                <c:pt idx="171" c:formatCode="yyyy/mm/dd">
                  <c:v>44586</c:v>
                </c:pt>
                <c:pt idx="172" c:formatCode="yyyy/mm/dd">
                  <c:v>44587</c:v>
                </c:pt>
                <c:pt idx="173" c:formatCode="yyyy/mm/dd">
                  <c:v>44588</c:v>
                </c:pt>
                <c:pt idx="174" c:formatCode="yyyy/mm/dd">
                  <c:v>44589</c:v>
                </c:pt>
                <c:pt idx="175" c:formatCode="yyyy/mm/dd">
                  <c:v>44599</c:v>
                </c:pt>
                <c:pt idx="176" c:formatCode="yyyy/mm/dd">
                  <c:v>44600</c:v>
                </c:pt>
                <c:pt idx="177" c:formatCode="yyyy/mm/dd">
                  <c:v>44601</c:v>
                </c:pt>
                <c:pt idx="178" c:formatCode="yyyy/mm/dd">
                  <c:v>44602</c:v>
                </c:pt>
                <c:pt idx="179" c:formatCode="yyyy/mm/dd">
                  <c:v>44603</c:v>
                </c:pt>
                <c:pt idx="180" c:formatCode="yyyy/mm/dd">
                  <c:v>44606</c:v>
                </c:pt>
                <c:pt idx="181" c:formatCode="yyyy/mm/dd">
                  <c:v>44607</c:v>
                </c:pt>
                <c:pt idx="182" c:formatCode="yyyy/mm/dd">
                  <c:v>44608</c:v>
                </c:pt>
                <c:pt idx="183" c:formatCode="yyyy/mm/dd">
                  <c:v>44609</c:v>
                </c:pt>
                <c:pt idx="184" c:formatCode="yyyy/mm/dd">
                  <c:v>44610</c:v>
                </c:pt>
                <c:pt idx="185" c:formatCode="yyyy/mm/dd">
                  <c:v>44613</c:v>
                </c:pt>
                <c:pt idx="186" c:formatCode="yyyy/mm/dd">
                  <c:v>44614</c:v>
                </c:pt>
                <c:pt idx="187" c:formatCode="yyyy/mm/dd">
                  <c:v>44615</c:v>
                </c:pt>
                <c:pt idx="188" c:formatCode="yyyy/mm/dd">
                  <c:v>44616</c:v>
                </c:pt>
                <c:pt idx="189" c:formatCode="yyyy/mm/dd">
                  <c:v>44617</c:v>
                </c:pt>
                <c:pt idx="190" c:formatCode="yyyy/mm/dd">
                  <c:v>44620</c:v>
                </c:pt>
                <c:pt idx="191" c:formatCode="yyyy/mm/dd">
                  <c:v>44621</c:v>
                </c:pt>
                <c:pt idx="192" c:formatCode="yyyy/mm/dd">
                  <c:v>44622</c:v>
                </c:pt>
                <c:pt idx="193" c:formatCode="yyyy/mm/dd">
                  <c:v>44623</c:v>
                </c:pt>
                <c:pt idx="194" c:formatCode="yyyy/mm/dd">
                  <c:v>44624</c:v>
                </c:pt>
                <c:pt idx="195" c:formatCode="yyyy/mm/dd">
                  <c:v>44627</c:v>
                </c:pt>
                <c:pt idx="196" c:formatCode="yyyy/mm/dd">
                  <c:v>44628</c:v>
                </c:pt>
                <c:pt idx="197" c:formatCode="yyyy/mm/dd">
                  <c:v>44629</c:v>
                </c:pt>
                <c:pt idx="198" c:formatCode="yyyy/mm/dd">
                  <c:v>44630</c:v>
                </c:pt>
                <c:pt idx="199" c:formatCode="yyyy/mm/dd">
                  <c:v>44631</c:v>
                </c:pt>
                <c:pt idx="200" c:formatCode="yyyy/mm/dd">
                  <c:v>44634</c:v>
                </c:pt>
                <c:pt idx="201" c:formatCode="yyyy/mm/dd">
                  <c:v>44635</c:v>
                </c:pt>
                <c:pt idx="202" c:formatCode="yyyy/mm/dd">
                  <c:v>44636</c:v>
                </c:pt>
                <c:pt idx="203" c:formatCode="yyyy/mm/dd">
                  <c:v>44637</c:v>
                </c:pt>
                <c:pt idx="204" c:formatCode="yyyy/mm/dd">
                  <c:v>44638</c:v>
                </c:pt>
                <c:pt idx="205" c:formatCode="yyyy/mm/dd">
                  <c:v>44641</c:v>
                </c:pt>
                <c:pt idx="206" c:formatCode="yyyy/mm/dd">
                  <c:v>44642</c:v>
                </c:pt>
                <c:pt idx="207" c:formatCode="yyyy/mm/dd">
                  <c:v>44643</c:v>
                </c:pt>
                <c:pt idx="208" c:formatCode="yyyy/mm/dd">
                  <c:v>44644</c:v>
                </c:pt>
                <c:pt idx="209" c:formatCode="yyyy/mm/dd">
                  <c:v>44645</c:v>
                </c:pt>
                <c:pt idx="210" c:formatCode="yyyy/mm/dd">
                  <c:v>44648</c:v>
                </c:pt>
                <c:pt idx="211" c:formatCode="yyyy/mm/dd">
                  <c:v>44649</c:v>
                </c:pt>
                <c:pt idx="212" c:formatCode="yyyy/mm/dd">
                  <c:v>44650</c:v>
                </c:pt>
                <c:pt idx="213" c:formatCode="yyyy/mm/dd">
                  <c:v>44651</c:v>
                </c:pt>
                <c:pt idx="214" c:formatCode="yyyy/mm/dd">
                  <c:v>44652</c:v>
                </c:pt>
                <c:pt idx="215" c:formatCode="yyyy/mm/dd">
                  <c:v>44657</c:v>
                </c:pt>
                <c:pt idx="216" c:formatCode="yyyy/mm/dd">
                  <c:v>44658</c:v>
                </c:pt>
                <c:pt idx="217" c:formatCode="yyyy/mm/dd">
                  <c:v>44659</c:v>
                </c:pt>
                <c:pt idx="218" c:formatCode="yyyy/mm/dd">
                  <c:v>44662</c:v>
                </c:pt>
                <c:pt idx="219" c:formatCode="yyyy/mm/dd">
                  <c:v>44663</c:v>
                </c:pt>
                <c:pt idx="220" c:formatCode="yyyy/mm/dd">
                  <c:v>44664</c:v>
                </c:pt>
                <c:pt idx="221" c:formatCode="yyyy/mm/dd">
                  <c:v>44665</c:v>
                </c:pt>
                <c:pt idx="222" c:formatCode="yyyy/mm/dd">
                  <c:v>44666</c:v>
                </c:pt>
                <c:pt idx="223" c:formatCode="yyyy/mm/dd">
                  <c:v>44669</c:v>
                </c:pt>
                <c:pt idx="224" c:formatCode="yyyy/mm/dd">
                  <c:v>44670</c:v>
                </c:pt>
                <c:pt idx="225" c:formatCode="yyyy/mm/dd">
                  <c:v>44671</c:v>
                </c:pt>
                <c:pt idx="226" c:formatCode="yyyy/mm/dd">
                  <c:v>44672</c:v>
                </c:pt>
                <c:pt idx="227" c:formatCode="yyyy/mm/dd">
                  <c:v>44673</c:v>
                </c:pt>
                <c:pt idx="228" c:formatCode="yyyy/mm/dd">
                  <c:v>44676</c:v>
                </c:pt>
                <c:pt idx="229" c:formatCode="yyyy/mm/dd">
                  <c:v>44677</c:v>
                </c:pt>
                <c:pt idx="230" c:formatCode="yyyy/mm/dd">
                  <c:v>44678</c:v>
                </c:pt>
                <c:pt idx="231" c:formatCode="yyyy/mm/dd">
                  <c:v>44679</c:v>
                </c:pt>
                <c:pt idx="232" c:formatCode="yyyy/mm/dd">
                  <c:v>44680</c:v>
                </c:pt>
                <c:pt idx="233" c:formatCode="yyyy/mm/dd">
                  <c:v>44686</c:v>
                </c:pt>
                <c:pt idx="234" c:formatCode="yyyy/mm/dd">
                  <c:v>44687</c:v>
                </c:pt>
                <c:pt idx="235" c:formatCode="yyyy/mm/dd">
                  <c:v>44690</c:v>
                </c:pt>
                <c:pt idx="236" c:formatCode="yyyy/mm/dd">
                  <c:v>44691</c:v>
                </c:pt>
                <c:pt idx="237" c:formatCode="yyyy/mm/dd">
                  <c:v>44692</c:v>
                </c:pt>
                <c:pt idx="238" c:formatCode="yyyy/mm/dd">
                  <c:v>44693</c:v>
                </c:pt>
                <c:pt idx="239" c:formatCode="yyyy/mm/dd">
                  <c:v>44694</c:v>
                </c:pt>
                <c:pt idx="240" c:formatCode="yyyy/mm/dd">
                  <c:v>44697</c:v>
                </c:pt>
                <c:pt idx="241" c:formatCode="yyyy/mm/dd">
                  <c:v>44698</c:v>
                </c:pt>
                <c:pt idx="242" c:formatCode="yyyy/mm/dd">
                  <c:v>44699</c:v>
                </c:pt>
                <c:pt idx="243" c:formatCode="yyyy/mm/dd">
                  <c:v>44700</c:v>
                </c:pt>
                <c:pt idx="244" c:formatCode="yyyy/mm/dd">
                  <c:v>44701</c:v>
                </c:pt>
                <c:pt idx="245" c:formatCode="yyyy/mm/dd">
                  <c:v>44704</c:v>
                </c:pt>
                <c:pt idx="246" c:formatCode="yyyy/mm/dd">
                  <c:v>44705</c:v>
                </c:pt>
                <c:pt idx="247" c:formatCode="yyyy/mm/dd">
                  <c:v>44706</c:v>
                </c:pt>
                <c:pt idx="248" c:formatCode="yyyy/mm/dd">
                  <c:v>44707</c:v>
                </c:pt>
                <c:pt idx="249" c:formatCode="yyyy/mm/dd">
                  <c:v>44708</c:v>
                </c:pt>
                <c:pt idx="250" c:formatCode="yyyy/mm/dd">
                  <c:v>44711</c:v>
                </c:pt>
                <c:pt idx="251" c:formatCode="yyyy/mm/dd">
                  <c:v>44712</c:v>
                </c:pt>
                <c:pt idx="252" c:formatCode="yyyy/mm/dd">
                  <c:v>44713</c:v>
                </c:pt>
                <c:pt idx="253" c:formatCode="yyyy/mm/dd">
                  <c:v>44714</c:v>
                </c:pt>
                <c:pt idx="254" c:formatCode="yyyy/mm/dd">
                  <c:v>44718</c:v>
                </c:pt>
                <c:pt idx="255" c:formatCode="yyyy/mm/dd">
                  <c:v>44719</c:v>
                </c:pt>
                <c:pt idx="256" c:formatCode="yyyy/mm/dd">
                  <c:v>44720</c:v>
                </c:pt>
                <c:pt idx="257" c:formatCode="yyyy/mm/dd">
                  <c:v>44721</c:v>
                </c:pt>
                <c:pt idx="258" c:formatCode="yyyy/mm/dd">
                  <c:v>44722</c:v>
                </c:pt>
                <c:pt idx="259" c:formatCode="yyyy/mm/dd">
                  <c:v>44725</c:v>
                </c:pt>
                <c:pt idx="260" c:formatCode="yyyy/mm/dd">
                  <c:v>44726</c:v>
                </c:pt>
                <c:pt idx="261" c:formatCode="yyyy/mm/dd">
                  <c:v>44727</c:v>
                </c:pt>
                <c:pt idx="262" c:formatCode="yyyy/mm/dd">
                  <c:v>44728</c:v>
                </c:pt>
                <c:pt idx="263" c:formatCode="yyyy/mm/dd">
                  <c:v>44729</c:v>
                </c:pt>
                <c:pt idx="264" c:formatCode="yyyy/mm/dd">
                  <c:v>44732</c:v>
                </c:pt>
                <c:pt idx="265" c:formatCode="yyyy/mm/dd">
                  <c:v>44733</c:v>
                </c:pt>
                <c:pt idx="266" c:formatCode="yyyy/mm/dd">
                  <c:v>44734</c:v>
                </c:pt>
                <c:pt idx="267" c:formatCode="yyyy/mm/dd">
                  <c:v>44735</c:v>
                </c:pt>
                <c:pt idx="268" c:formatCode="yyyy/mm/dd">
                  <c:v>44736</c:v>
                </c:pt>
                <c:pt idx="269" c:formatCode="yyyy/mm/dd">
                  <c:v>44739</c:v>
                </c:pt>
                <c:pt idx="270" c:formatCode="yyyy/mm/dd">
                  <c:v>44740</c:v>
                </c:pt>
                <c:pt idx="271" c:formatCode="yyyy/mm/dd">
                  <c:v>44741</c:v>
                </c:pt>
                <c:pt idx="272" c:formatCode="yyyy/mm/dd">
                  <c:v>44742</c:v>
                </c:pt>
                <c:pt idx="273" c:formatCode="yyyy/mm/dd">
                  <c:v>44743</c:v>
                </c:pt>
                <c:pt idx="274" c:formatCode="yyyy/mm/dd">
                  <c:v>44746</c:v>
                </c:pt>
                <c:pt idx="275" c:formatCode="yyyy/mm/dd">
                  <c:v>44747</c:v>
                </c:pt>
                <c:pt idx="276" c:formatCode="yyyy/mm/dd">
                  <c:v>44748</c:v>
                </c:pt>
                <c:pt idx="277" c:formatCode="yyyy/mm/dd">
                  <c:v>44749</c:v>
                </c:pt>
                <c:pt idx="278" c:formatCode="yyyy/mm/dd">
                  <c:v>44750</c:v>
                </c:pt>
                <c:pt idx="279" c:formatCode="yyyy/mm/dd">
                  <c:v>44753</c:v>
                </c:pt>
                <c:pt idx="280" c:formatCode="yyyy/mm/dd">
                  <c:v>44754</c:v>
                </c:pt>
                <c:pt idx="281" c:formatCode="yyyy/mm/dd">
                  <c:v>44755</c:v>
                </c:pt>
                <c:pt idx="282" c:formatCode="yyyy/mm/dd">
                  <c:v>44756</c:v>
                </c:pt>
                <c:pt idx="283" c:formatCode="yyyy/mm/dd">
                  <c:v>44757</c:v>
                </c:pt>
                <c:pt idx="284" c:formatCode="yyyy/mm/dd">
                  <c:v>44760</c:v>
                </c:pt>
                <c:pt idx="285" c:formatCode="yyyy/mm/dd">
                  <c:v>44761</c:v>
                </c:pt>
                <c:pt idx="286" c:formatCode="yyyy/mm/dd">
                  <c:v>44762</c:v>
                </c:pt>
                <c:pt idx="287" c:formatCode="yyyy/mm/dd">
                  <c:v>44763</c:v>
                </c:pt>
                <c:pt idx="288" c:formatCode="yyyy/mm/dd">
                  <c:v>44764</c:v>
                </c:pt>
                <c:pt idx="289" c:formatCode="yyyy/mm/dd">
                  <c:v>44767</c:v>
                </c:pt>
                <c:pt idx="290" c:formatCode="yyyy/mm/dd">
                  <c:v>44768</c:v>
                </c:pt>
                <c:pt idx="291" c:formatCode="yyyy/mm/dd">
                  <c:v>44769</c:v>
                </c:pt>
                <c:pt idx="292" c:formatCode="yyyy/mm/dd">
                  <c:v>44770</c:v>
                </c:pt>
                <c:pt idx="293" c:formatCode="yyyy/mm/dd">
                  <c:v>44771</c:v>
                </c:pt>
                <c:pt idx="294" c:formatCode="yyyy/mm/dd">
                  <c:v>44774</c:v>
                </c:pt>
                <c:pt idx="295" c:formatCode="yyyy/mm/dd">
                  <c:v>44775</c:v>
                </c:pt>
                <c:pt idx="296" c:formatCode="yyyy/mm/dd">
                  <c:v>44776</c:v>
                </c:pt>
                <c:pt idx="297" c:formatCode="yyyy/mm/dd">
                  <c:v>44777</c:v>
                </c:pt>
                <c:pt idx="298" c:formatCode="yyyy/mm/dd">
                  <c:v>44778</c:v>
                </c:pt>
                <c:pt idx="299" c:formatCode="yyyy/mm/dd">
                  <c:v>44781</c:v>
                </c:pt>
                <c:pt idx="300" c:formatCode="yyyy/mm/dd">
                  <c:v>44782</c:v>
                </c:pt>
                <c:pt idx="301" c:formatCode="yyyy/mm/dd">
                  <c:v>44783</c:v>
                </c:pt>
                <c:pt idx="302" c:formatCode="yyyy/mm/dd">
                  <c:v>44784</c:v>
                </c:pt>
                <c:pt idx="303" c:formatCode="yyyy/mm/dd">
                  <c:v>44785</c:v>
                </c:pt>
                <c:pt idx="304" c:formatCode="yyyy/mm/dd">
                  <c:v>44788</c:v>
                </c:pt>
                <c:pt idx="305" c:formatCode="yyyy/mm/dd">
                  <c:v>44789</c:v>
                </c:pt>
                <c:pt idx="306" c:formatCode="yyyy/mm/dd">
                  <c:v>44790</c:v>
                </c:pt>
                <c:pt idx="307" c:formatCode="yyyy/mm/dd">
                  <c:v>44791</c:v>
                </c:pt>
                <c:pt idx="308" c:formatCode="yyyy/mm/dd">
                  <c:v>44792</c:v>
                </c:pt>
                <c:pt idx="309" c:formatCode="yyyy/mm/dd">
                  <c:v>44795</c:v>
                </c:pt>
                <c:pt idx="310" c:formatCode="yyyy/mm/dd">
                  <c:v>44796</c:v>
                </c:pt>
                <c:pt idx="311" c:formatCode="yyyy/mm/dd">
                  <c:v>44797</c:v>
                </c:pt>
                <c:pt idx="312" c:formatCode="yyyy/mm/dd">
                  <c:v>44798</c:v>
                </c:pt>
                <c:pt idx="313" c:formatCode="yyyy/mm/dd">
                  <c:v>44799</c:v>
                </c:pt>
                <c:pt idx="314" c:formatCode="yyyy/mm/dd">
                  <c:v>44802</c:v>
                </c:pt>
                <c:pt idx="315" c:formatCode="yyyy/mm/dd">
                  <c:v>44803</c:v>
                </c:pt>
                <c:pt idx="316" c:formatCode="yyyy/mm/dd">
                  <c:v>44804</c:v>
                </c:pt>
                <c:pt idx="317" c:formatCode="yyyy/mm/dd">
                  <c:v>44805</c:v>
                </c:pt>
                <c:pt idx="318" c:formatCode="yyyy/mm/dd">
                  <c:v>44806</c:v>
                </c:pt>
                <c:pt idx="319" c:formatCode="yyyy/mm/dd">
                  <c:v>44809</c:v>
                </c:pt>
                <c:pt idx="320" c:formatCode="yyyy/mm/dd">
                  <c:v>44810</c:v>
                </c:pt>
                <c:pt idx="321" c:formatCode="yyyy/mm/dd">
                  <c:v>44811</c:v>
                </c:pt>
                <c:pt idx="322" c:formatCode="yyyy/mm/dd">
                  <c:v>44812</c:v>
                </c:pt>
                <c:pt idx="323" c:formatCode="yyyy/mm/dd">
                  <c:v>44813</c:v>
                </c:pt>
                <c:pt idx="324" c:formatCode="yyyy/mm/dd">
                  <c:v>44817</c:v>
                </c:pt>
                <c:pt idx="325" c:formatCode="yyyy/mm/dd">
                  <c:v>44818</c:v>
                </c:pt>
                <c:pt idx="326" c:formatCode="yyyy/mm/dd">
                  <c:v>44819</c:v>
                </c:pt>
                <c:pt idx="327" c:formatCode="yyyy/mm/dd">
                  <c:v>44820</c:v>
                </c:pt>
                <c:pt idx="328" c:formatCode="yyyy/mm/dd">
                  <c:v>44823</c:v>
                </c:pt>
                <c:pt idx="329" c:formatCode="yyyy/mm/dd">
                  <c:v>44824</c:v>
                </c:pt>
                <c:pt idx="330" c:formatCode="yyyy/mm/dd">
                  <c:v>44825</c:v>
                </c:pt>
                <c:pt idx="331" c:formatCode="yyyy/mm/dd">
                  <c:v>44826</c:v>
                </c:pt>
                <c:pt idx="332" c:formatCode="yyyy/mm/dd">
                  <c:v>44827</c:v>
                </c:pt>
                <c:pt idx="333" c:formatCode="yyyy/mm/dd">
                  <c:v>44830</c:v>
                </c:pt>
                <c:pt idx="334" c:formatCode="yyyy/mm/dd">
                  <c:v>44831</c:v>
                </c:pt>
                <c:pt idx="335" c:formatCode="yyyy/mm/dd">
                  <c:v>44832</c:v>
                </c:pt>
                <c:pt idx="336" c:formatCode="yyyy/mm/dd">
                  <c:v>44833</c:v>
                </c:pt>
                <c:pt idx="337" c:formatCode="yyyy/mm/dd">
                  <c:v>44834</c:v>
                </c:pt>
                <c:pt idx="338" c:formatCode="yyyy/mm/dd">
                  <c:v>44844</c:v>
                </c:pt>
                <c:pt idx="339" c:formatCode="yyyy/mm/dd">
                  <c:v>44845</c:v>
                </c:pt>
                <c:pt idx="340" c:formatCode="yyyy/mm/dd">
                  <c:v>44846</c:v>
                </c:pt>
                <c:pt idx="341" c:formatCode="yyyy/mm/dd">
                  <c:v>44847</c:v>
                </c:pt>
                <c:pt idx="342" c:formatCode="yyyy/mm/dd">
                  <c:v>44848</c:v>
                </c:pt>
                <c:pt idx="343" c:formatCode="yyyy/mm/dd">
                  <c:v>44851</c:v>
                </c:pt>
                <c:pt idx="344" c:formatCode="yyyy/mm/dd">
                  <c:v>44852</c:v>
                </c:pt>
                <c:pt idx="345" c:formatCode="yyyy/mm/dd">
                  <c:v>44853</c:v>
                </c:pt>
                <c:pt idx="346" c:formatCode="yyyy/mm/dd">
                  <c:v>44854</c:v>
                </c:pt>
                <c:pt idx="347" c:formatCode="yyyy/mm/dd">
                  <c:v>44855</c:v>
                </c:pt>
                <c:pt idx="348" c:formatCode="yyyy/mm/dd">
                  <c:v>44858</c:v>
                </c:pt>
                <c:pt idx="349" c:formatCode="yyyy/mm/dd">
                  <c:v>44859</c:v>
                </c:pt>
                <c:pt idx="350" c:formatCode="yyyy/mm/dd">
                  <c:v>44860</c:v>
                </c:pt>
                <c:pt idx="351" c:formatCode="yyyy/mm/dd">
                  <c:v>44861</c:v>
                </c:pt>
                <c:pt idx="352" c:formatCode="yyyy/mm/dd">
                  <c:v>44862</c:v>
                </c:pt>
                <c:pt idx="353" c:formatCode="yyyy/mm/dd">
                  <c:v>44865</c:v>
                </c:pt>
                <c:pt idx="354" c:formatCode="yyyy/mm/dd">
                  <c:v>44866</c:v>
                </c:pt>
                <c:pt idx="355" c:formatCode="yyyy/mm/dd">
                  <c:v>44867</c:v>
                </c:pt>
                <c:pt idx="356" c:formatCode="yyyy/mm/dd">
                  <c:v>44868</c:v>
                </c:pt>
                <c:pt idx="357" c:formatCode="yyyy/mm/dd">
                  <c:v>44869</c:v>
                </c:pt>
                <c:pt idx="358" c:formatCode="yyyy/mm/dd">
                  <c:v>44872</c:v>
                </c:pt>
                <c:pt idx="359" c:formatCode="yyyy/mm/dd">
                  <c:v>44873</c:v>
                </c:pt>
                <c:pt idx="360" c:formatCode="yyyy/mm/dd">
                  <c:v>44874</c:v>
                </c:pt>
                <c:pt idx="361" c:formatCode="yyyy/mm/dd">
                  <c:v>44875</c:v>
                </c:pt>
                <c:pt idx="362" c:formatCode="yyyy/mm/dd">
                  <c:v>44876</c:v>
                </c:pt>
                <c:pt idx="363" c:formatCode="yyyy/mm/dd">
                  <c:v>44879</c:v>
                </c:pt>
                <c:pt idx="364" c:formatCode="yyyy/mm/dd">
                  <c:v>44880</c:v>
                </c:pt>
                <c:pt idx="365" c:formatCode="yyyy/mm/dd">
                  <c:v>44881</c:v>
                </c:pt>
                <c:pt idx="366" c:formatCode="yyyy/mm/dd">
                  <c:v>44882</c:v>
                </c:pt>
                <c:pt idx="367" c:formatCode="yyyy/mm/dd">
                  <c:v>44883</c:v>
                </c:pt>
                <c:pt idx="368" c:formatCode="yyyy/mm/dd">
                  <c:v>44886</c:v>
                </c:pt>
                <c:pt idx="369" c:formatCode="yyyy/mm/dd">
                  <c:v>44887</c:v>
                </c:pt>
                <c:pt idx="370" c:formatCode="yyyy/mm/dd">
                  <c:v>44888</c:v>
                </c:pt>
                <c:pt idx="371" c:formatCode="yyyy/mm/dd">
                  <c:v>44889</c:v>
                </c:pt>
                <c:pt idx="372" c:formatCode="yyyy/mm/dd">
                  <c:v>44890</c:v>
                </c:pt>
                <c:pt idx="373" c:formatCode="yyyy/mm/dd">
                  <c:v>44893</c:v>
                </c:pt>
                <c:pt idx="374" c:formatCode="yyyy/mm/dd">
                  <c:v>44894</c:v>
                </c:pt>
                <c:pt idx="375" c:formatCode="yyyy/mm/dd">
                  <c:v>44895</c:v>
                </c:pt>
                <c:pt idx="376" c:formatCode="yyyy/mm/dd">
                  <c:v>44896</c:v>
                </c:pt>
                <c:pt idx="377" c:formatCode="yyyy/mm/dd">
                  <c:v>44897</c:v>
                </c:pt>
                <c:pt idx="378" c:formatCode="yyyy/mm/dd">
                  <c:v>44900</c:v>
                </c:pt>
                <c:pt idx="379" c:formatCode="yyyy/mm/dd">
                  <c:v>44901</c:v>
                </c:pt>
                <c:pt idx="380" c:formatCode="yyyy/mm/dd">
                  <c:v>44902</c:v>
                </c:pt>
                <c:pt idx="381" c:formatCode="yyyy/mm/dd">
                  <c:v>44903</c:v>
                </c:pt>
                <c:pt idx="382" c:formatCode="yyyy/mm/dd">
                  <c:v>44904</c:v>
                </c:pt>
                <c:pt idx="383" c:formatCode="yyyy/mm/dd">
                  <c:v>44907</c:v>
                </c:pt>
                <c:pt idx="384" c:formatCode="yyyy/mm/dd">
                  <c:v>44908</c:v>
                </c:pt>
                <c:pt idx="385" c:formatCode="yyyy/mm/dd">
                  <c:v>44909</c:v>
                </c:pt>
                <c:pt idx="386" c:formatCode="yyyy/mm/dd">
                  <c:v>44910</c:v>
                </c:pt>
                <c:pt idx="387" c:formatCode="yyyy/mm/dd">
                  <c:v>44911</c:v>
                </c:pt>
                <c:pt idx="388" c:formatCode="yyyy/mm/dd">
                  <c:v>44914</c:v>
                </c:pt>
                <c:pt idx="389" c:formatCode="yyyy/mm/dd">
                  <c:v>44915</c:v>
                </c:pt>
                <c:pt idx="390" c:formatCode="yyyy/mm/dd">
                  <c:v>44916</c:v>
                </c:pt>
                <c:pt idx="391" c:formatCode="yyyy/mm/dd">
                  <c:v>44917</c:v>
                </c:pt>
                <c:pt idx="392" c:formatCode="yyyy/mm/dd">
                  <c:v>44918</c:v>
                </c:pt>
                <c:pt idx="393" c:formatCode="yyyy/mm/dd">
                  <c:v>44921</c:v>
                </c:pt>
                <c:pt idx="394" c:formatCode="yyyy/mm/dd">
                  <c:v>44922</c:v>
                </c:pt>
                <c:pt idx="395" c:formatCode="yyyy/mm/dd">
                  <c:v>44923</c:v>
                </c:pt>
                <c:pt idx="396" c:formatCode="yyyy/mm/dd">
                  <c:v>44924</c:v>
                </c:pt>
                <c:pt idx="397" c:formatCode="yyyy/mm/dd">
                  <c:v>44925</c:v>
                </c:pt>
                <c:pt idx="398" c:formatCode="yyyy/mm/dd">
                  <c:v>44929</c:v>
                </c:pt>
                <c:pt idx="399" c:formatCode="yyyy/mm/dd">
                  <c:v>44930</c:v>
                </c:pt>
                <c:pt idx="400" c:formatCode="yyyy/mm/dd">
                  <c:v>44931</c:v>
                </c:pt>
                <c:pt idx="401" c:formatCode="yyyy/mm/dd">
                  <c:v>44932</c:v>
                </c:pt>
                <c:pt idx="402" c:formatCode="yyyy/mm/dd">
                  <c:v>44935</c:v>
                </c:pt>
                <c:pt idx="403" c:formatCode="yyyy/mm/dd">
                  <c:v>44936</c:v>
                </c:pt>
                <c:pt idx="404" c:formatCode="yyyy/mm/dd">
                  <c:v>44937</c:v>
                </c:pt>
                <c:pt idx="405" c:formatCode="yyyy/mm/dd">
                  <c:v>44938</c:v>
                </c:pt>
                <c:pt idx="406" c:formatCode="yyyy/mm/dd">
                  <c:v>44939</c:v>
                </c:pt>
                <c:pt idx="407" c:formatCode="yyyy/mm/dd">
                  <c:v>44942</c:v>
                </c:pt>
                <c:pt idx="408" c:formatCode="yyyy/mm/dd">
                  <c:v>44943</c:v>
                </c:pt>
                <c:pt idx="409" c:formatCode="yyyy/mm/dd">
                  <c:v>44944</c:v>
                </c:pt>
                <c:pt idx="410" c:formatCode="yyyy/mm/dd">
                  <c:v>44945</c:v>
                </c:pt>
                <c:pt idx="411" c:formatCode="yyyy/mm/dd">
                  <c:v>44946</c:v>
                </c:pt>
                <c:pt idx="412" c:formatCode="yyyy/mm/dd">
                  <c:v>44956</c:v>
                </c:pt>
                <c:pt idx="413" c:formatCode="yyyy/mm/dd">
                  <c:v>44957</c:v>
                </c:pt>
                <c:pt idx="414" c:formatCode="yyyy/mm/dd">
                  <c:v>44958</c:v>
                </c:pt>
                <c:pt idx="415" c:formatCode="yyyy/mm/dd">
                  <c:v>44959</c:v>
                </c:pt>
                <c:pt idx="416" c:formatCode="yyyy/mm/dd">
                  <c:v>44960</c:v>
                </c:pt>
                <c:pt idx="417" c:formatCode="yyyy/mm/dd">
                  <c:v>44963</c:v>
                </c:pt>
                <c:pt idx="418" c:formatCode="yyyy/mm/dd">
                  <c:v>44964</c:v>
                </c:pt>
                <c:pt idx="419" c:formatCode="yyyy/mm/dd">
                  <c:v>44965</c:v>
                </c:pt>
                <c:pt idx="420" c:formatCode="yyyy/mm/dd">
                  <c:v>44966</c:v>
                </c:pt>
                <c:pt idx="421" c:formatCode="yyyy/mm/dd">
                  <c:v>44967</c:v>
                </c:pt>
                <c:pt idx="422" c:formatCode="yyyy/mm/dd">
                  <c:v>44970</c:v>
                </c:pt>
                <c:pt idx="423" c:formatCode="yyyy/mm/dd">
                  <c:v>44971</c:v>
                </c:pt>
                <c:pt idx="424" c:formatCode="yyyy/mm/dd">
                  <c:v>44972</c:v>
                </c:pt>
                <c:pt idx="425" c:formatCode="yyyy/mm/dd">
                  <c:v>44973</c:v>
                </c:pt>
                <c:pt idx="426" c:formatCode="yyyy/mm/dd">
                  <c:v>44974</c:v>
                </c:pt>
                <c:pt idx="427" c:formatCode="yyyy/mm/dd">
                  <c:v>44977</c:v>
                </c:pt>
                <c:pt idx="428" c:formatCode="yyyy/mm/dd">
                  <c:v>44978</c:v>
                </c:pt>
                <c:pt idx="429" c:formatCode="yyyy/mm/dd">
                  <c:v>44979</c:v>
                </c:pt>
                <c:pt idx="430" c:formatCode="yyyy/mm/dd">
                  <c:v>44980</c:v>
                </c:pt>
                <c:pt idx="431" c:formatCode="yyyy/mm/dd">
                  <c:v>44981</c:v>
                </c:pt>
                <c:pt idx="432" c:formatCode="yyyy/mm/dd">
                  <c:v>44984</c:v>
                </c:pt>
                <c:pt idx="433" c:formatCode="yyyy/mm/dd">
                  <c:v>44985</c:v>
                </c:pt>
                <c:pt idx="434" c:formatCode="yyyy/mm/dd">
                  <c:v>44986</c:v>
                </c:pt>
                <c:pt idx="435" c:formatCode="yyyy/mm/dd">
                  <c:v>44987</c:v>
                </c:pt>
                <c:pt idx="436" c:formatCode="yyyy/mm/dd">
                  <c:v>44988</c:v>
                </c:pt>
                <c:pt idx="437" c:formatCode="yyyy/mm/dd">
                  <c:v>44991</c:v>
                </c:pt>
                <c:pt idx="438" c:formatCode="yyyy/mm/dd">
                  <c:v>44992</c:v>
                </c:pt>
                <c:pt idx="439" c:formatCode="yyyy/mm/dd">
                  <c:v>44993</c:v>
                </c:pt>
                <c:pt idx="440" c:formatCode="yyyy/mm/dd">
                  <c:v>44994</c:v>
                </c:pt>
                <c:pt idx="441" c:formatCode="yyyy/mm/dd">
                  <c:v>44995</c:v>
                </c:pt>
                <c:pt idx="442" c:formatCode="yyyy/mm/dd">
                  <c:v>44998</c:v>
                </c:pt>
                <c:pt idx="443" c:formatCode="yyyy/mm/dd">
                  <c:v>44999</c:v>
                </c:pt>
                <c:pt idx="444" c:formatCode="yyyy/mm/dd">
                  <c:v>45000</c:v>
                </c:pt>
                <c:pt idx="445" c:formatCode="yyyy/mm/dd">
                  <c:v>45001</c:v>
                </c:pt>
                <c:pt idx="446" c:formatCode="yyyy/mm/dd">
                  <c:v>45002</c:v>
                </c:pt>
                <c:pt idx="447" c:formatCode="yyyy/mm/dd">
                  <c:v>45005</c:v>
                </c:pt>
                <c:pt idx="448" c:formatCode="yyyy/mm/dd">
                  <c:v>45006</c:v>
                </c:pt>
                <c:pt idx="449" c:formatCode="yyyy/mm/dd">
                  <c:v>45007</c:v>
                </c:pt>
                <c:pt idx="450" c:formatCode="yyyy/mm/dd">
                  <c:v>45008</c:v>
                </c:pt>
                <c:pt idx="451" c:formatCode="yyyy/mm/dd">
                  <c:v>45009</c:v>
                </c:pt>
                <c:pt idx="452" c:formatCode="yyyy/mm/dd">
                  <c:v>45012</c:v>
                </c:pt>
                <c:pt idx="453" c:formatCode="yyyy/mm/dd">
                  <c:v>45013</c:v>
                </c:pt>
                <c:pt idx="454" c:formatCode="yyyy/mm/dd">
                  <c:v>45014</c:v>
                </c:pt>
                <c:pt idx="455" c:formatCode="yyyy/mm/dd">
                  <c:v>45015</c:v>
                </c:pt>
                <c:pt idx="456" c:formatCode="yyyy/mm/dd">
                  <c:v>45016</c:v>
                </c:pt>
                <c:pt idx="457" c:formatCode="yyyy/mm/dd">
                  <c:v>45019</c:v>
                </c:pt>
                <c:pt idx="458" c:formatCode="yyyy/mm/dd">
                  <c:v>45020</c:v>
                </c:pt>
                <c:pt idx="459" c:formatCode="yyyy/mm/dd">
                  <c:v>45022</c:v>
                </c:pt>
                <c:pt idx="460" c:formatCode="yyyy/mm/dd">
                  <c:v>45023</c:v>
                </c:pt>
                <c:pt idx="461" c:formatCode="yyyy/mm/dd">
                  <c:v>45026</c:v>
                </c:pt>
                <c:pt idx="462" c:formatCode="yyyy/mm/dd">
                  <c:v>45027</c:v>
                </c:pt>
                <c:pt idx="463" c:formatCode="yyyy/mm/dd">
                  <c:v>45028</c:v>
                </c:pt>
                <c:pt idx="464" c:formatCode="yyyy/mm/dd">
                  <c:v>45029</c:v>
                </c:pt>
                <c:pt idx="465" c:formatCode="yyyy/mm/dd">
                  <c:v>45030</c:v>
                </c:pt>
                <c:pt idx="466" c:formatCode="yyyy/mm/dd">
                  <c:v>45033</c:v>
                </c:pt>
                <c:pt idx="467" c:formatCode="yyyy/mm/dd">
                  <c:v>45034</c:v>
                </c:pt>
                <c:pt idx="468" c:formatCode="yyyy/mm/dd">
                  <c:v>45035</c:v>
                </c:pt>
                <c:pt idx="469" c:formatCode="yyyy/mm/dd">
                  <c:v>45036</c:v>
                </c:pt>
                <c:pt idx="470" c:formatCode="yyyy/mm/dd">
                  <c:v>45037</c:v>
                </c:pt>
                <c:pt idx="471" c:formatCode="yyyy/mm/dd">
                  <c:v>45040</c:v>
                </c:pt>
                <c:pt idx="472" c:formatCode="yyyy/mm/dd">
                  <c:v>45041</c:v>
                </c:pt>
                <c:pt idx="473" c:formatCode="yyyy/mm/dd">
                  <c:v>45042</c:v>
                </c:pt>
                <c:pt idx="474" c:formatCode="yyyy/mm/dd">
                  <c:v>45043</c:v>
                </c:pt>
                <c:pt idx="475" c:formatCode="yyyy/mm/dd">
                  <c:v>45044</c:v>
                </c:pt>
                <c:pt idx="476" c:formatCode="yyyy/mm/dd">
                  <c:v>45050</c:v>
                </c:pt>
                <c:pt idx="477" c:formatCode="yyyy/mm/dd">
                  <c:v>45051</c:v>
                </c:pt>
                <c:pt idx="478" c:formatCode="yyyy/mm/dd">
                  <c:v>45054</c:v>
                </c:pt>
                <c:pt idx="479" c:formatCode="yyyy/mm/dd">
                  <c:v>45055</c:v>
                </c:pt>
                <c:pt idx="480" c:formatCode="yyyy/mm/dd">
                  <c:v>45056</c:v>
                </c:pt>
                <c:pt idx="481" c:formatCode="yyyy/mm/dd">
                  <c:v>45057</c:v>
                </c:pt>
                <c:pt idx="482" c:formatCode="yyyy/mm/dd">
                  <c:v>45058</c:v>
                </c:pt>
                <c:pt idx="483" c:formatCode="yyyy/mm/dd">
                  <c:v>45061</c:v>
                </c:pt>
                <c:pt idx="484" c:formatCode="yyyy/mm/dd">
                  <c:v>45062</c:v>
                </c:pt>
                <c:pt idx="485" c:formatCode="yyyy/mm/dd">
                  <c:v>45063</c:v>
                </c:pt>
                <c:pt idx="486" c:formatCode="yyyy/mm/dd">
                  <c:v>45064</c:v>
                </c:pt>
                <c:pt idx="487" c:formatCode="yyyy/mm/dd">
                  <c:v>45065</c:v>
                </c:pt>
                <c:pt idx="488" c:formatCode="yyyy/mm/dd">
                  <c:v>45068</c:v>
                </c:pt>
                <c:pt idx="489" c:formatCode="yyyy/mm/dd">
                  <c:v>45069</c:v>
                </c:pt>
                <c:pt idx="490" c:formatCode="yyyy/mm/dd">
                  <c:v>45070</c:v>
                </c:pt>
                <c:pt idx="491" c:formatCode="yyyy/mm/dd">
                  <c:v>45071</c:v>
                </c:pt>
                <c:pt idx="492" c:formatCode="yyyy/mm/dd">
                  <c:v>45072</c:v>
                </c:pt>
                <c:pt idx="493" c:formatCode="yyyy/mm/dd">
                  <c:v>45075</c:v>
                </c:pt>
                <c:pt idx="494" c:formatCode="yyyy/mm/dd">
                  <c:v>45076</c:v>
                </c:pt>
                <c:pt idx="495" c:formatCode="yyyy/mm/dd">
                  <c:v>45077</c:v>
                </c:pt>
                <c:pt idx="496" c:formatCode="yyyy/mm/dd">
                  <c:v>45078</c:v>
                </c:pt>
                <c:pt idx="497" c:formatCode="yyyy/mm/dd">
                  <c:v>45079</c:v>
                </c:pt>
                <c:pt idx="498" c:formatCode="yyyy/mm/dd">
                  <c:v>45082</c:v>
                </c:pt>
                <c:pt idx="499" c:formatCode="yyyy/mm/dd">
                  <c:v>45083</c:v>
                </c:pt>
                <c:pt idx="500" c:formatCode="yyyy/mm/dd">
                  <c:v>45084</c:v>
                </c:pt>
                <c:pt idx="501" c:formatCode="yyyy/mm/dd">
                  <c:v>45085</c:v>
                </c:pt>
                <c:pt idx="502" c:formatCode="yyyy/mm/dd">
                  <c:v>45086</c:v>
                </c:pt>
                <c:pt idx="503" c:formatCode="yyyy/mm/dd">
                  <c:v>45089</c:v>
                </c:pt>
                <c:pt idx="504" c:formatCode="yyyy/mm/dd">
                  <c:v>45090</c:v>
                </c:pt>
                <c:pt idx="505" c:formatCode="yyyy/mm/dd">
                  <c:v>45091</c:v>
                </c:pt>
                <c:pt idx="506" c:formatCode="yyyy/mm/dd">
                  <c:v>45092</c:v>
                </c:pt>
                <c:pt idx="507" c:formatCode="yyyy/mm/dd">
                  <c:v>45093</c:v>
                </c:pt>
                <c:pt idx="508" c:formatCode="yyyy/mm/dd">
                  <c:v>45096</c:v>
                </c:pt>
                <c:pt idx="509" c:formatCode="yyyy/mm/dd">
                  <c:v>45097</c:v>
                </c:pt>
                <c:pt idx="510" c:formatCode="yyyy/mm/dd">
                  <c:v>45098</c:v>
                </c:pt>
                <c:pt idx="511" c:formatCode="yyyy/mm/dd">
                  <c:v>45103</c:v>
                </c:pt>
                <c:pt idx="512" c:formatCode="yyyy/mm/dd">
                  <c:v>45104</c:v>
                </c:pt>
                <c:pt idx="513" c:formatCode="yyyy/mm/dd">
                  <c:v>45105</c:v>
                </c:pt>
                <c:pt idx="514" c:formatCode="yyyy/mm/dd">
                  <c:v>45106</c:v>
                </c:pt>
                <c:pt idx="515" c:formatCode="yyyy/mm/dd">
                  <c:v>45107</c:v>
                </c:pt>
                <c:pt idx="516" c:formatCode="yyyy/mm/dd">
                  <c:v>45110</c:v>
                </c:pt>
                <c:pt idx="517" c:formatCode="yyyy/mm/dd">
                  <c:v>45111</c:v>
                </c:pt>
                <c:pt idx="518" c:formatCode="yyyy/mm/dd">
                  <c:v>45112</c:v>
                </c:pt>
                <c:pt idx="519" c:formatCode="yyyy/mm/dd">
                  <c:v>45113</c:v>
                </c:pt>
                <c:pt idx="520" c:formatCode="yyyy/mm/dd">
                  <c:v>45114</c:v>
                </c:pt>
                <c:pt idx="521" c:formatCode="yyyy/mm/dd">
                  <c:v>45117</c:v>
                </c:pt>
                <c:pt idx="522" c:formatCode="yyyy/mm/dd">
                  <c:v>45118</c:v>
                </c:pt>
                <c:pt idx="523" c:formatCode="yyyy/mm/dd">
                  <c:v>45119</c:v>
                </c:pt>
                <c:pt idx="524" c:formatCode="yyyy/mm/dd">
                  <c:v>45120</c:v>
                </c:pt>
                <c:pt idx="525" c:formatCode="yyyy/mm/dd">
                  <c:v>45121</c:v>
                </c:pt>
                <c:pt idx="526" c:formatCode="yyyy/mm/dd">
                  <c:v>45124</c:v>
                </c:pt>
                <c:pt idx="527" c:formatCode="yyyy/mm/dd">
                  <c:v>45125</c:v>
                </c:pt>
                <c:pt idx="528" c:formatCode="yyyy/mm/dd">
                  <c:v>45126</c:v>
                </c:pt>
                <c:pt idx="529" c:formatCode="yyyy/mm/dd">
                  <c:v>45127</c:v>
                </c:pt>
                <c:pt idx="530" c:formatCode="yyyy/mm/dd">
                  <c:v>45128</c:v>
                </c:pt>
                <c:pt idx="531" c:formatCode="yyyy/mm/dd">
                  <c:v>45131</c:v>
                </c:pt>
                <c:pt idx="532" c:formatCode="yyyy/mm/dd">
                  <c:v>45132</c:v>
                </c:pt>
                <c:pt idx="533" c:formatCode="yyyy/mm/dd">
                  <c:v>45133</c:v>
                </c:pt>
                <c:pt idx="534" c:formatCode="yyyy/mm/dd">
                  <c:v>45134</c:v>
                </c:pt>
                <c:pt idx="535" c:formatCode="yyyy/mm/dd">
                  <c:v>45135</c:v>
                </c:pt>
                <c:pt idx="536" c:formatCode="yyyy/mm/dd">
                  <c:v>45138</c:v>
                </c:pt>
                <c:pt idx="537" c:formatCode="yyyy/mm/dd">
                  <c:v>45139</c:v>
                </c:pt>
                <c:pt idx="538" c:formatCode="yyyy/mm/dd">
                  <c:v>45140</c:v>
                </c:pt>
                <c:pt idx="539" c:formatCode="yyyy/mm/dd">
                  <c:v>45141</c:v>
                </c:pt>
                <c:pt idx="540" c:formatCode="yyyy/mm/dd">
                  <c:v>45142</c:v>
                </c:pt>
                <c:pt idx="541" c:formatCode="yyyy/mm/dd">
                  <c:v>45145</c:v>
                </c:pt>
                <c:pt idx="542" c:formatCode="yyyy/mm/dd">
                  <c:v>45146</c:v>
                </c:pt>
                <c:pt idx="543" c:formatCode="yyyy/mm/dd">
                  <c:v>45147</c:v>
                </c:pt>
                <c:pt idx="544" c:formatCode="yyyy/mm/dd">
                  <c:v>45148</c:v>
                </c:pt>
                <c:pt idx="545" c:formatCode="yyyy/mm/dd">
                  <c:v>45149</c:v>
                </c:pt>
                <c:pt idx="546" c:formatCode="yyyy/mm/dd">
                  <c:v>45152</c:v>
                </c:pt>
                <c:pt idx="547" c:formatCode="yyyy/mm/dd">
                  <c:v>45153</c:v>
                </c:pt>
                <c:pt idx="548" c:formatCode="yyyy/mm/dd">
                  <c:v>45154</c:v>
                </c:pt>
                <c:pt idx="549" c:formatCode="yyyy/mm/dd">
                  <c:v>45155</c:v>
                </c:pt>
                <c:pt idx="550" c:formatCode="yyyy/mm/dd">
                  <c:v>45156</c:v>
                </c:pt>
                <c:pt idx="551" c:formatCode="yyyy/mm/dd">
                  <c:v>45159</c:v>
                </c:pt>
                <c:pt idx="552" c:formatCode="yyyy/mm/dd">
                  <c:v>45160</c:v>
                </c:pt>
                <c:pt idx="553" c:formatCode="yyyy/mm/dd">
                  <c:v>45161</c:v>
                </c:pt>
                <c:pt idx="554" c:formatCode="yyyy/mm/dd">
                  <c:v>45162</c:v>
                </c:pt>
                <c:pt idx="555" c:formatCode="yyyy/mm/dd">
                  <c:v>45163</c:v>
                </c:pt>
                <c:pt idx="556" c:formatCode="yyyy/mm/dd">
                  <c:v>45166</c:v>
                </c:pt>
                <c:pt idx="557" c:formatCode="yyyy/mm/dd">
                  <c:v>45167</c:v>
                </c:pt>
                <c:pt idx="558" c:formatCode="yyyy/mm/dd">
                  <c:v>45168</c:v>
                </c:pt>
                <c:pt idx="559" c:formatCode="yyyy/mm/dd">
                  <c:v>45169</c:v>
                </c:pt>
                <c:pt idx="560" c:formatCode="yyyy/mm/dd">
                  <c:v>45170</c:v>
                </c:pt>
                <c:pt idx="561" c:formatCode="yyyy/mm/dd">
                  <c:v>45173</c:v>
                </c:pt>
                <c:pt idx="562" c:formatCode="yyyy/mm/dd">
                  <c:v>45174</c:v>
                </c:pt>
                <c:pt idx="563" c:formatCode="yyyy/mm/dd">
                  <c:v>45175</c:v>
                </c:pt>
                <c:pt idx="564" c:formatCode="yyyy/mm/dd">
                  <c:v>45176</c:v>
                </c:pt>
                <c:pt idx="565" c:formatCode="yyyy/mm/dd">
                  <c:v>45177</c:v>
                </c:pt>
                <c:pt idx="566" c:formatCode="yyyy/mm/dd">
                  <c:v>45180</c:v>
                </c:pt>
                <c:pt idx="567" c:formatCode="yyyy/mm/dd">
                  <c:v>45181</c:v>
                </c:pt>
                <c:pt idx="568" c:formatCode="yyyy/mm/dd">
                  <c:v>45182</c:v>
                </c:pt>
                <c:pt idx="569" c:formatCode="yyyy/mm/dd">
                  <c:v>45183</c:v>
                </c:pt>
                <c:pt idx="570" c:formatCode="yyyy/mm/dd">
                  <c:v>45184</c:v>
                </c:pt>
                <c:pt idx="571" c:formatCode="yyyy/mm/dd">
                  <c:v>45187</c:v>
                </c:pt>
                <c:pt idx="572" c:formatCode="yyyy/mm/dd">
                  <c:v>45188</c:v>
                </c:pt>
                <c:pt idx="573" c:formatCode="yyyy/mm/dd">
                  <c:v>45189</c:v>
                </c:pt>
                <c:pt idx="574" c:formatCode="yyyy/mm/dd">
                  <c:v>45190</c:v>
                </c:pt>
                <c:pt idx="575" c:formatCode="yyyy/mm/dd">
                  <c:v>45191</c:v>
                </c:pt>
                <c:pt idx="576" c:formatCode="yyyy/mm/dd">
                  <c:v>45194</c:v>
                </c:pt>
                <c:pt idx="577" c:formatCode="yyyy/mm/dd">
                  <c:v>45195</c:v>
                </c:pt>
                <c:pt idx="578" c:formatCode="yyyy/mm/dd">
                  <c:v>45196</c:v>
                </c:pt>
                <c:pt idx="579" c:formatCode="yyyy/mm/dd">
                  <c:v>45197</c:v>
                </c:pt>
                <c:pt idx="580" c:formatCode="yyyy/mm/dd">
                  <c:v>45208</c:v>
                </c:pt>
                <c:pt idx="581" c:formatCode="yyyy/mm/dd">
                  <c:v>45209</c:v>
                </c:pt>
                <c:pt idx="582" c:formatCode="yyyy/mm/dd">
                  <c:v>45210</c:v>
                </c:pt>
                <c:pt idx="583" c:formatCode="yyyy/mm/dd">
                  <c:v>45211</c:v>
                </c:pt>
                <c:pt idx="584" c:formatCode="yyyy/mm/dd">
                  <c:v>45212</c:v>
                </c:pt>
                <c:pt idx="585" c:formatCode="yyyy/mm/dd">
                  <c:v>45215</c:v>
                </c:pt>
                <c:pt idx="586" c:formatCode="yyyy/mm/dd">
                  <c:v>45216</c:v>
                </c:pt>
                <c:pt idx="587" c:formatCode="yyyy/mm/dd">
                  <c:v>45217</c:v>
                </c:pt>
                <c:pt idx="588" c:formatCode="yyyy/mm/dd">
                  <c:v>45218</c:v>
                </c:pt>
                <c:pt idx="589" c:formatCode="yyyy/mm/dd">
                  <c:v>45219</c:v>
                </c:pt>
                <c:pt idx="590" c:formatCode="yyyy/mm/dd">
                  <c:v>45222</c:v>
                </c:pt>
                <c:pt idx="591" c:formatCode="yyyy/mm/dd">
                  <c:v>45223</c:v>
                </c:pt>
                <c:pt idx="592" c:formatCode="yyyy/mm/dd">
                  <c:v>45224</c:v>
                </c:pt>
                <c:pt idx="593" c:formatCode="yyyy/mm/dd">
                  <c:v>45225</c:v>
                </c:pt>
                <c:pt idx="594" c:formatCode="yyyy/mm/dd">
                  <c:v>45226</c:v>
                </c:pt>
                <c:pt idx="595" c:formatCode="yyyy/mm/dd">
                  <c:v>45229</c:v>
                </c:pt>
                <c:pt idx="596" c:formatCode="yyyy/mm/dd">
                  <c:v>45230</c:v>
                </c:pt>
                <c:pt idx="597" c:formatCode="yyyy/mm/dd">
                  <c:v>45231</c:v>
                </c:pt>
                <c:pt idx="598" c:formatCode="yyyy/mm/dd">
                  <c:v>45232</c:v>
                </c:pt>
                <c:pt idx="599" c:formatCode="yyyy/mm/dd">
                  <c:v>45233</c:v>
                </c:pt>
                <c:pt idx="600" c:formatCode="yyyy/mm/dd">
                  <c:v>45236</c:v>
                </c:pt>
                <c:pt idx="601" c:formatCode="yyyy/mm/dd">
                  <c:v>45237</c:v>
                </c:pt>
                <c:pt idx="602" c:formatCode="yyyy/mm/dd">
                  <c:v>45238</c:v>
                </c:pt>
                <c:pt idx="603" c:formatCode="yyyy/mm/dd">
                  <c:v>45239</c:v>
                </c:pt>
                <c:pt idx="604" c:formatCode="yyyy/mm/dd">
                  <c:v>45240</c:v>
                </c:pt>
                <c:pt idx="605" c:formatCode="yyyy/mm/dd">
                  <c:v>45243</c:v>
                </c:pt>
                <c:pt idx="606" c:formatCode="yyyy/mm/dd">
                  <c:v>45244</c:v>
                </c:pt>
                <c:pt idx="607" c:formatCode="yyyy/mm/dd">
                  <c:v>45245</c:v>
                </c:pt>
                <c:pt idx="608" c:formatCode="yyyy/mm/dd">
                  <c:v>45246</c:v>
                </c:pt>
                <c:pt idx="609" c:formatCode="yyyy/mm/dd">
                  <c:v>45247</c:v>
                </c:pt>
                <c:pt idx="610" c:formatCode="yyyy/mm/dd">
                  <c:v>45250</c:v>
                </c:pt>
                <c:pt idx="611" c:formatCode="yyyy/mm/dd">
                  <c:v>45251</c:v>
                </c:pt>
                <c:pt idx="612" c:formatCode="yyyy/mm/dd">
                  <c:v>45252</c:v>
                </c:pt>
                <c:pt idx="613" c:formatCode="yyyy/mm/dd">
                  <c:v>45253</c:v>
                </c:pt>
                <c:pt idx="614" c:formatCode="yyyy/mm/dd">
                  <c:v>45254</c:v>
                </c:pt>
                <c:pt idx="615" c:formatCode="yyyy/mm/dd">
                  <c:v>45257</c:v>
                </c:pt>
                <c:pt idx="616" c:formatCode="yyyy/mm/dd">
                  <c:v>45258</c:v>
                </c:pt>
                <c:pt idx="617" c:formatCode="yyyy/mm/dd">
                  <c:v>45259</c:v>
                </c:pt>
                <c:pt idx="618" c:formatCode="yyyy/mm/dd">
                  <c:v>45260</c:v>
                </c:pt>
                <c:pt idx="619" c:formatCode="yyyy/mm/dd">
                  <c:v>45261</c:v>
                </c:pt>
                <c:pt idx="620" c:formatCode="yyyy/mm/dd">
                  <c:v>45264</c:v>
                </c:pt>
                <c:pt idx="621" c:formatCode="yyyy/mm/dd">
                  <c:v>45265</c:v>
                </c:pt>
                <c:pt idx="622" c:formatCode="yyyy/mm/dd">
                  <c:v>45266</c:v>
                </c:pt>
                <c:pt idx="623" c:formatCode="yyyy/mm/dd">
                  <c:v>45267</c:v>
                </c:pt>
                <c:pt idx="624" c:formatCode="yyyy/mm/dd">
                  <c:v>45268</c:v>
                </c:pt>
                <c:pt idx="625" c:formatCode="yyyy/mm/dd">
                  <c:v>45271</c:v>
                </c:pt>
                <c:pt idx="626" c:formatCode="yyyy/mm/dd">
                  <c:v>45272</c:v>
                </c:pt>
                <c:pt idx="627" c:formatCode="yyyy/mm/dd">
                  <c:v>45273</c:v>
                </c:pt>
                <c:pt idx="628" c:formatCode="yyyy/mm/dd">
                  <c:v>45274</c:v>
                </c:pt>
                <c:pt idx="629" c:formatCode="yyyy/mm/dd">
                  <c:v>45275</c:v>
                </c:pt>
                <c:pt idx="630" c:formatCode="yyyy/mm/dd">
                  <c:v>45278</c:v>
                </c:pt>
                <c:pt idx="631" c:formatCode="yyyy/mm/dd">
                  <c:v>45279</c:v>
                </c:pt>
                <c:pt idx="632" c:formatCode="yyyy/mm/dd">
                  <c:v>45280</c:v>
                </c:pt>
                <c:pt idx="633" c:formatCode="yyyy/mm/dd">
                  <c:v>45281</c:v>
                </c:pt>
                <c:pt idx="634" c:formatCode="yyyy/mm/dd">
                  <c:v>45282</c:v>
                </c:pt>
                <c:pt idx="635" c:formatCode="yyyy/mm/dd">
                  <c:v>45285</c:v>
                </c:pt>
                <c:pt idx="636" c:formatCode="yyyy/mm/dd">
                  <c:v>45286</c:v>
                </c:pt>
                <c:pt idx="637" c:formatCode="yyyy/mm/dd">
                  <c:v>45287</c:v>
                </c:pt>
                <c:pt idx="638" c:formatCode="yyyy/mm/dd">
                  <c:v>45288</c:v>
                </c:pt>
                <c:pt idx="639" c:formatCode="yyyy/mm/dd">
                  <c:v>45289</c:v>
                </c:pt>
                <c:pt idx="640" c:formatCode="yyyy/mm/dd">
                  <c:v>45293</c:v>
                </c:pt>
                <c:pt idx="641" c:formatCode="yyyy/mm/dd">
                  <c:v>45294</c:v>
                </c:pt>
                <c:pt idx="642" c:formatCode="yyyy/mm/dd">
                  <c:v>45295</c:v>
                </c:pt>
                <c:pt idx="643" c:formatCode="yyyy/mm/dd">
                  <c:v>45296</c:v>
                </c:pt>
                <c:pt idx="644" c:formatCode="yyyy/mm/dd">
                  <c:v>45299</c:v>
                </c:pt>
                <c:pt idx="645" c:formatCode="yyyy/mm/dd">
                  <c:v>45300</c:v>
                </c:pt>
                <c:pt idx="646" c:formatCode="yyyy/mm/dd">
                  <c:v>45301</c:v>
                </c:pt>
                <c:pt idx="647" c:formatCode="yyyy/mm/dd">
                  <c:v>45302</c:v>
                </c:pt>
                <c:pt idx="648" c:formatCode="yyyy/mm/dd">
                  <c:v>45303</c:v>
                </c:pt>
                <c:pt idx="649" c:formatCode="yyyy/mm/dd">
                  <c:v>45306</c:v>
                </c:pt>
                <c:pt idx="650" c:formatCode="yyyy/mm/dd">
                  <c:v>45307</c:v>
                </c:pt>
                <c:pt idx="651" c:formatCode="yyyy/mm/dd">
                  <c:v>45308</c:v>
                </c:pt>
                <c:pt idx="652" c:formatCode="yyyy/mm/dd">
                  <c:v>45309</c:v>
                </c:pt>
                <c:pt idx="653" c:formatCode="yyyy/mm/dd">
                  <c:v>45310</c:v>
                </c:pt>
                <c:pt idx="654" c:formatCode="yyyy/mm/dd">
                  <c:v>45313</c:v>
                </c:pt>
                <c:pt idx="655" c:formatCode="yyyy/mm/dd">
                  <c:v>45314</c:v>
                </c:pt>
                <c:pt idx="656" c:formatCode="yyyy/mm/dd">
                  <c:v>45315</c:v>
                </c:pt>
                <c:pt idx="657" c:formatCode="yyyy/mm/dd">
                  <c:v>45316</c:v>
                </c:pt>
                <c:pt idx="658" c:formatCode="yyyy/mm/dd">
                  <c:v>45317</c:v>
                </c:pt>
                <c:pt idx="659" c:formatCode="yyyy/mm/dd">
                  <c:v>45320</c:v>
                </c:pt>
                <c:pt idx="660" c:formatCode="yyyy/mm/dd">
                  <c:v>45321</c:v>
                </c:pt>
                <c:pt idx="661" c:formatCode="yyyy/mm/dd">
                  <c:v>45322</c:v>
                </c:pt>
                <c:pt idx="662" c:formatCode="yyyy/mm/dd">
                  <c:v>45323</c:v>
                </c:pt>
                <c:pt idx="663" c:formatCode="yyyy/mm/dd">
                  <c:v>45324</c:v>
                </c:pt>
                <c:pt idx="664" c:formatCode="yyyy/mm/dd">
                  <c:v>45327</c:v>
                </c:pt>
                <c:pt idx="665" c:formatCode="yyyy/mm/dd">
                  <c:v>45328</c:v>
                </c:pt>
                <c:pt idx="666" c:formatCode="yyyy/mm/dd">
                  <c:v>45329</c:v>
                </c:pt>
                <c:pt idx="667" c:formatCode="yyyy/mm/dd">
                  <c:v>45330</c:v>
                </c:pt>
                <c:pt idx="668" c:formatCode="yyyy/mm/dd">
                  <c:v>45341</c:v>
                </c:pt>
                <c:pt idx="669" c:formatCode="yyyy/mm/dd">
                  <c:v>45342</c:v>
                </c:pt>
                <c:pt idx="670" c:formatCode="yyyy/mm/dd">
                  <c:v>45343</c:v>
                </c:pt>
                <c:pt idx="671" c:formatCode="yyyy/mm/dd">
                  <c:v>45344</c:v>
                </c:pt>
                <c:pt idx="672" c:formatCode="yyyy/mm/dd">
                  <c:v>45345</c:v>
                </c:pt>
                <c:pt idx="673" c:formatCode="yyyy/mm/dd">
                  <c:v>45348</c:v>
                </c:pt>
                <c:pt idx="674" c:formatCode="yyyy/mm/dd">
                  <c:v>45349</c:v>
                </c:pt>
                <c:pt idx="675" c:formatCode="yyyy/mm/dd">
                  <c:v>45350</c:v>
                </c:pt>
                <c:pt idx="676" c:formatCode="yyyy/mm/dd">
                  <c:v>45351</c:v>
                </c:pt>
                <c:pt idx="677" c:formatCode="yyyy/mm/dd">
                  <c:v>45352</c:v>
                </c:pt>
                <c:pt idx="678" c:formatCode="yyyy/mm/dd">
                  <c:v>45355</c:v>
                </c:pt>
                <c:pt idx="679" c:formatCode="yyyy/mm/dd">
                  <c:v>45356</c:v>
                </c:pt>
                <c:pt idx="680" c:formatCode="yyyy/mm/dd">
                  <c:v>45357</c:v>
                </c:pt>
                <c:pt idx="681" c:formatCode="yyyy/mm/dd">
                  <c:v>45358</c:v>
                </c:pt>
                <c:pt idx="682" c:formatCode="yyyy/mm/dd">
                  <c:v>45359</c:v>
                </c:pt>
                <c:pt idx="683" c:formatCode="yyyy/mm/dd">
                  <c:v>45362</c:v>
                </c:pt>
                <c:pt idx="684" c:formatCode="yyyy/mm/dd">
                  <c:v>45363</c:v>
                </c:pt>
                <c:pt idx="685" c:formatCode="yyyy/mm/dd">
                  <c:v>45364</c:v>
                </c:pt>
                <c:pt idx="686" c:formatCode="yyyy/mm/dd">
                  <c:v>45365</c:v>
                </c:pt>
                <c:pt idx="687" c:formatCode="yyyy/mm/dd">
                  <c:v>45366</c:v>
                </c:pt>
                <c:pt idx="688" c:formatCode="yyyy/mm/dd">
                  <c:v>45369</c:v>
                </c:pt>
                <c:pt idx="689" c:formatCode="yyyy/mm/dd">
                  <c:v>45370</c:v>
                </c:pt>
                <c:pt idx="690" c:formatCode="yyyy/mm/dd">
                  <c:v>45371</c:v>
                </c:pt>
                <c:pt idx="691" c:formatCode="yyyy/mm/dd">
                  <c:v>45372</c:v>
                </c:pt>
                <c:pt idx="692" c:formatCode="yyyy/mm/dd">
                  <c:v>45373</c:v>
                </c:pt>
                <c:pt idx="693" c:formatCode="yyyy/mm/dd">
                  <c:v>45376</c:v>
                </c:pt>
                <c:pt idx="694" c:formatCode="yyyy/mm/dd">
                  <c:v>45377</c:v>
                </c:pt>
                <c:pt idx="695" c:formatCode="yyyy/mm/dd">
                  <c:v>45378</c:v>
                </c:pt>
                <c:pt idx="696" c:formatCode="yyyy/mm/dd">
                  <c:v>45379</c:v>
                </c:pt>
                <c:pt idx="697" c:formatCode="yyyy/mm/dd">
                  <c:v>45380</c:v>
                </c:pt>
                <c:pt idx="698" c:formatCode="yyyy/mm/dd">
                  <c:v>45383</c:v>
                </c:pt>
                <c:pt idx="699" c:formatCode="yyyy/mm/dd">
                  <c:v>45384</c:v>
                </c:pt>
                <c:pt idx="700" c:formatCode="yyyy/mm/dd">
                  <c:v>45385</c:v>
                </c:pt>
                <c:pt idx="701" c:formatCode="yyyy/mm/dd">
                  <c:v>45390</c:v>
                </c:pt>
                <c:pt idx="702" c:formatCode="yyyy/mm/dd">
                  <c:v>45391</c:v>
                </c:pt>
                <c:pt idx="703" c:formatCode="yyyy/mm/dd">
                  <c:v>45392</c:v>
                </c:pt>
                <c:pt idx="704" c:formatCode="yyyy/mm/dd">
                  <c:v>45393</c:v>
                </c:pt>
                <c:pt idx="705" c:formatCode="yyyy/mm/dd">
                  <c:v>45394</c:v>
                </c:pt>
                <c:pt idx="706" c:formatCode="yyyy/mm/dd">
                  <c:v>45397</c:v>
                </c:pt>
                <c:pt idx="707" c:formatCode="yyyy/mm/dd">
                  <c:v>45398</c:v>
                </c:pt>
                <c:pt idx="708" c:formatCode="yyyy/mm/dd">
                  <c:v>45399</c:v>
                </c:pt>
                <c:pt idx="709" c:formatCode="yyyy/mm/dd">
                  <c:v>45400</c:v>
                </c:pt>
                <c:pt idx="710" c:formatCode="yyyy/mm/dd">
                  <c:v>45401</c:v>
                </c:pt>
                <c:pt idx="711" c:formatCode="yyyy/mm/dd">
                  <c:v>45404</c:v>
                </c:pt>
                <c:pt idx="712" c:formatCode="yyyy/mm/dd">
                  <c:v>45405</c:v>
                </c:pt>
                <c:pt idx="713" c:formatCode="yyyy/mm/dd">
                  <c:v>45406</c:v>
                </c:pt>
                <c:pt idx="714" c:formatCode="yyyy/mm/dd">
                  <c:v>45407</c:v>
                </c:pt>
                <c:pt idx="715" c:formatCode="yyyy/mm/dd">
                  <c:v>45408</c:v>
                </c:pt>
                <c:pt idx="716" c:formatCode="yyyy/mm/dd">
                  <c:v>45411</c:v>
                </c:pt>
                <c:pt idx="717" c:formatCode="yyyy/mm/dd">
                  <c:v>45412</c:v>
                </c:pt>
                <c:pt idx="718" c:formatCode="yyyy/mm/dd">
                  <c:v>45418</c:v>
                </c:pt>
                <c:pt idx="719" c:formatCode="yyyy/mm/dd">
                  <c:v>45419</c:v>
                </c:pt>
                <c:pt idx="720" c:formatCode="yyyy/mm/dd">
                  <c:v>45420</c:v>
                </c:pt>
                <c:pt idx="721" c:formatCode="yyyy/mm/dd">
                  <c:v>45421</c:v>
                </c:pt>
                <c:pt idx="722" c:formatCode="yyyy/mm/dd">
                  <c:v>45422</c:v>
                </c:pt>
                <c:pt idx="723" c:formatCode="yyyy/mm/dd">
                  <c:v>45425</c:v>
                </c:pt>
                <c:pt idx="724" c:formatCode="yyyy/mm/dd">
                  <c:v>45426</c:v>
                </c:pt>
                <c:pt idx="725" c:formatCode="yyyy/mm/dd">
                  <c:v>45427</c:v>
                </c:pt>
                <c:pt idx="726" c:formatCode="yyyy/mm/dd">
                  <c:v>45428</c:v>
                </c:pt>
                <c:pt idx="727" c:formatCode="yyyy/mm/dd">
                  <c:v>45429</c:v>
                </c:pt>
                <c:pt idx="728" c:formatCode="yyyy/mm/dd">
                  <c:v>45432</c:v>
                </c:pt>
                <c:pt idx="729" c:formatCode="yyyy/mm/dd">
                  <c:v>45433</c:v>
                </c:pt>
                <c:pt idx="730" c:formatCode="yyyy/mm/dd">
                  <c:v>45434</c:v>
                </c:pt>
                <c:pt idx="731" c:formatCode="yyyy/mm/dd">
                  <c:v>45435</c:v>
                </c:pt>
                <c:pt idx="732" c:formatCode="yyyy/mm/dd">
                  <c:v>45436</c:v>
                </c:pt>
                <c:pt idx="733" c:formatCode="yyyy/mm/dd">
                  <c:v>45439</c:v>
                </c:pt>
                <c:pt idx="734" c:formatCode="yyyy/mm/dd">
                  <c:v>45440</c:v>
                </c:pt>
                <c:pt idx="735" c:formatCode="yyyy/mm/dd">
                  <c:v>45441</c:v>
                </c:pt>
                <c:pt idx="736" c:formatCode="yyyy/mm/dd">
                  <c:v>45442</c:v>
                </c:pt>
                <c:pt idx="737" c:formatCode="yyyy/mm/dd">
                  <c:v>45443</c:v>
                </c:pt>
                <c:pt idx="738" c:formatCode="yyyy/mm/dd">
                  <c:v>45446</c:v>
                </c:pt>
                <c:pt idx="739" c:formatCode="yyyy/mm/dd">
                  <c:v>45447</c:v>
                </c:pt>
                <c:pt idx="740" c:formatCode="yyyy/mm/dd">
                  <c:v>45448</c:v>
                </c:pt>
                <c:pt idx="741" c:formatCode="yyyy/mm/dd">
                  <c:v>45449</c:v>
                </c:pt>
                <c:pt idx="742" c:formatCode="yyyy/mm/dd">
                  <c:v>45450</c:v>
                </c:pt>
                <c:pt idx="743" c:formatCode="yyyy/mm/dd">
                  <c:v>45454</c:v>
                </c:pt>
                <c:pt idx="744" c:formatCode="yyyy/mm/dd">
                  <c:v>45455</c:v>
                </c:pt>
                <c:pt idx="745" c:formatCode="yyyy/mm/dd">
                  <c:v>45456</c:v>
                </c:pt>
                <c:pt idx="746" c:formatCode="yyyy/mm/dd">
                  <c:v>45457</c:v>
                </c:pt>
                <c:pt idx="747" c:formatCode="yyyy/mm/dd">
                  <c:v>45460</c:v>
                </c:pt>
                <c:pt idx="748" c:formatCode="yyyy/mm/dd">
                  <c:v>45461</c:v>
                </c:pt>
                <c:pt idx="749" c:formatCode="yyyy/mm/dd">
                  <c:v>45462</c:v>
                </c:pt>
                <c:pt idx="750" c:formatCode="yyyy/mm/dd">
                  <c:v>45463</c:v>
                </c:pt>
                <c:pt idx="751" c:formatCode="yyyy/mm/dd">
                  <c:v>45464</c:v>
                </c:pt>
                <c:pt idx="752" c:formatCode="yyyy/mm/dd">
                  <c:v>45467</c:v>
                </c:pt>
                <c:pt idx="753" c:formatCode="yyyy/mm/dd">
                  <c:v>45468</c:v>
                </c:pt>
                <c:pt idx="754" c:formatCode="yyyy/mm/dd">
                  <c:v>45469</c:v>
                </c:pt>
                <c:pt idx="755" c:formatCode="yyyy/mm/dd">
                  <c:v>45470</c:v>
                </c:pt>
                <c:pt idx="756" c:formatCode="yyyy/mm/dd">
                  <c:v>45471</c:v>
                </c:pt>
                <c:pt idx="757" c:formatCode="yyyy/mm/dd">
                  <c:v>45474</c:v>
                </c:pt>
                <c:pt idx="758" c:formatCode="yyyy/mm/dd">
                  <c:v>45475</c:v>
                </c:pt>
                <c:pt idx="759" c:formatCode="yyyy/mm/dd">
                  <c:v>45476</c:v>
                </c:pt>
                <c:pt idx="760" c:formatCode="yyyy/mm/dd">
                  <c:v>45477</c:v>
                </c:pt>
                <c:pt idx="761" c:formatCode="yyyy/mm/dd">
                  <c:v>45478</c:v>
                </c:pt>
                <c:pt idx="762" c:formatCode="yyyy/mm/dd">
                  <c:v>45481</c:v>
                </c:pt>
                <c:pt idx="763" c:formatCode="yyyy/mm/dd">
                  <c:v>45482</c:v>
                </c:pt>
                <c:pt idx="764" c:formatCode="yyyy/mm/dd">
                  <c:v>45483</c:v>
                </c:pt>
                <c:pt idx="765" c:formatCode="yyyy/mm/dd">
                  <c:v>45484</c:v>
                </c:pt>
                <c:pt idx="766" c:formatCode="yyyy/mm/dd">
                  <c:v>45485</c:v>
                </c:pt>
                <c:pt idx="767" c:formatCode="yyyy/mm/dd">
                  <c:v>45488</c:v>
                </c:pt>
                <c:pt idx="768" c:formatCode="yyyy/mm/dd">
                  <c:v>45489</c:v>
                </c:pt>
                <c:pt idx="769" c:formatCode="yyyy/mm/dd">
                  <c:v>45490</c:v>
                </c:pt>
                <c:pt idx="770" c:formatCode="yyyy/mm/dd">
                  <c:v>45491</c:v>
                </c:pt>
                <c:pt idx="771" c:formatCode="yyyy/mm/dd">
                  <c:v>45492</c:v>
                </c:pt>
                <c:pt idx="772" c:formatCode="yyyy/mm/dd">
                  <c:v>45495</c:v>
                </c:pt>
                <c:pt idx="773" c:formatCode="yyyy/mm/dd">
                  <c:v>45496</c:v>
                </c:pt>
                <c:pt idx="774" c:formatCode="yyyy/mm/dd">
                  <c:v>45497</c:v>
                </c:pt>
                <c:pt idx="775" c:formatCode="yyyy/mm/dd">
                  <c:v>45498</c:v>
                </c:pt>
                <c:pt idx="776" c:formatCode="yyyy/mm/dd">
                  <c:v>45499</c:v>
                </c:pt>
                <c:pt idx="777" c:formatCode="yyyy/mm/dd">
                  <c:v>45502</c:v>
                </c:pt>
                <c:pt idx="778" c:formatCode="yyyy/mm/dd">
                  <c:v>45503</c:v>
                </c:pt>
                <c:pt idx="779" c:formatCode="yyyy/mm/dd">
                  <c:v>45504</c:v>
                </c:pt>
                <c:pt idx="780" c:formatCode="yyyy/mm/dd">
                  <c:v>45505</c:v>
                </c:pt>
                <c:pt idx="781" c:formatCode="yyyy/mm/dd">
                  <c:v>45506</c:v>
                </c:pt>
                <c:pt idx="782" c:formatCode="yyyy/mm/dd">
                  <c:v>45509</c:v>
                </c:pt>
                <c:pt idx="783" c:formatCode="yyyy/mm/dd">
                  <c:v>45510</c:v>
                </c:pt>
                <c:pt idx="784" c:formatCode="yyyy/mm/dd">
                  <c:v>45511</c:v>
                </c:pt>
                <c:pt idx="785" c:formatCode="yyyy/mm/dd">
                  <c:v>45512</c:v>
                </c:pt>
                <c:pt idx="786" c:formatCode="yyyy/mm/dd">
                  <c:v>45513</c:v>
                </c:pt>
                <c:pt idx="787" c:formatCode="yyyy/mm/dd">
                  <c:v>45516</c:v>
                </c:pt>
                <c:pt idx="788" c:formatCode="yyyy/mm/dd">
                  <c:v>45517</c:v>
                </c:pt>
                <c:pt idx="789" c:formatCode="yyyy/mm/dd">
                  <c:v>45518</c:v>
                </c:pt>
                <c:pt idx="790" c:formatCode="yyyy/mm/dd">
                  <c:v>45519</c:v>
                </c:pt>
                <c:pt idx="791" c:formatCode="yyyy/mm/dd">
                  <c:v>45520</c:v>
                </c:pt>
                <c:pt idx="792" c:formatCode="yyyy/mm/dd">
                  <c:v>45523</c:v>
                </c:pt>
                <c:pt idx="793" c:formatCode="yyyy/mm/dd">
                  <c:v>45524</c:v>
                </c:pt>
                <c:pt idx="794" c:formatCode="yyyy/mm/dd">
                  <c:v>45525</c:v>
                </c:pt>
                <c:pt idx="795" c:formatCode="yyyy/mm/dd">
                  <c:v>45526</c:v>
                </c:pt>
                <c:pt idx="796" c:formatCode="yyyy/mm/dd">
                  <c:v>45527</c:v>
                </c:pt>
                <c:pt idx="797" c:formatCode="yyyy/mm/dd">
                  <c:v>45530</c:v>
                </c:pt>
                <c:pt idx="798" c:formatCode="yyyy/mm/dd">
                  <c:v>45531</c:v>
                </c:pt>
                <c:pt idx="799" c:formatCode="yyyy/mm/dd">
                  <c:v>45532</c:v>
                </c:pt>
                <c:pt idx="800" c:formatCode="yyyy/mm/dd">
                  <c:v>45533</c:v>
                </c:pt>
                <c:pt idx="801" c:formatCode="yyyy/mm/dd">
                  <c:v>45534</c:v>
                </c:pt>
                <c:pt idx="802" c:formatCode="yyyy/mm/dd">
                  <c:v>45537</c:v>
                </c:pt>
                <c:pt idx="803" c:formatCode="yyyy/mm/dd">
                  <c:v>45538</c:v>
                </c:pt>
                <c:pt idx="804" c:formatCode="yyyy/mm/dd">
                  <c:v>45539</c:v>
                </c:pt>
                <c:pt idx="805" c:formatCode="yyyy/mm/dd">
                  <c:v>45540</c:v>
                </c:pt>
                <c:pt idx="806" c:formatCode="yyyy/mm/dd">
                  <c:v>45541</c:v>
                </c:pt>
                <c:pt idx="807" c:formatCode="yyyy/mm/dd">
                  <c:v>45544</c:v>
                </c:pt>
                <c:pt idx="808" c:formatCode="yyyy/mm/dd">
                  <c:v>45545</c:v>
                </c:pt>
                <c:pt idx="809" c:formatCode="yyyy/mm/dd">
                  <c:v>45546</c:v>
                </c:pt>
                <c:pt idx="810" c:formatCode="yyyy/mm/dd">
                  <c:v>45547</c:v>
                </c:pt>
                <c:pt idx="811" c:formatCode="yyyy/mm/dd">
                  <c:v>45548</c:v>
                </c:pt>
                <c:pt idx="812" c:formatCode="yyyy/mm/dd">
                  <c:v>45553</c:v>
                </c:pt>
                <c:pt idx="813" c:formatCode="yyyy/mm/dd">
                  <c:v>45554</c:v>
                </c:pt>
                <c:pt idx="814" c:formatCode="yyyy/mm/dd">
                  <c:v>45555</c:v>
                </c:pt>
                <c:pt idx="815" c:formatCode="yyyy/mm/dd">
                  <c:v>45558</c:v>
                </c:pt>
                <c:pt idx="816" c:formatCode="yyyy/mm/dd">
                  <c:v>45559</c:v>
                </c:pt>
                <c:pt idx="817" c:formatCode="yyyy/mm/dd">
                  <c:v>45560</c:v>
                </c:pt>
                <c:pt idx="818" c:formatCode="yyyy/mm/dd">
                  <c:v>45561</c:v>
                </c:pt>
                <c:pt idx="819" c:formatCode="yyyy/mm/dd">
                  <c:v>45562</c:v>
                </c:pt>
                <c:pt idx="820" c:formatCode="yyyy/mm/dd">
                  <c:v>45565</c:v>
                </c:pt>
                <c:pt idx="821" c:formatCode="yyyy/mm/dd">
                  <c:v>45573</c:v>
                </c:pt>
                <c:pt idx="822" c:formatCode="yyyy/mm/dd">
                  <c:v>45574</c:v>
                </c:pt>
                <c:pt idx="823" c:formatCode="yyyy/mm/dd">
                  <c:v>45575</c:v>
                </c:pt>
                <c:pt idx="824" c:formatCode="yyyy/mm/dd">
                  <c:v>45576</c:v>
                </c:pt>
                <c:pt idx="825" c:formatCode="yyyy/mm/dd">
                  <c:v>45579</c:v>
                </c:pt>
                <c:pt idx="826" c:formatCode="yyyy/mm/dd">
                  <c:v>45580</c:v>
                </c:pt>
                <c:pt idx="827" c:formatCode="yyyy/mm/dd">
                  <c:v>45581</c:v>
                </c:pt>
                <c:pt idx="828" c:formatCode="yyyy/mm/dd">
                  <c:v>45582</c:v>
                </c:pt>
                <c:pt idx="829" c:formatCode="yyyy/mm/dd">
                  <c:v>45583</c:v>
                </c:pt>
                <c:pt idx="830" c:formatCode="yyyy/mm/dd">
                  <c:v>45586</c:v>
                </c:pt>
              </c:numCache>
            </c:numRef>
          </c:cat>
          <c:val>
            <c:numRef>
              <c:f>'金鹰科技创新A-单位净值走势图'!$B$3:$B$833</c:f>
              <c:numCache>
                <c:formatCode>0.00%</c:formatCode>
                <c:ptCount val="831"/>
                <c:pt idx="0">
                  <c:v>0</c:v>
                </c:pt>
                <c:pt idx="1">
                  <c:v>-0.00269299820466797</c:v>
                </c:pt>
                <c:pt idx="2">
                  <c:v>0.00179533213644524</c:v>
                </c:pt>
                <c:pt idx="3">
                  <c:v>-0.00359066427289049</c:v>
                </c:pt>
                <c:pt idx="4">
                  <c:v>0.00897666068222622</c:v>
                </c:pt>
                <c:pt idx="5">
                  <c:v>0.0206463195691202</c:v>
                </c:pt>
                <c:pt idx="6">
                  <c:v>0.016157989228007</c:v>
                </c:pt>
                <c:pt idx="7">
                  <c:v>0.0350089766606822</c:v>
                </c:pt>
                <c:pt idx="8">
                  <c:v>0.0368043087971274</c:v>
                </c:pt>
                <c:pt idx="9">
                  <c:v>0.0475763016157989</c:v>
                </c:pt>
                <c:pt idx="10">
                  <c:v>0.0637342908438061</c:v>
                </c:pt>
                <c:pt idx="11">
                  <c:v>0.0430879712746857</c:v>
                </c:pt>
                <c:pt idx="12">
                  <c:v>0.0430879712746857</c:v>
                </c:pt>
                <c:pt idx="13">
                  <c:v>0.0475763016157989</c:v>
                </c:pt>
                <c:pt idx="14">
                  <c:v>0.0763016157989228</c:v>
                </c:pt>
                <c:pt idx="15">
                  <c:v>0.0718132854578096</c:v>
                </c:pt>
                <c:pt idx="16">
                  <c:v>0.0673249551166965</c:v>
                </c:pt>
                <c:pt idx="17">
                  <c:v>0.102333931777379</c:v>
                </c:pt>
                <c:pt idx="18">
                  <c:v>0.09245960502693</c:v>
                </c:pt>
                <c:pt idx="19">
                  <c:v>0.0834829443447037</c:v>
                </c:pt>
                <c:pt idx="20">
                  <c:v>0.0727109515260323</c:v>
                </c:pt>
                <c:pt idx="21">
                  <c:v>0.0960502692998204</c:v>
                </c:pt>
                <c:pt idx="22">
                  <c:v>0.0951526032315977</c:v>
                </c:pt>
                <c:pt idx="23">
                  <c:v>0.116696588868941</c:v>
                </c:pt>
                <c:pt idx="24">
                  <c:v>0.119389587073609</c:v>
                </c:pt>
                <c:pt idx="25">
                  <c:v>0.131956912028725</c:v>
                </c:pt>
                <c:pt idx="26">
                  <c:v>0.114003590664273</c:v>
                </c:pt>
                <c:pt idx="27">
                  <c:v>0.110412926391382</c:v>
                </c:pt>
                <c:pt idx="28">
                  <c:v>0.126570915619389</c:v>
                </c:pt>
                <c:pt idx="29">
                  <c:v>0.117594254937163</c:v>
                </c:pt>
                <c:pt idx="30">
                  <c:v>0.144524236983842</c:v>
                </c:pt>
                <c:pt idx="31">
                  <c:v>0.126570915619389</c:v>
                </c:pt>
                <c:pt idx="32">
                  <c:v>0.121184919210054</c:v>
                </c:pt>
                <c:pt idx="33">
                  <c:v>0.148114901256732</c:v>
                </c:pt>
                <c:pt idx="34">
                  <c:v>0.148114901256732</c:v>
                </c:pt>
                <c:pt idx="35">
                  <c:v>0.16427289048474</c:v>
                </c:pt>
                <c:pt idx="36">
                  <c:v>0.176840215439856</c:v>
                </c:pt>
                <c:pt idx="37">
                  <c:v>0.179533213644524</c:v>
                </c:pt>
                <c:pt idx="38">
                  <c:v>0.218132854578097</c:v>
                </c:pt>
                <c:pt idx="39">
                  <c:v>0.233393177737881</c:v>
                </c:pt>
                <c:pt idx="40">
                  <c:v>0.202872531418312</c:v>
                </c:pt>
                <c:pt idx="41">
                  <c:v>0.197486535008977</c:v>
                </c:pt>
                <c:pt idx="42">
                  <c:v>0.197486535008977</c:v>
                </c:pt>
                <c:pt idx="43">
                  <c:v>0.20556552962298</c:v>
                </c:pt>
                <c:pt idx="44">
                  <c:v>0.209156193895871</c:v>
                </c:pt>
                <c:pt idx="45">
                  <c:v>0.226211849192101</c:v>
                </c:pt>
                <c:pt idx="46">
                  <c:v>0.235188509874327</c:v>
                </c:pt>
                <c:pt idx="47">
                  <c:v>0.211849192100539</c:v>
                </c:pt>
                <c:pt idx="48">
                  <c:v>0.202872531418312</c:v>
                </c:pt>
                <c:pt idx="49">
                  <c:v>0.195691202872531</c:v>
                </c:pt>
                <c:pt idx="50">
                  <c:v>0.157091561938959</c:v>
                </c:pt>
                <c:pt idx="51">
                  <c:v>0.210053859964093</c:v>
                </c:pt>
                <c:pt idx="52">
                  <c:v>0.235188509874327</c:v>
                </c:pt>
                <c:pt idx="53">
                  <c:v>0.26391382405745</c:v>
                </c:pt>
                <c:pt idx="54">
                  <c:v>0.245960502692998</c:v>
                </c:pt>
                <c:pt idx="55">
                  <c:v>0.28096947935368</c:v>
                </c:pt>
                <c:pt idx="56">
                  <c:v>0.274685816876122</c:v>
                </c:pt>
                <c:pt idx="57">
                  <c:v>0.279174147217235</c:v>
                </c:pt>
                <c:pt idx="58">
                  <c:v>0.291741472172352</c:v>
                </c:pt>
                <c:pt idx="59">
                  <c:v>0.29802513464991</c:v>
                </c:pt>
                <c:pt idx="60">
                  <c:v>0.301615798922801</c:v>
                </c:pt>
                <c:pt idx="61">
                  <c:v>0.305206463195691</c:v>
                </c:pt>
                <c:pt idx="62">
                  <c:v>0.283662477558348</c:v>
                </c:pt>
                <c:pt idx="63">
                  <c:v>0.27737881508079</c:v>
                </c:pt>
                <c:pt idx="64">
                  <c:v>0.236983842010772</c:v>
                </c:pt>
                <c:pt idx="65">
                  <c:v>0.244165170556553</c:v>
                </c:pt>
                <c:pt idx="66">
                  <c:v>0.249551166965888</c:v>
                </c:pt>
                <c:pt idx="67">
                  <c:v>0.247755834829443</c:v>
                </c:pt>
                <c:pt idx="68">
                  <c:v>0.29443447037702</c:v>
                </c:pt>
                <c:pt idx="69">
                  <c:v>0.300718132854578</c:v>
                </c:pt>
                <c:pt idx="70">
                  <c:v>0.299820466786355</c:v>
                </c:pt>
                <c:pt idx="71">
                  <c:v>0.280071813285458</c:v>
                </c:pt>
                <c:pt idx="72">
                  <c:v>0.291741472172352</c:v>
                </c:pt>
                <c:pt idx="73">
                  <c:v>0.296229802513465</c:v>
                </c:pt>
                <c:pt idx="74">
                  <c:v>0.28096947935368</c:v>
                </c:pt>
                <c:pt idx="75">
                  <c:v>0.271095152603231</c:v>
                </c:pt>
                <c:pt idx="76">
                  <c:v>0.264811490125673</c:v>
                </c:pt>
                <c:pt idx="77">
                  <c:v>0.267504488330341</c:v>
                </c:pt>
                <c:pt idx="78">
                  <c:v>0.288150807899461</c:v>
                </c:pt>
                <c:pt idx="79">
                  <c:v>0.299820466786355</c:v>
                </c:pt>
                <c:pt idx="80">
                  <c:v>0.328545780969479</c:v>
                </c:pt>
                <c:pt idx="81">
                  <c:v>0.304308797127468</c:v>
                </c:pt>
                <c:pt idx="82">
                  <c:v>0.316876122082585</c:v>
                </c:pt>
                <c:pt idx="83">
                  <c:v>0.301615798922801</c:v>
                </c:pt>
                <c:pt idx="84">
                  <c:v>0.300718132854578</c:v>
                </c:pt>
                <c:pt idx="85">
                  <c:v>0.29443447037702</c:v>
                </c:pt>
                <c:pt idx="86">
                  <c:v>0.26391382405745</c:v>
                </c:pt>
                <c:pt idx="87">
                  <c:v>0.249551166965888</c:v>
                </c:pt>
                <c:pt idx="88">
                  <c:v>0.249551166965888</c:v>
                </c:pt>
                <c:pt idx="89">
                  <c:v>0.265709156193896</c:v>
                </c:pt>
                <c:pt idx="90">
                  <c:v>0.257630161579892</c:v>
                </c:pt>
                <c:pt idx="91">
                  <c:v>0.231597845601436</c:v>
                </c:pt>
                <c:pt idx="92">
                  <c:v>0.226211849192101</c:v>
                </c:pt>
                <c:pt idx="93">
                  <c:v>0.185816876122082</c:v>
                </c:pt>
                <c:pt idx="94">
                  <c:v>0.215439856373429</c:v>
                </c:pt>
                <c:pt idx="95">
                  <c:v>0.231597845601436</c:v>
                </c:pt>
                <c:pt idx="96">
                  <c:v>0.230700179533214</c:v>
                </c:pt>
                <c:pt idx="97">
                  <c:v>0.198384201077199</c:v>
                </c:pt>
                <c:pt idx="98">
                  <c:v>0.208258527827648</c:v>
                </c:pt>
                <c:pt idx="99">
                  <c:v>0.22262118491921</c:v>
                </c:pt>
                <c:pt idx="100">
                  <c:v>0.218132854578097</c:v>
                </c:pt>
                <c:pt idx="101">
                  <c:v>0.214542190305206</c:v>
                </c:pt>
                <c:pt idx="102">
                  <c:v>0.22262118491921</c:v>
                </c:pt>
                <c:pt idx="103">
                  <c:v>0.226211849192101</c:v>
                </c:pt>
                <c:pt idx="104">
                  <c:v>0.230700179533214</c:v>
                </c:pt>
                <c:pt idx="105">
                  <c:v>0.210951526032316</c:v>
                </c:pt>
                <c:pt idx="106">
                  <c:v>0.212746858168761</c:v>
                </c:pt>
                <c:pt idx="107">
                  <c:v>0.203770197486535</c:v>
                </c:pt>
                <c:pt idx="108">
                  <c:v>0.18491921005386</c:v>
                </c:pt>
                <c:pt idx="109">
                  <c:v>0.161579892280072</c:v>
                </c:pt>
                <c:pt idx="110">
                  <c:v>0.174147217235188</c:v>
                </c:pt>
                <c:pt idx="111">
                  <c:v>0.203770197486535</c:v>
                </c:pt>
                <c:pt idx="112">
                  <c:v>0.196588868940754</c:v>
                </c:pt>
                <c:pt idx="113">
                  <c:v>0.20556552962298</c:v>
                </c:pt>
                <c:pt idx="114">
                  <c:v>0.232495511669659</c:v>
                </c:pt>
                <c:pt idx="115">
                  <c:v>0.248653500897666</c:v>
                </c:pt>
                <c:pt idx="116">
                  <c:v>0.255834829443447</c:v>
                </c:pt>
                <c:pt idx="117">
                  <c:v>0.262118491921005</c:v>
                </c:pt>
                <c:pt idx="118">
                  <c:v>0.278276481149012</c:v>
                </c:pt>
                <c:pt idx="119">
                  <c:v>0.308797127468582</c:v>
                </c:pt>
                <c:pt idx="120">
                  <c:v>0.319569120287253</c:v>
                </c:pt>
                <c:pt idx="121">
                  <c:v>0.336624775583483</c:v>
                </c:pt>
                <c:pt idx="122">
                  <c:v>0.324057450628366</c:v>
                </c:pt>
                <c:pt idx="123">
                  <c:v>0.343806104129264</c:v>
                </c:pt>
                <c:pt idx="124">
                  <c:v>0.319569120287253</c:v>
                </c:pt>
                <c:pt idx="125">
                  <c:v>0.336624775583483</c:v>
                </c:pt>
                <c:pt idx="126">
                  <c:v>0.35278276481149</c:v>
                </c:pt>
                <c:pt idx="127">
                  <c:v>0.366247755834829</c:v>
                </c:pt>
                <c:pt idx="128">
                  <c:v>0.368043087971275</c:v>
                </c:pt>
                <c:pt idx="129">
                  <c:v>0.362657091561939</c:v>
                </c:pt>
                <c:pt idx="130">
                  <c:v>0.350089766606822</c:v>
                </c:pt>
                <c:pt idx="131">
                  <c:v>0.348294434470377</c:v>
                </c:pt>
                <c:pt idx="132">
                  <c:v>0.351885098743267</c:v>
                </c:pt>
                <c:pt idx="133">
                  <c:v>0.362657091561939</c:v>
                </c:pt>
                <c:pt idx="134">
                  <c:v>0.343806104129264</c:v>
                </c:pt>
                <c:pt idx="135">
                  <c:v>0.357271095152603</c:v>
                </c:pt>
                <c:pt idx="136">
                  <c:v>0.33213644524237</c:v>
                </c:pt>
                <c:pt idx="137">
                  <c:v>0.314183123877917</c:v>
                </c:pt>
                <c:pt idx="138">
                  <c:v>0.342908438061041</c:v>
                </c:pt>
                <c:pt idx="139">
                  <c:v>0.345601436265709</c:v>
                </c:pt>
                <c:pt idx="140">
                  <c:v>0.350089766606822</c:v>
                </c:pt>
                <c:pt idx="141">
                  <c:v>0.359964093357271</c:v>
                </c:pt>
                <c:pt idx="142">
                  <c:v>0.359066427289048</c:v>
                </c:pt>
                <c:pt idx="143">
                  <c:v>0.354578096947935</c:v>
                </c:pt>
                <c:pt idx="144">
                  <c:v>0.359964093357271</c:v>
                </c:pt>
                <c:pt idx="145">
                  <c:v>0.347396768402154</c:v>
                </c:pt>
                <c:pt idx="146">
                  <c:v>0.330341113105924</c:v>
                </c:pt>
                <c:pt idx="147">
                  <c:v>0.349192100538599</c:v>
                </c:pt>
                <c:pt idx="148">
                  <c:v>0.374326750448833</c:v>
                </c:pt>
                <c:pt idx="149">
                  <c:v>0.376122082585278</c:v>
                </c:pt>
                <c:pt idx="150">
                  <c:v>0.359964093357271</c:v>
                </c:pt>
                <c:pt idx="151">
                  <c:v>0.345601436265709</c:v>
                </c:pt>
                <c:pt idx="152">
                  <c:v>0.366247755834829</c:v>
                </c:pt>
                <c:pt idx="153">
                  <c:v>0.353680430879713</c:v>
                </c:pt>
                <c:pt idx="154">
                  <c:v>0.394075403949731</c:v>
                </c:pt>
                <c:pt idx="155">
                  <c:v>0.408438061041292</c:v>
                </c:pt>
                <c:pt idx="156">
                  <c:v>0.443447037701975</c:v>
                </c:pt>
                <c:pt idx="157">
                  <c:v>0.423698384201077</c:v>
                </c:pt>
                <c:pt idx="158">
                  <c:v>0.421903052064632</c:v>
                </c:pt>
                <c:pt idx="159">
                  <c:v>0.393177737881508</c:v>
                </c:pt>
                <c:pt idx="160">
                  <c:v>0.420107719928187</c:v>
                </c:pt>
                <c:pt idx="161">
                  <c:v>0.39048473967684</c:v>
                </c:pt>
                <c:pt idx="162">
                  <c:v>0.403949730700179</c:v>
                </c:pt>
                <c:pt idx="163">
                  <c:v>0.385098743267504</c:v>
                </c:pt>
                <c:pt idx="164">
                  <c:v>0.381508078994614</c:v>
                </c:pt>
                <c:pt idx="165">
                  <c:v>0.44524236983842</c:v>
                </c:pt>
                <c:pt idx="166">
                  <c:v>0.431777378815081</c:v>
                </c:pt>
                <c:pt idx="167">
                  <c:v>0.435368043087971</c:v>
                </c:pt>
                <c:pt idx="168">
                  <c:v>0.40754039497307</c:v>
                </c:pt>
                <c:pt idx="169">
                  <c:v>0.389587073608617</c:v>
                </c:pt>
                <c:pt idx="170">
                  <c:v>0.394973070017953</c:v>
                </c:pt>
                <c:pt idx="171">
                  <c:v>0.338420107719928</c:v>
                </c:pt>
                <c:pt idx="172">
                  <c:v>0.345601436265709</c:v>
                </c:pt>
                <c:pt idx="173">
                  <c:v>0.287253141831239</c:v>
                </c:pt>
                <c:pt idx="174">
                  <c:v>0.300718132854578</c:v>
                </c:pt>
                <c:pt idx="175">
                  <c:v>0.288150807899461</c:v>
                </c:pt>
                <c:pt idx="176">
                  <c:v>0.308797127468582</c:v>
                </c:pt>
                <c:pt idx="177">
                  <c:v>0.336624775583483</c:v>
                </c:pt>
                <c:pt idx="178">
                  <c:v>0.324057450628366</c:v>
                </c:pt>
                <c:pt idx="179">
                  <c:v>0.299820466786355</c:v>
                </c:pt>
                <c:pt idx="180">
                  <c:v>0.290843806104129</c:v>
                </c:pt>
                <c:pt idx="181">
                  <c:v>0.296229802513465</c:v>
                </c:pt>
                <c:pt idx="182">
                  <c:v>0.302513464991023</c:v>
                </c:pt>
                <c:pt idx="183">
                  <c:v>0.289048473967684</c:v>
                </c:pt>
                <c:pt idx="184">
                  <c:v>0.303411131059246</c:v>
                </c:pt>
                <c:pt idx="185">
                  <c:v>0.31867145421903</c:v>
                </c:pt>
                <c:pt idx="186">
                  <c:v>0.287253141831239</c:v>
                </c:pt>
                <c:pt idx="187">
                  <c:v>0.312387791741472</c:v>
                </c:pt>
                <c:pt idx="188">
                  <c:v>0.267504488330341</c:v>
                </c:pt>
                <c:pt idx="189">
                  <c:v>0.27737881508079</c:v>
                </c:pt>
                <c:pt idx="190">
                  <c:v>0.27737881508079</c:v>
                </c:pt>
                <c:pt idx="191">
                  <c:v>0.285457809694793</c:v>
                </c:pt>
                <c:pt idx="192">
                  <c:v>0.281867145421903</c:v>
                </c:pt>
                <c:pt idx="193">
                  <c:v>0.264811490125673</c:v>
                </c:pt>
                <c:pt idx="194">
                  <c:v>0.252244165170556</c:v>
                </c:pt>
                <c:pt idx="195">
                  <c:v>0.22262118491921</c:v>
                </c:pt>
                <c:pt idx="196">
                  <c:v>0.191202872531418</c:v>
                </c:pt>
                <c:pt idx="197">
                  <c:v>0.175942549371634</c:v>
                </c:pt>
                <c:pt idx="198">
                  <c:v>0.184021543985637</c:v>
                </c:pt>
                <c:pt idx="199">
                  <c:v>0.201077199281867</c:v>
                </c:pt>
                <c:pt idx="200">
                  <c:v>0.16427289048474</c:v>
                </c:pt>
                <c:pt idx="201">
                  <c:v>0.108617594254937</c:v>
                </c:pt>
                <c:pt idx="202">
                  <c:v>0.144524236983842</c:v>
                </c:pt>
                <c:pt idx="203">
                  <c:v>0.162477558348294</c:v>
                </c:pt>
                <c:pt idx="204">
                  <c:v>0.155296229802513</c:v>
                </c:pt>
                <c:pt idx="205">
                  <c:v>0.166068222621185</c:v>
                </c:pt>
                <c:pt idx="206">
                  <c:v>0.166068222621185</c:v>
                </c:pt>
                <c:pt idx="207">
                  <c:v>0.170556552962298</c:v>
                </c:pt>
                <c:pt idx="208">
                  <c:v>0.145421903052065</c:v>
                </c:pt>
                <c:pt idx="209">
                  <c:v>0.140933572710951</c:v>
                </c:pt>
                <c:pt idx="210">
                  <c:v>0.144524236983842</c:v>
                </c:pt>
                <c:pt idx="211">
                  <c:v>0.121184919210054</c:v>
                </c:pt>
                <c:pt idx="212">
                  <c:v>0.138240574506284</c:v>
                </c:pt>
                <c:pt idx="213">
                  <c:v>0.13016157989228</c:v>
                </c:pt>
                <c:pt idx="214">
                  <c:v>0.13016157989228</c:v>
                </c:pt>
                <c:pt idx="215">
                  <c:v>0.135547576301616</c:v>
                </c:pt>
                <c:pt idx="216">
                  <c:v>0.0978456014362657</c:v>
                </c:pt>
                <c:pt idx="217">
                  <c:v>0.0727109515260323</c:v>
                </c:pt>
                <c:pt idx="218">
                  <c:v>0.0377019748653499</c:v>
                </c:pt>
                <c:pt idx="219">
                  <c:v>0.0574506283662476</c:v>
                </c:pt>
                <c:pt idx="220">
                  <c:v>0.0278276481149012</c:v>
                </c:pt>
                <c:pt idx="221">
                  <c:v>0.0242369838420107</c:v>
                </c:pt>
                <c:pt idx="222">
                  <c:v>-0.00897666068222622</c:v>
                </c:pt>
                <c:pt idx="223">
                  <c:v>-0.00179533213644524</c:v>
                </c:pt>
                <c:pt idx="224">
                  <c:v>0.00448833034111301</c:v>
                </c:pt>
                <c:pt idx="225">
                  <c:v>-0.00359066427289049</c:v>
                </c:pt>
                <c:pt idx="226">
                  <c:v>-0.0350089766606824</c:v>
                </c:pt>
                <c:pt idx="227">
                  <c:v>-0.0529622980251348</c:v>
                </c:pt>
                <c:pt idx="228">
                  <c:v>-0.125673249551167</c:v>
                </c:pt>
                <c:pt idx="229">
                  <c:v>-0.153500897666068</c:v>
                </c:pt>
                <c:pt idx="230">
                  <c:v>-0.122980251346499</c:v>
                </c:pt>
                <c:pt idx="231">
                  <c:v>-0.142728904847397</c:v>
                </c:pt>
                <c:pt idx="232">
                  <c:v>-0.0879712746858169</c:v>
                </c:pt>
                <c:pt idx="233">
                  <c:v>-0.0754039497307002</c:v>
                </c:pt>
                <c:pt idx="234">
                  <c:v>-0.0798922800718135</c:v>
                </c:pt>
                <c:pt idx="235">
                  <c:v>-0.0780969479353682</c:v>
                </c:pt>
                <c:pt idx="236">
                  <c:v>-0.0583482944344705</c:v>
                </c:pt>
                <c:pt idx="237">
                  <c:v>-0.0520646319569121</c:v>
                </c:pt>
                <c:pt idx="238">
                  <c:v>-0.0439856373429086</c:v>
                </c:pt>
                <c:pt idx="239">
                  <c:v>-0.0475763016157991</c:v>
                </c:pt>
                <c:pt idx="240">
                  <c:v>-0.0475763016157991</c:v>
                </c:pt>
                <c:pt idx="241">
                  <c:v>-0.0439856373429086</c:v>
                </c:pt>
                <c:pt idx="242">
                  <c:v>-0.0385996409335728</c:v>
                </c:pt>
                <c:pt idx="243">
                  <c:v>-0.0394973070017954</c:v>
                </c:pt>
                <c:pt idx="244">
                  <c:v>-0.0278276481149014</c:v>
                </c:pt>
                <c:pt idx="245">
                  <c:v>-0.0197486535008977</c:v>
                </c:pt>
                <c:pt idx="246">
                  <c:v>-0.0673249551166967</c:v>
                </c:pt>
                <c:pt idx="247">
                  <c:v>-0.0466786355475763</c:v>
                </c:pt>
                <c:pt idx="248">
                  <c:v>-0.0341113105924596</c:v>
                </c:pt>
                <c:pt idx="249">
                  <c:v>-0.0412926391382406</c:v>
                </c:pt>
                <c:pt idx="250">
                  <c:v>-0.0368043087971276</c:v>
                </c:pt>
                <c:pt idx="251">
                  <c:v>-0.00628366247755845</c:v>
                </c:pt>
                <c:pt idx="252">
                  <c:v>0.000897666068222522</c:v>
                </c:pt>
                <c:pt idx="253">
                  <c:v>0.0215439856373427</c:v>
                </c:pt>
                <c:pt idx="254">
                  <c:v>0.0430879712746857</c:v>
                </c:pt>
                <c:pt idx="255">
                  <c:v>0.0296229802513464</c:v>
                </c:pt>
                <c:pt idx="256">
                  <c:v>0.0323159784560142</c:v>
                </c:pt>
                <c:pt idx="257">
                  <c:v>0.00269299820466777</c:v>
                </c:pt>
                <c:pt idx="258">
                  <c:v>0.0125673249551165</c:v>
                </c:pt>
                <c:pt idx="259">
                  <c:v>0.0134649910233392</c:v>
                </c:pt>
                <c:pt idx="260">
                  <c:v>0.00628366247755825</c:v>
                </c:pt>
                <c:pt idx="261">
                  <c:v>0.0179533213644522</c:v>
                </c:pt>
                <c:pt idx="262">
                  <c:v>0.0377019748653499</c:v>
                </c:pt>
                <c:pt idx="263">
                  <c:v>0.0341113105924594</c:v>
                </c:pt>
                <c:pt idx="264">
                  <c:v>0.0403949730700179</c:v>
                </c:pt>
                <c:pt idx="265">
                  <c:v>0.0412926391382404</c:v>
                </c:pt>
                <c:pt idx="266">
                  <c:v>0.0179533213644522</c:v>
                </c:pt>
                <c:pt idx="267">
                  <c:v>0.0394973070017952</c:v>
                </c:pt>
                <c:pt idx="268">
                  <c:v>0.0502692998204666</c:v>
                </c:pt>
                <c:pt idx="269">
                  <c:v>0.0574506283662476</c:v>
                </c:pt>
                <c:pt idx="270">
                  <c:v>0.0754039497307</c:v>
                </c:pt>
                <c:pt idx="271">
                  <c:v>0.0664272890484738</c:v>
                </c:pt>
                <c:pt idx="272">
                  <c:v>0.0727109515260323</c:v>
                </c:pt>
                <c:pt idx="273">
                  <c:v>0.0601436265709156</c:v>
                </c:pt>
                <c:pt idx="274">
                  <c:v>0.0574506283662476</c:v>
                </c:pt>
                <c:pt idx="275">
                  <c:v>0.0412926391382404</c:v>
                </c:pt>
                <c:pt idx="276">
                  <c:v>0.0385996409335726</c:v>
                </c:pt>
                <c:pt idx="277">
                  <c:v>0.0403949730700179</c:v>
                </c:pt>
                <c:pt idx="278">
                  <c:v>0.0511669658886893</c:v>
                </c:pt>
                <c:pt idx="279">
                  <c:v>0.0269299820466785</c:v>
                </c:pt>
                <c:pt idx="280">
                  <c:v>0.00359066427289049</c:v>
                </c:pt>
                <c:pt idx="281">
                  <c:v>0.0143626570915618</c:v>
                </c:pt>
                <c:pt idx="282">
                  <c:v>0.0278276481149012</c:v>
                </c:pt>
                <c:pt idx="283">
                  <c:v>0.011669658886894</c:v>
                </c:pt>
                <c:pt idx="284">
                  <c:v>0.0385996409335726</c:v>
                </c:pt>
                <c:pt idx="285">
                  <c:v>0.0754039497307</c:v>
                </c:pt>
                <c:pt idx="286">
                  <c:v>0.085278276481149</c:v>
                </c:pt>
                <c:pt idx="287">
                  <c:v>0.0888689407540395</c:v>
                </c:pt>
                <c:pt idx="288">
                  <c:v>0.0718132854578096</c:v>
                </c:pt>
                <c:pt idx="289">
                  <c:v>0.0682226211849191</c:v>
                </c:pt>
                <c:pt idx="290">
                  <c:v>0.078096947935368</c:v>
                </c:pt>
                <c:pt idx="291">
                  <c:v>0.0879712746858168</c:v>
                </c:pt>
                <c:pt idx="292">
                  <c:v>0.111310592459605</c:v>
                </c:pt>
                <c:pt idx="293">
                  <c:v>0.111310592459605</c:v>
                </c:pt>
                <c:pt idx="294">
                  <c:v>0.126570915619389</c:v>
                </c:pt>
                <c:pt idx="295">
                  <c:v>0.0879712746858168</c:v>
                </c:pt>
                <c:pt idx="296">
                  <c:v>0.089766606822262</c:v>
                </c:pt>
                <c:pt idx="297">
                  <c:v>0.0996409335727109</c:v>
                </c:pt>
                <c:pt idx="298">
                  <c:v>0.128366247755835</c:v>
                </c:pt>
                <c:pt idx="299">
                  <c:v>0.139138240574506</c:v>
                </c:pt>
                <c:pt idx="300">
                  <c:v>0.134649910233393</c:v>
                </c:pt>
                <c:pt idx="301">
                  <c:v>0.137342908438061</c:v>
                </c:pt>
                <c:pt idx="302">
                  <c:v>0.170556552962298</c:v>
                </c:pt>
                <c:pt idx="303">
                  <c:v>0.160682226211849</c:v>
                </c:pt>
                <c:pt idx="304">
                  <c:v>0.157989228007181</c:v>
                </c:pt>
                <c:pt idx="305">
                  <c:v>0.165170556552962</c:v>
                </c:pt>
                <c:pt idx="306">
                  <c:v>0.180430879712747</c:v>
                </c:pt>
                <c:pt idx="307">
                  <c:v>0.186714542190305</c:v>
                </c:pt>
                <c:pt idx="308">
                  <c:v>0.170556552962298</c:v>
                </c:pt>
                <c:pt idx="309">
                  <c:v>0.175044883303411</c:v>
                </c:pt>
                <c:pt idx="310">
                  <c:v>0.16786355475763</c:v>
                </c:pt>
                <c:pt idx="311">
                  <c:v>0.128366247755835</c:v>
                </c:pt>
                <c:pt idx="312">
                  <c:v>0.111310592459605</c:v>
                </c:pt>
                <c:pt idx="313">
                  <c:v>0.0942549371633752</c:v>
                </c:pt>
                <c:pt idx="314">
                  <c:v>0.0915619389587072</c:v>
                </c:pt>
                <c:pt idx="315">
                  <c:v>0.0933572710951525</c:v>
                </c:pt>
                <c:pt idx="316">
                  <c:v>0.0601436265709156</c:v>
                </c:pt>
                <c:pt idx="317">
                  <c:v>0.0448833034111309</c:v>
                </c:pt>
                <c:pt idx="318">
                  <c:v>0.0682226211849191</c:v>
                </c:pt>
                <c:pt idx="319">
                  <c:v>0.0565529622980251</c:v>
                </c:pt>
                <c:pt idx="320">
                  <c:v>0.0610412926391381</c:v>
                </c:pt>
                <c:pt idx="321">
                  <c:v>0.0610412926391381</c:v>
                </c:pt>
                <c:pt idx="322">
                  <c:v>0.0466786355475761</c:v>
                </c:pt>
                <c:pt idx="323">
                  <c:v>0.0529622980251346</c:v>
                </c:pt>
                <c:pt idx="324">
                  <c:v>0.0574506283662476</c:v>
                </c:pt>
                <c:pt idx="325">
                  <c:v>0.0457809694793536</c:v>
                </c:pt>
                <c:pt idx="326">
                  <c:v>0.0350089766606822</c:v>
                </c:pt>
                <c:pt idx="327">
                  <c:v>0.0242369838420107</c:v>
                </c:pt>
                <c:pt idx="328">
                  <c:v>-0.00448833034111321</c:v>
                </c:pt>
                <c:pt idx="329">
                  <c:v>0.00359066427289049</c:v>
                </c:pt>
                <c:pt idx="330">
                  <c:v>0.00359066427289049</c:v>
                </c:pt>
                <c:pt idx="331">
                  <c:v>0.00987432675044874</c:v>
                </c:pt>
                <c:pt idx="332">
                  <c:v>-0.0116696588868942</c:v>
                </c:pt>
                <c:pt idx="333">
                  <c:v>-0.0251346499102334</c:v>
                </c:pt>
                <c:pt idx="334">
                  <c:v>-0.00448833034111321</c:v>
                </c:pt>
                <c:pt idx="335">
                  <c:v>-0.0368043087971276</c:v>
                </c:pt>
                <c:pt idx="336">
                  <c:v>-0.0430879712746859</c:v>
                </c:pt>
                <c:pt idx="337">
                  <c:v>-0.0493716337522443</c:v>
                </c:pt>
                <c:pt idx="338">
                  <c:v>-0.0745062836624777</c:v>
                </c:pt>
                <c:pt idx="339">
                  <c:v>-0.0727109515260325</c:v>
                </c:pt>
                <c:pt idx="340">
                  <c:v>-0.0323159784560144</c:v>
                </c:pt>
                <c:pt idx="341">
                  <c:v>-0.00897666068222622</c:v>
                </c:pt>
                <c:pt idx="342">
                  <c:v>0.0152603231597845</c:v>
                </c:pt>
                <c:pt idx="343">
                  <c:v>0.0385996409335726</c:v>
                </c:pt>
                <c:pt idx="344">
                  <c:v>0.0368043087971274</c:v>
                </c:pt>
                <c:pt idx="345">
                  <c:v>0.0359066427289047</c:v>
                </c:pt>
                <c:pt idx="346">
                  <c:v>0.0466786355475761</c:v>
                </c:pt>
                <c:pt idx="347">
                  <c:v>0.0377019748653499</c:v>
                </c:pt>
                <c:pt idx="348">
                  <c:v>0.0323159784560142</c:v>
                </c:pt>
                <c:pt idx="349">
                  <c:v>0.018850987432675</c:v>
                </c:pt>
                <c:pt idx="350">
                  <c:v>0.0610412926391381</c:v>
                </c:pt>
                <c:pt idx="351">
                  <c:v>0.0646319569120286</c:v>
                </c:pt>
                <c:pt idx="352">
                  <c:v>0.0421903052064631</c:v>
                </c:pt>
                <c:pt idx="353">
                  <c:v>0.0879712746858168</c:v>
                </c:pt>
                <c:pt idx="354">
                  <c:v>0.103231597845601</c:v>
                </c:pt>
                <c:pt idx="355">
                  <c:v>0.125673249551167</c:v>
                </c:pt>
                <c:pt idx="356">
                  <c:v>0.105026929982047</c:v>
                </c:pt>
                <c:pt idx="357">
                  <c:v>0.114901256732495</c:v>
                </c:pt>
                <c:pt idx="358">
                  <c:v>0.123877917414722</c:v>
                </c:pt>
                <c:pt idx="359">
                  <c:v>0.132854578096948</c:v>
                </c:pt>
                <c:pt idx="360">
                  <c:v>0.115798922800718</c:v>
                </c:pt>
                <c:pt idx="361">
                  <c:v>0.115798922800718</c:v>
                </c:pt>
                <c:pt idx="362">
                  <c:v>0.10951526032316</c:v>
                </c:pt>
                <c:pt idx="363">
                  <c:v>0.118491921005386</c:v>
                </c:pt>
                <c:pt idx="364">
                  <c:v>0.140035906642729</c:v>
                </c:pt>
                <c:pt idx="365">
                  <c:v>0.139138240574506</c:v>
                </c:pt>
                <c:pt idx="366">
                  <c:v>0.175942549371634</c:v>
                </c:pt>
                <c:pt idx="367">
                  <c:v>0.159784560143626</c:v>
                </c:pt>
                <c:pt idx="368">
                  <c:v>0.152603231597846</c:v>
                </c:pt>
                <c:pt idx="369">
                  <c:v>0.129263913824057</c:v>
                </c:pt>
                <c:pt idx="370">
                  <c:v>0.115798922800718</c:v>
                </c:pt>
                <c:pt idx="371">
                  <c:v>0.101436265709156</c:v>
                </c:pt>
                <c:pt idx="372">
                  <c:v>0.085278276481149</c:v>
                </c:pt>
                <c:pt idx="373">
                  <c:v>0.0771992818671453</c:v>
                </c:pt>
                <c:pt idx="374">
                  <c:v>0.100538599640933</c:v>
                </c:pt>
                <c:pt idx="375">
                  <c:v>0.0933572710951525</c:v>
                </c:pt>
                <c:pt idx="376">
                  <c:v>0.121184919210054</c:v>
                </c:pt>
                <c:pt idx="377">
                  <c:v>0.13016157989228</c:v>
                </c:pt>
                <c:pt idx="378">
                  <c:v>0.142728904847397</c:v>
                </c:pt>
                <c:pt idx="379">
                  <c:v>0.135547576301616</c:v>
                </c:pt>
                <c:pt idx="380">
                  <c:v>0.129263913824057</c:v>
                </c:pt>
                <c:pt idx="381">
                  <c:v>0.11310592459605</c:v>
                </c:pt>
                <c:pt idx="382">
                  <c:v>0.105924596050269</c:v>
                </c:pt>
                <c:pt idx="383">
                  <c:v>0.117594254937163</c:v>
                </c:pt>
                <c:pt idx="384">
                  <c:v>0.0942549371633752</c:v>
                </c:pt>
                <c:pt idx="385">
                  <c:v>0.0951526032315977</c:v>
                </c:pt>
                <c:pt idx="386">
                  <c:v>0.104129263913824</c:v>
                </c:pt>
                <c:pt idx="387">
                  <c:v>0.0807899461400358</c:v>
                </c:pt>
                <c:pt idx="388">
                  <c:v>0.0574506283662476</c:v>
                </c:pt>
                <c:pt idx="389">
                  <c:v>0.0457809694793536</c:v>
                </c:pt>
                <c:pt idx="390">
                  <c:v>0.0332136445242369</c:v>
                </c:pt>
                <c:pt idx="391">
                  <c:v>0.0296229802513464</c:v>
                </c:pt>
                <c:pt idx="392">
                  <c:v>0.0421903052064631</c:v>
                </c:pt>
                <c:pt idx="393">
                  <c:v>0.0565529622980251</c:v>
                </c:pt>
                <c:pt idx="394">
                  <c:v>0.0529622980251346</c:v>
                </c:pt>
                <c:pt idx="395">
                  <c:v>0.0430879712746857</c:v>
                </c:pt>
                <c:pt idx="396">
                  <c:v>0.0511669658886893</c:v>
                </c:pt>
                <c:pt idx="397">
                  <c:v>0.0592459605026928</c:v>
                </c:pt>
                <c:pt idx="398">
                  <c:v>0.105924596050269</c:v>
                </c:pt>
                <c:pt idx="399">
                  <c:v>0.114003590664273</c:v>
                </c:pt>
                <c:pt idx="400">
                  <c:v>0.115798922800718</c:v>
                </c:pt>
                <c:pt idx="401">
                  <c:v>0.103231597845601</c:v>
                </c:pt>
                <c:pt idx="402">
                  <c:v>0.107719928186714</c:v>
                </c:pt>
                <c:pt idx="403">
                  <c:v>0.10951526032316</c:v>
                </c:pt>
                <c:pt idx="404">
                  <c:v>0.0906642728904847</c:v>
                </c:pt>
                <c:pt idx="405">
                  <c:v>0.0960502692998204</c:v>
                </c:pt>
                <c:pt idx="406">
                  <c:v>0.0933572710951525</c:v>
                </c:pt>
                <c:pt idx="407">
                  <c:v>0.100538599640933</c:v>
                </c:pt>
                <c:pt idx="408">
                  <c:v>0.0933572710951525</c:v>
                </c:pt>
                <c:pt idx="409">
                  <c:v>0.111310592459605</c:v>
                </c:pt>
                <c:pt idx="410">
                  <c:v>0.126570915619389</c:v>
                </c:pt>
                <c:pt idx="411">
                  <c:v>0.139138240574506</c:v>
                </c:pt>
                <c:pt idx="412">
                  <c:v>0.160682226211849</c:v>
                </c:pt>
                <c:pt idx="413">
                  <c:v>0.153500897666068</c:v>
                </c:pt>
                <c:pt idx="414">
                  <c:v>0.198384201077199</c:v>
                </c:pt>
                <c:pt idx="415">
                  <c:v>0.195691202872531</c:v>
                </c:pt>
                <c:pt idx="416">
                  <c:v>0.216337522441652</c:v>
                </c:pt>
                <c:pt idx="417">
                  <c:v>0.233393177737881</c:v>
                </c:pt>
                <c:pt idx="418">
                  <c:v>0.233393177737881</c:v>
                </c:pt>
                <c:pt idx="419">
                  <c:v>0.22262118491921</c:v>
                </c:pt>
                <c:pt idx="420">
                  <c:v>0.23967684021544</c:v>
                </c:pt>
                <c:pt idx="421">
                  <c:v>0.244165170556553</c:v>
                </c:pt>
                <c:pt idx="422">
                  <c:v>0.261220825852783</c:v>
                </c:pt>
                <c:pt idx="423">
                  <c:v>0.244165170556553</c:v>
                </c:pt>
                <c:pt idx="424">
                  <c:v>0.273788150807899</c:v>
                </c:pt>
                <c:pt idx="425">
                  <c:v>0.252244165170556</c:v>
                </c:pt>
                <c:pt idx="426">
                  <c:v>0.216337522441652</c:v>
                </c:pt>
                <c:pt idx="427">
                  <c:v>0.244165170556553</c:v>
                </c:pt>
                <c:pt idx="428">
                  <c:v>0.233393177737881</c:v>
                </c:pt>
                <c:pt idx="429">
                  <c:v>0.241472172351885</c:v>
                </c:pt>
                <c:pt idx="430">
                  <c:v>0.21903052064632</c:v>
                </c:pt>
                <c:pt idx="431">
                  <c:v>0.228904847396768</c:v>
                </c:pt>
                <c:pt idx="432">
                  <c:v>0.218132854578097</c:v>
                </c:pt>
                <c:pt idx="433">
                  <c:v>0.241472172351885</c:v>
                </c:pt>
                <c:pt idx="434">
                  <c:v>0.278276481149012</c:v>
                </c:pt>
                <c:pt idx="435">
                  <c:v>0.304308797127468</c:v>
                </c:pt>
                <c:pt idx="436">
                  <c:v>0.289946140035907</c:v>
                </c:pt>
                <c:pt idx="437">
                  <c:v>0.286355475763016</c:v>
                </c:pt>
                <c:pt idx="438">
                  <c:v>0.253141831238779</c:v>
                </c:pt>
                <c:pt idx="439">
                  <c:v>0.271095152603231</c:v>
                </c:pt>
                <c:pt idx="440">
                  <c:v>0.276481149012567</c:v>
                </c:pt>
                <c:pt idx="441">
                  <c:v>0.266606822262118</c:v>
                </c:pt>
                <c:pt idx="442">
                  <c:v>0.300718132854578</c:v>
                </c:pt>
                <c:pt idx="443">
                  <c:v>0.29802513464991</c:v>
                </c:pt>
                <c:pt idx="444">
                  <c:v>0.283662477558348</c:v>
                </c:pt>
                <c:pt idx="445">
                  <c:v>0.273788150807899</c:v>
                </c:pt>
                <c:pt idx="446">
                  <c:v>0.330341113105924</c:v>
                </c:pt>
                <c:pt idx="447">
                  <c:v>0.342908438061041</c:v>
                </c:pt>
                <c:pt idx="448">
                  <c:v>0.367145421903052</c:v>
                </c:pt>
                <c:pt idx="449">
                  <c:v>0.402154398563734</c:v>
                </c:pt>
                <c:pt idx="450">
                  <c:v>0.414721723518851</c:v>
                </c:pt>
                <c:pt idx="451">
                  <c:v>0.429982046678635</c:v>
                </c:pt>
                <c:pt idx="452">
                  <c:v>0.446140035906643</c:v>
                </c:pt>
                <c:pt idx="453">
                  <c:v>0.409335727109515</c:v>
                </c:pt>
                <c:pt idx="454">
                  <c:v>0.41113105924596</c:v>
                </c:pt>
                <c:pt idx="455">
                  <c:v>0.38689407540395</c:v>
                </c:pt>
                <c:pt idx="456">
                  <c:v>0.423698384201077</c:v>
                </c:pt>
                <c:pt idx="457">
                  <c:v>0.474865350089766</c:v>
                </c:pt>
                <c:pt idx="458">
                  <c:v>0.472172351885099</c:v>
                </c:pt>
                <c:pt idx="459">
                  <c:v>0.456912028725314</c:v>
                </c:pt>
                <c:pt idx="460">
                  <c:v>0.484739676840215</c:v>
                </c:pt>
                <c:pt idx="461">
                  <c:v>0.459605026929982</c:v>
                </c:pt>
                <c:pt idx="462">
                  <c:v>0.489228007181328</c:v>
                </c:pt>
                <c:pt idx="463">
                  <c:v>0.533213644524237</c:v>
                </c:pt>
                <c:pt idx="464">
                  <c:v>0.515260323159784</c:v>
                </c:pt>
                <c:pt idx="465">
                  <c:v>0.50359066427289</c:v>
                </c:pt>
                <c:pt idx="466">
                  <c:v>0.472172351885099</c:v>
                </c:pt>
                <c:pt idx="467">
                  <c:v>0.468581687612208</c:v>
                </c:pt>
                <c:pt idx="468">
                  <c:v>0.48294434470377</c:v>
                </c:pt>
                <c:pt idx="469">
                  <c:v>0.508078994614003</c:v>
                </c:pt>
                <c:pt idx="470">
                  <c:v>0.440754039497307</c:v>
                </c:pt>
                <c:pt idx="471">
                  <c:v>0.447935368043088</c:v>
                </c:pt>
                <c:pt idx="472">
                  <c:v>0.438061041292639</c:v>
                </c:pt>
                <c:pt idx="473">
                  <c:v>0.435368043087971</c:v>
                </c:pt>
                <c:pt idx="474">
                  <c:v>0.413824057450628</c:v>
                </c:pt>
                <c:pt idx="475">
                  <c:v>0.451526032315978</c:v>
                </c:pt>
                <c:pt idx="476">
                  <c:v>0.476660682226212</c:v>
                </c:pt>
                <c:pt idx="477">
                  <c:v>0.476660682226212</c:v>
                </c:pt>
                <c:pt idx="478">
                  <c:v>0.491921005385996</c:v>
                </c:pt>
                <c:pt idx="479">
                  <c:v>0.485637342908438</c:v>
                </c:pt>
                <c:pt idx="480">
                  <c:v>0.491921005385996</c:v>
                </c:pt>
                <c:pt idx="481">
                  <c:v>0.50359066427289</c:v>
                </c:pt>
                <c:pt idx="482">
                  <c:v>0.468581687612208</c:v>
                </c:pt>
                <c:pt idx="483">
                  <c:v>0.474865350089766</c:v>
                </c:pt>
                <c:pt idx="484">
                  <c:v>0.446140035906643</c:v>
                </c:pt>
                <c:pt idx="485">
                  <c:v>0.452423698384201</c:v>
                </c:pt>
                <c:pt idx="486">
                  <c:v>0.48653500897666</c:v>
                </c:pt>
                <c:pt idx="487">
                  <c:v>0.48294434470377</c:v>
                </c:pt>
                <c:pt idx="488">
                  <c:v>0.46229802513465</c:v>
                </c:pt>
                <c:pt idx="489">
                  <c:v>0.429982046678635</c:v>
                </c:pt>
                <c:pt idx="490">
                  <c:v>0.425493716337522</c:v>
                </c:pt>
                <c:pt idx="491">
                  <c:v>0.414721723518851</c:v>
                </c:pt>
                <c:pt idx="492">
                  <c:v>0.456912028725314</c:v>
                </c:pt>
                <c:pt idx="493">
                  <c:v>0.468581687612208</c:v>
                </c:pt>
                <c:pt idx="494">
                  <c:v>0.491921005385996</c:v>
                </c:pt>
                <c:pt idx="495">
                  <c:v>0.526032315978456</c:v>
                </c:pt>
                <c:pt idx="496">
                  <c:v>0.556552962298025</c:v>
                </c:pt>
                <c:pt idx="497">
                  <c:v>0.552064631956912</c:v>
                </c:pt>
                <c:pt idx="498">
                  <c:v>0.561938958707361</c:v>
                </c:pt>
                <c:pt idx="499">
                  <c:v>0.516157989228007</c:v>
                </c:pt>
                <c:pt idx="500">
                  <c:v>0.540394973070018</c:v>
                </c:pt>
                <c:pt idx="501">
                  <c:v>0.519748653500898</c:v>
                </c:pt>
                <c:pt idx="502">
                  <c:v>0.530520646319569</c:v>
                </c:pt>
                <c:pt idx="503">
                  <c:v>0.526032315978456</c:v>
                </c:pt>
                <c:pt idx="504">
                  <c:v>0.544883303411131</c:v>
                </c:pt>
                <c:pt idx="505">
                  <c:v>0.549371633752244</c:v>
                </c:pt>
                <c:pt idx="506">
                  <c:v>0.528725314183124</c:v>
                </c:pt>
                <c:pt idx="507">
                  <c:v>0.553859964093357</c:v>
                </c:pt>
                <c:pt idx="508">
                  <c:v>0.579892280071813</c:v>
                </c:pt>
                <c:pt idx="509">
                  <c:v>0.587971274685817</c:v>
                </c:pt>
                <c:pt idx="510">
                  <c:v>0.531418312387792</c:v>
                </c:pt>
                <c:pt idx="511">
                  <c:v>0.476660682226212</c:v>
                </c:pt>
                <c:pt idx="512">
                  <c:v>0.495511669658887</c:v>
                </c:pt>
                <c:pt idx="513">
                  <c:v>0.481149012567325</c:v>
                </c:pt>
                <c:pt idx="514">
                  <c:v>0.507181328545781</c:v>
                </c:pt>
                <c:pt idx="515">
                  <c:v>0.512567324955117</c:v>
                </c:pt>
                <c:pt idx="516">
                  <c:v>0.499102333931777</c:v>
                </c:pt>
                <c:pt idx="517">
                  <c:v>0.514362657091562</c:v>
                </c:pt>
                <c:pt idx="518">
                  <c:v>0.490125673249551</c:v>
                </c:pt>
                <c:pt idx="519">
                  <c:v>0.491023339317774</c:v>
                </c:pt>
                <c:pt idx="520">
                  <c:v>0.473070017953321</c:v>
                </c:pt>
                <c:pt idx="521">
                  <c:v>0.474865350089766</c:v>
                </c:pt>
                <c:pt idx="522">
                  <c:v>0.490125673249551</c:v>
                </c:pt>
                <c:pt idx="523">
                  <c:v>0.452423698384201</c:v>
                </c:pt>
                <c:pt idx="524">
                  <c:v>0.475763016157989</c:v>
                </c:pt>
                <c:pt idx="525">
                  <c:v>0.497307001795332</c:v>
                </c:pt>
                <c:pt idx="526">
                  <c:v>0.509874326750449</c:v>
                </c:pt>
                <c:pt idx="527">
                  <c:v>0.5</c:v>
                </c:pt>
                <c:pt idx="528">
                  <c:v>0.499102333931777</c:v>
                </c:pt>
                <c:pt idx="529">
                  <c:v>0.460502692998205</c:v>
                </c:pt>
                <c:pt idx="530">
                  <c:v>0.44165170556553</c:v>
                </c:pt>
                <c:pt idx="531">
                  <c:v>0.453321364452424</c:v>
                </c:pt>
                <c:pt idx="532">
                  <c:v>0.471274685816876</c:v>
                </c:pt>
                <c:pt idx="533">
                  <c:v>0.443447037701975</c:v>
                </c:pt>
                <c:pt idx="534">
                  <c:v>0.426391382405745</c:v>
                </c:pt>
                <c:pt idx="535">
                  <c:v>0.430879712746858</c:v>
                </c:pt>
                <c:pt idx="536">
                  <c:v>0.443447037701975</c:v>
                </c:pt>
                <c:pt idx="537">
                  <c:v>0.442549371633752</c:v>
                </c:pt>
                <c:pt idx="538">
                  <c:v>0.449730700179533</c:v>
                </c:pt>
                <c:pt idx="539">
                  <c:v>0.438958707360862</c:v>
                </c:pt>
                <c:pt idx="540">
                  <c:v>0.460502692998205</c:v>
                </c:pt>
                <c:pt idx="541">
                  <c:v>0.464093357271095</c:v>
                </c:pt>
                <c:pt idx="542">
                  <c:v>0.461400359066427</c:v>
                </c:pt>
                <c:pt idx="543">
                  <c:v>0.439856373429084</c:v>
                </c:pt>
                <c:pt idx="544">
                  <c:v>0.439856373429084</c:v>
                </c:pt>
                <c:pt idx="545">
                  <c:v>0.405745062836625</c:v>
                </c:pt>
                <c:pt idx="546">
                  <c:v>0.423518850987433</c:v>
                </c:pt>
                <c:pt idx="547">
                  <c:v>0.401346499102334</c:v>
                </c:pt>
                <c:pt idx="548">
                  <c:v>0.371364452423698</c:v>
                </c:pt>
                <c:pt idx="549">
                  <c:v>0.389138240574506</c:v>
                </c:pt>
                <c:pt idx="550">
                  <c:v>0.361041292639138</c:v>
                </c:pt>
                <c:pt idx="551">
                  <c:v>0.349371633752244</c:v>
                </c:pt>
                <c:pt idx="552">
                  <c:v>0.388330341113106</c:v>
                </c:pt>
                <c:pt idx="553">
                  <c:v>0.366068222621185</c:v>
                </c:pt>
                <c:pt idx="554">
                  <c:v>0.372262118491921</c:v>
                </c:pt>
                <c:pt idx="555">
                  <c:v>0.324506283662477</c:v>
                </c:pt>
                <c:pt idx="556">
                  <c:v>0.33213644524237</c:v>
                </c:pt>
                <c:pt idx="557">
                  <c:v>0.395332136445242</c:v>
                </c:pt>
                <c:pt idx="558">
                  <c:v>0.421274685816876</c:v>
                </c:pt>
                <c:pt idx="559">
                  <c:v>0.418761220825853</c:v>
                </c:pt>
                <c:pt idx="560">
                  <c:v>0.406912028725314</c:v>
                </c:pt>
                <c:pt idx="561">
                  <c:v>0.421903052064632</c:v>
                </c:pt>
                <c:pt idx="562">
                  <c:v>0.41705565529623</c:v>
                </c:pt>
                <c:pt idx="563">
                  <c:v>0.426032315978456</c:v>
                </c:pt>
                <c:pt idx="564">
                  <c:v>0.399192100538599</c:v>
                </c:pt>
                <c:pt idx="565">
                  <c:v>0.409066427289048</c:v>
                </c:pt>
                <c:pt idx="566">
                  <c:v>0.425673249551167</c:v>
                </c:pt>
                <c:pt idx="567">
                  <c:v>0.421633752244165</c:v>
                </c:pt>
                <c:pt idx="568">
                  <c:v>0.392280071813285</c:v>
                </c:pt>
                <c:pt idx="569">
                  <c:v>0.376750448833034</c:v>
                </c:pt>
                <c:pt idx="570">
                  <c:v>0.37262118491921</c:v>
                </c:pt>
                <c:pt idx="571">
                  <c:v>0.371903052064632</c:v>
                </c:pt>
                <c:pt idx="572">
                  <c:v>0.352962298025135</c:v>
                </c:pt>
                <c:pt idx="573">
                  <c:v>0.339497307001795</c:v>
                </c:pt>
                <c:pt idx="574">
                  <c:v>0.333842010771993</c:v>
                </c:pt>
                <c:pt idx="575">
                  <c:v>0.373788150807899</c:v>
                </c:pt>
                <c:pt idx="576">
                  <c:v>0.36508078994614</c:v>
                </c:pt>
                <c:pt idx="577">
                  <c:v>0.365350089766607</c:v>
                </c:pt>
                <c:pt idx="578">
                  <c:v>0.363464991023339</c:v>
                </c:pt>
                <c:pt idx="579">
                  <c:v>0.381936608890485</c:v>
                </c:pt>
                <c:pt idx="580">
                  <c:v>0.394003492229803</c:v>
                </c:pt>
                <c:pt idx="581">
                  <c:v>0.410247373648115</c:v>
                </c:pt>
                <c:pt idx="582">
                  <c:v>0.436794516994614</c:v>
                </c:pt>
                <c:pt idx="583">
                  <c:v>0.437815560969479</c:v>
                </c:pt>
                <c:pt idx="584">
                  <c:v>0.436423228276481</c:v>
                </c:pt>
                <c:pt idx="585">
                  <c:v>0.419158302883303</c:v>
                </c:pt>
                <c:pt idx="586">
                  <c:v>0.412939216854578</c:v>
                </c:pt>
                <c:pt idx="587">
                  <c:v>0.3956742914614</c:v>
                </c:pt>
                <c:pt idx="588">
                  <c:v>0.379151943504488</c:v>
                </c:pt>
                <c:pt idx="589">
                  <c:v>0.344436448359066</c:v>
                </c:pt>
                <c:pt idx="590">
                  <c:v>0.3179821271921</c:v>
                </c:pt>
                <c:pt idx="591">
                  <c:v>0.330605943608618</c:v>
                </c:pt>
                <c:pt idx="592">
                  <c:v>0.348427802078995</c:v>
                </c:pt>
                <c:pt idx="593">
                  <c:v>0.358452597468582</c:v>
                </c:pt>
                <c:pt idx="594">
                  <c:v>0.370379994941651</c:v>
                </c:pt>
                <c:pt idx="595">
                  <c:v>0.417209702980251</c:v>
                </c:pt>
                <c:pt idx="596">
                  <c:v>0.413005783469479</c:v>
                </c:pt>
                <c:pt idx="597">
                  <c:v>0.405771131288151</c:v>
                </c:pt>
                <c:pt idx="598">
                  <c:v>0.395212449726212</c:v>
                </c:pt>
                <c:pt idx="599">
                  <c:v>0.419849373370736</c:v>
                </c:pt>
                <c:pt idx="600">
                  <c:v>0.464626004438958</c:v>
                </c:pt>
                <c:pt idx="601">
                  <c:v>0.473815968020646</c:v>
                </c:pt>
                <c:pt idx="602">
                  <c:v>0.486134429842908</c:v>
                </c:pt>
                <c:pt idx="603">
                  <c:v>0.467363440399461</c:v>
                </c:pt>
                <c:pt idx="604">
                  <c:v>0.459542194798025</c:v>
                </c:pt>
                <c:pt idx="605">
                  <c:v>0.478215418671454</c:v>
                </c:pt>
                <c:pt idx="606">
                  <c:v>0.496888642544883</c:v>
                </c:pt>
                <c:pt idx="607">
                  <c:v>0.509891463357271</c:v>
                </c:pt>
                <c:pt idx="608">
                  <c:v>0.49993094037702</c:v>
                </c:pt>
                <c:pt idx="609">
                  <c:v>0.503627627845601</c:v>
                </c:pt>
                <c:pt idx="610">
                  <c:v>0.515847233644524</c:v>
                </c:pt>
                <c:pt idx="611">
                  <c:v>0.49993094037702</c:v>
                </c:pt>
                <c:pt idx="612">
                  <c:v>0.476107843357271</c:v>
                </c:pt>
                <c:pt idx="613">
                  <c:v>0.479291102010772</c:v>
                </c:pt>
                <c:pt idx="614">
                  <c:v>0.450333716840215</c:v>
                </c:pt>
                <c:pt idx="615">
                  <c:v>0.453106232441651</c:v>
                </c:pt>
                <c:pt idx="616">
                  <c:v>0.461115721956912</c:v>
                </c:pt>
                <c:pt idx="617">
                  <c:v>0.456392176858168</c:v>
                </c:pt>
                <c:pt idx="618">
                  <c:v>0.441297369694793</c:v>
                </c:pt>
                <c:pt idx="619">
                  <c:v>0.474978299964093</c:v>
                </c:pt>
                <c:pt idx="620">
                  <c:v>0.477648129802513</c:v>
                </c:pt>
                <c:pt idx="621">
                  <c:v>0.434622795098743</c:v>
                </c:pt>
                <c:pt idx="622">
                  <c:v>0.441438365339318</c:v>
                </c:pt>
                <c:pt idx="623">
                  <c:v>0.463507820947935</c:v>
                </c:pt>
                <c:pt idx="624">
                  <c:v>0.4730279782693</c:v>
                </c:pt>
                <c:pt idx="625">
                  <c:v>0.501913001051167</c:v>
                </c:pt>
                <c:pt idx="626">
                  <c:v>0.499749328932675</c:v>
                </c:pt>
                <c:pt idx="627">
                  <c:v>0.484819991315081</c:v>
                </c:pt>
                <c:pt idx="628">
                  <c:v>0.469782470091562</c:v>
                </c:pt>
                <c:pt idx="629">
                  <c:v>0.463183270130162</c:v>
                </c:pt>
                <c:pt idx="630">
                  <c:v>0.439058326008977</c:v>
                </c:pt>
                <c:pt idx="631">
                  <c:v>0.462101434070915</c:v>
                </c:pt>
                <c:pt idx="632">
                  <c:v>0.446090260394075</c:v>
                </c:pt>
                <c:pt idx="633">
                  <c:v>0.454095847232496</c:v>
                </c:pt>
                <c:pt idx="634">
                  <c:v>0.408550549138241</c:v>
                </c:pt>
                <c:pt idx="635">
                  <c:v>0.420754184216337</c:v>
                </c:pt>
                <c:pt idx="636">
                  <c:v>0.390644277767504</c:v>
                </c:pt>
                <c:pt idx="637">
                  <c:v>0.401023071278276</c:v>
                </c:pt>
                <c:pt idx="638">
                  <c:v>0.416534235206463</c:v>
                </c:pt>
                <c:pt idx="639">
                  <c:v>0.458733725305206</c:v>
                </c:pt>
                <c:pt idx="640">
                  <c:v>0.434668610681328</c:v>
                </c:pt>
                <c:pt idx="641">
                  <c:v>0.405699230991921</c:v>
                </c:pt>
                <c:pt idx="642">
                  <c:v>0.393951805369838</c:v>
                </c:pt>
                <c:pt idx="643">
                  <c:v>0.366122952439856</c:v>
                </c:pt>
                <c:pt idx="644">
                  <c:v>0.328599622054757</c:v>
                </c:pt>
                <c:pt idx="645">
                  <c:v>0.326660726563734</c:v>
                </c:pt>
                <c:pt idx="646">
                  <c:v>0.298489715605924</c:v>
                </c:pt>
                <c:pt idx="647">
                  <c:v>0.325178041776481</c:v>
                </c:pt>
                <c:pt idx="648">
                  <c:v>0.307727982357271</c:v>
                </c:pt>
                <c:pt idx="649">
                  <c:v>0.305560981514362</c:v>
                </c:pt>
                <c:pt idx="650">
                  <c:v>0.291646555049372</c:v>
                </c:pt>
                <c:pt idx="651">
                  <c:v>0.253210803256732</c:v>
                </c:pt>
                <c:pt idx="652">
                  <c:v>0.26564254493447</c:v>
                </c:pt>
                <c:pt idx="653">
                  <c:v>0.249675170302513</c:v>
                </c:pt>
                <c:pt idx="654">
                  <c:v>0.184551092339318</c:v>
                </c:pt>
                <c:pt idx="655">
                  <c:v>0.18956941008079</c:v>
                </c:pt>
                <c:pt idx="656">
                  <c:v>0.193675306414721</c:v>
                </c:pt>
                <c:pt idx="657">
                  <c:v>0.226408424410233</c:v>
                </c:pt>
                <c:pt idx="658">
                  <c:v>0.20610704809246</c:v>
                </c:pt>
                <c:pt idx="659">
                  <c:v>0.167101032920108</c:v>
                </c:pt>
                <c:pt idx="660">
                  <c:v>0.138245705906642</c:v>
                </c:pt>
                <c:pt idx="661">
                  <c:v>0.0927386882055654</c:v>
                </c:pt>
                <c:pt idx="662">
                  <c:v>0.0876063177881506</c:v>
                </c:pt>
                <c:pt idx="663">
                  <c:v>0.0446084589578096</c:v>
                </c:pt>
                <c:pt idx="664">
                  <c:v>-0.0262182528025136</c:v>
                </c:pt>
                <c:pt idx="665">
                  <c:v>0.0302378217890483</c:v>
                </c:pt>
                <c:pt idx="666">
                  <c:v>0.0489424606436263</c:v>
                </c:pt>
                <c:pt idx="667">
                  <c:v>0.115549223394075</c:v>
                </c:pt>
                <c:pt idx="668">
                  <c:v>0.153300659131059</c:v>
                </c:pt>
                <c:pt idx="669">
                  <c:v>0.150563394908438</c:v>
                </c:pt>
                <c:pt idx="670">
                  <c:v>0.162767031234291</c:v>
                </c:pt>
                <c:pt idx="671">
                  <c:v>0.183068407552065</c:v>
                </c:pt>
                <c:pt idx="672">
                  <c:v>0.221618212020646</c:v>
                </c:pt>
                <c:pt idx="673">
                  <c:v>0.230628373420108</c:v>
                </c:pt>
                <c:pt idx="674">
                  <c:v>0.267923598453321</c:v>
                </c:pt>
                <c:pt idx="675">
                  <c:v>0.188999146701077</c:v>
                </c:pt>
                <c:pt idx="676">
                  <c:v>0.240550956227109</c:v>
                </c:pt>
                <c:pt idx="677">
                  <c:v>0.265528492258527</c:v>
                </c:pt>
                <c:pt idx="678">
                  <c:v>0.291874660401257</c:v>
                </c:pt>
                <c:pt idx="679">
                  <c:v>0.281267761538599</c:v>
                </c:pt>
                <c:pt idx="680">
                  <c:v>0.28218018294614</c:v>
                </c:pt>
                <c:pt idx="681">
                  <c:v>0.255834014803411</c:v>
                </c:pt>
                <c:pt idx="682">
                  <c:v>0.284119078437163</c:v>
                </c:pt>
                <c:pt idx="683">
                  <c:v>0.305218823486535</c:v>
                </c:pt>
                <c:pt idx="684">
                  <c:v>0.303508033347397</c:v>
                </c:pt>
                <c:pt idx="685">
                  <c:v>0.319019197275583</c:v>
                </c:pt>
                <c:pt idx="686">
                  <c:v>0.292216818429084</c:v>
                </c:pt>
                <c:pt idx="687">
                  <c:v>0.305332876162477</c:v>
                </c:pt>
                <c:pt idx="688">
                  <c:v>0.339206520917414</c:v>
                </c:pt>
                <c:pt idx="689">
                  <c:v>0.340232995000898</c:v>
                </c:pt>
                <c:pt idx="690">
                  <c:v>0.365552689060143</c:v>
                </c:pt>
                <c:pt idx="691">
                  <c:v>0.377756325385996</c:v>
                </c:pt>
                <c:pt idx="692">
                  <c:v>0.3868805394614</c:v>
                </c:pt>
                <c:pt idx="693">
                  <c:v>0.32825746402693</c:v>
                </c:pt>
                <c:pt idx="694">
                  <c:v>0.299288084337522</c:v>
                </c:pt>
                <c:pt idx="695">
                  <c:v>0.246253590024237</c:v>
                </c:pt>
                <c:pt idx="696">
                  <c:v>0.280925603510772</c:v>
                </c:pt>
                <c:pt idx="697">
                  <c:v>0.303165875319569</c:v>
                </c:pt>
                <c:pt idx="698">
                  <c:v>0.325063989100538</c:v>
                </c:pt>
                <c:pt idx="699">
                  <c:v>0.304648560106822</c:v>
                </c:pt>
                <c:pt idx="700">
                  <c:v>0.288339027447037</c:v>
                </c:pt>
                <c:pt idx="701">
                  <c:v>0.270090599296229</c:v>
                </c:pt>
                <c:pt idx="702">
                  <c:v>0.279899129427289</c:v>
                </c:pt>
                <c:pt idx="703">
                  <c:v>0.252184329173249</c:v>
                </c:pt>
                <c:pt idx="704">
                  <c:v>0.2544653826921</c:v>
                </c:pt>
                <c:pt idx="705">
                  <c:v>0.260053963813285</c:v>
                </c:pt>
                <c:pt idx="706">
                  <c:v>0.230970531447935</c:v>
                </c:pt>
                <c:pt idx="707">
                  <c:v>0.171206929254039</c:v>
                </c:pt>
                <c:pt idx="708">
                  <c:v>0.233251584966786</c:v>
                </c:pt>
                <c:pt idx="709">
                  <c:v>0.239752587495511</c:v>
                </c:pt>
                <c:pt idx="710">
                  <c:v>0.22492573962298</c:v>
                </c:pt>
                <c:pt idx="711">
                  <c:v>0.219337158501795</c:v>
                </c:pt>
                <c:pt idx="712">
                  <c:v>0.225039792298923</c:v>
                </c:pt>
                <c:pt idx="713">
                  <c:v>0.255605909451526</c:v>
                </c:pt>
                <c:pt idx="714">
                  <c:v>0.247394116783662</c:v>
                </c:pt>
                <c:pt idx="715">
                  <c:v>0.281381814214542</c:v>
                </c:pt>
                <c:pt idx="716">
                  <c:v>0.324265620368941</c:v>
                </c:pt>
                <c:pt idx="717">
                  <c:v>0.312061984043088</c:v>
                </c:pt>
                <c:pt idx="718">
                  <c:v>0.335898993315081</c:v>
                </c:pt>
                <c:pt idx="719">
                  <c:v>0.342399995843806</c:v>
                </c:pt>
                <c:pt idx="720">
                  <c:v>0.305218823486535</c:v>
                </c:pt>
                <c:pt idx="721">
                  <c:v>0.319361355303411</c:v>
                </c:pt>
                <c:pt idx="722">
                  <c:v>0.297805399550269</c:v>
                </c:pt>
                <c:pt idx="723">
                  <c:v>0.285487710548474</c:v>
                </c:pt>
                <c:pt idx="724">
                  <c:v>0.30008645306912</c:v>
                </c:pt>
                <c:pt idx="725">
                  <c:v>0.278986708019748</c:v>
                </c:pt>
                <c:pt idx="726">
                  <c:v>0.292673029132854</c:v>
                </c:pt>
                <c:pt idx="727">
                  <c:v>0.310009035876122</c:v>
                </c:pt>
                <c:pt idx="728">
                  <c:v>0.322326724877917</c:v>
                </c:pt>
                <c:pt idx="729">
                  <c:v>0.317764617840215</c:v>
                </c:pt>
                <c:pt idx="730">
                  <c:v>0.328599622054757</c:v>
                </c:pt>
                <c:pt idx="731">
                  <c:v>0.29426976659605</c:v>
                </c:pt>
                <c:pt idx="732">
                  <c:v>0.265072281554757</c:v>
                </c:pt>
                <c:pt idx="733">
                  <c:v>0.274766759009874</c:v>
                </c:pt>
                <c:pt idx="734">
                  <c:v>0.255948067479353</c:v>
                </c:pt>
                <c:pt idx="735">
                  <c:v>0.253667013960503</c:v>
                </c:pt>
                <c:pt idx="736">
                  <c:v>0.269292230564632</c:v>
                </c:pt>
                <c:pt idx="737">
                  <c:v>0.285259605196589</c:v>
                </c:pt>
                <c:pt idx="738">
                  <c:v>0.279671024075404</c:v>
                </c:pt>
                <c:pt idx="739">
                  <c:v>0.265528492258527</c:v>
                </c:pt>
                <c:pt idx="740">
                  <c:v>0.245341168616696</c:v>
                </c:pt>
                <c:pt idx="741">
                  <c:v>0.214660998788151</c:v>
                </c:pt>
                <c:pt idx="742">
                  <c:v>0.216143683575404</c:v>
                </c:pt>
                <c:pt idx="743">
                  <c:v>0.239638534819569</c:v>
                </c:pt>
                <c:pt idx="744">
                  <c:v>0.265756597610413</c:v>
                </c:pt>
                <c:pt idx="745">
                  <c:v>0.269862493944344</c:v>
                </c:pt>
                <c:pt idx="746">
                  <c:v>0.274652706333932</c:v>
                </c:pt>
                <c:pt idx="747">
                  <c:v>0.297235136170556</c:v>
                </c:pt>
                <c:pt idx="748">
                  <c:v>0.307842035033214</c:v>
                </c:pt>
                <c:pt idx="749">
                  <c:v>0.298375662929982</c:v>
                </c:pt>
                <c:pt idx="750">
                  <c:v>0.279328866047576</c:v>
                </c:pt>
                <c:pt idx="751">
                  <c:v>0.283776920409335</c:v>
                </c:pt>
                <c:pt idx="752">
                  <c:v>0.236673165245063</c:v>
                </c:pt>
                <c:pt idx="753">
                  <c:v>0.215117209491921</c:v>
                </c:pt>
                <c:pt idx="754">
                  <c:v>0.268037651129264</c:v>
                </c:pt>
                <c:pt idx="755">
                  <c:v>0.263817702119389</c:v>
                </c:pt>
                <c:pt idx="756">
                  <c:v>0.282750446325853</c:v>
                </c:pt>
                <c:pt idx="757">
                  <c:v>0.277732128584381</c:v>
                </c:pt>
                <c:pt idx="758">
                  <c:v>0.263133386063734</c:v>
                </c:pt>
                <c:pt idx="759">
                  <c:v>0.254693488043986</c:v>
                </c:pt>
                <c:pt idx="760">
                  <c:v>0.23564669116158</c:v>
                </c:pt>
                <c:pt idx="761">
                  <c:v>0.238383955384201</c:v>
                </c:pt>
                <c:pt idx="762">
                  <c:v>0.227548951169659</c:v>
                </c:pt>
                <c:pt idx="763">
                  <c:v>0.282978551677738</c:v>
                </c:pt>
                <c:pt idx="764">
                  <c:v>0.294840029975763</c:v>
                </c:pt>
                <c:pt idx="765">
                  <c:v>0.3233531989614</c:v>
                </c:pt>
                <c:pt idx="766">
                  <c:v>0.303964244051167</c:v>
                </c:pt>
                <c:pt idx="767">
                  <c:v>0.297919452226212</c:v>
                </c:pt>
                <c:pt idx="768">
                  <c:v>0.340917311056553</c:v>
                </c:pt>
                <c:pt idx="769">
                  <c:v>0.298603768281867</c:v>
                </c:pt>
                <c:pt idx="770">
                  <c:v>0.283890973085278</c:v>
                </c:pt>
                <c:pt idx="771">
                  <c:v>0.287426606039497</c:v>
                </c:pt>
                <c:pt idx="772">
                  <c:v>0.293927608568222</c:v>
                </c:pt>
                <c:pt idx="773">
                  <c:v>0.259255595081687</c:v>
                </c:pt>
                <c:pt idx="774">
                  <c:v>0.240094745523339</c:v>
                </c:pt>
                <c:pt idx="775">
                  <c:v>0.22583816103052</c:v>
                </c:pt>
                <c:pt idx="776">
                  <c:v>0.240094745523339</c:v>
                </c:pt>
                <c:pt idx="777">
                  <c:v>0.240550956227109</c:v>
                </c:pt>
                <c:pt idx="778">
                  <c:v>0.243288220449731</c:v>
                </c:pt>
                <c:pt idx="779">
                  <c:v>0.291532502373429</c:v>
                </c:pt>
                <c:pt idx="780">
                  <c:v>0.28799686941921</c:v>
                </c:pt>
                <c:pt idx="781">
                  <c:v>0.258343173674147</c:v>
                </c:pt>
                <c:pt idx="782">
                  <c:v>0.196982834017056</c:v>
                </c:pt>
                <c:pt idx="783">
                  <c:v>0.219793369205565</c:v>
                </c:pt>
                <c:pt idx="784">
                  <c:v>0.216942052307001</c:v>
                </c:pt>
                <c:pt idx="785">
                  <c:v>0.215915578223519</c:v>
                </c:pt>
                <c:pt idx="786">
                  <c:v>0.212037787241472</c:v>
                </c:pt>
                <c:pt idx="787">
                  <c:v>0.198351466128366</c:v>
                </c:pt>
                <c:pt idx="788">
                  <c:v>0.208730259639138</c:v>
                </c:pt>
                <c:pt idx="789">
                  <c:v>0.20793189090754</c:v>
                </c:pt>
                <c:pt idx="790">
                  <c:v>0.21420478808438</c:v>
                </c:pt>
                <c:pt idx="791">
                  <c:v>0.212950208649012</c:v>
                </c:pt>
                <c:pt idx="792">
                  <c:v>0.204396257953321</c:v>
                </c:pt>
                <c:pt idx="793">
                  <c:v>0.192648832331239</c:v>
                </c:pt>
                <c:pt idx="794">
                  <c:v>0.204396257953321</c:v>
                </c:pt>
                <c:pt idx="795">
                  <c:v>0.185577566422801</c:v>
                </c:pt>
                <c:pt idx="796">
                  <c:v>0.183068407552065</c:v>
                </c:pt>
                <c:pt idx="797">
                  <c:v>0.187744567265709</c:v>
                </c:pt>
                <c:pt idx="798">
                  <c:v>0.158661134900359</c:v>
                </c:pt>
                <c:pt idx="799">
                  <c:v>0.164135663345601</c:v>
                </c:pt>
                <c:pt idx="800">
                  <c:v>0.186489987830341</c:v>
                </c:pt>
                <c:pt idx="801">
                  <c:v>0.234962375105924</c:v>
                </c:pt>
                <c:pt idx="802">
                  <c:v>0.193105043035009</c:v>
                </c:pt>
                <c:pt idx="803">
                  <c:v>0.204054099925494</c:v>
                </c:pt>
                <c:pt idx="804">
                  <c:v>0.186718093182226</c:v>
                </c:pt>
                <c:pt idx="805">
                  <c:v>0.198921729508079</c:v>
                </c:pt>
                <c:pt idx="806">
                  <c:v>0.170978823902154</c:v>
                </c:pt>
                <c:pt idx="807">
                  <c:v>0.165390242780969</c:v>
                </c:pt>
                <c:pt idx="808">
                  <c:v>0.168697770383303</c:v>
                </c:pt>
                <c:pt idx="809">
                  <c:v>0.158204924196589</c:v>
                </c:pt>
                <c:pt idx="810">
                  <c:v>0.140412706749551</c:v>
                </c:pt>
                <c:pt idx="811">
                  <c:v>0.128779333803411</c:v>
                </c:pt>
                <c:pt idx="812">
                  <c:v>0.114180591282765</c:v>
                </c:pt>
                <c:pt idx="813">
                  <c:v>0.128323123099641</c:v>
                </c:pt>
                <c:pt idx="814">
                  <c:v>0.134253862248653</c:v>
                </c:pt>
                <c:pt idx="815">
                  <c:v>0.135850599711849</c:v>
                </c:pt>
                <c:pt idx="816">
                  <c:v>0.177137668403052</c:v>
                </c:pt>
                <c:pt idx="817">
                  <c:v>0.19139425289587</c:v>
                </c:pt>
                <c:pt idx="818">
                  <c:v>0.226522477086176</c:v>
                </c:pt>
                <c:pt idx="819">
                  <c:v>0.289593606882406</c:v>
                </c:pt>
                <c:pt idx="820">
                  <c:v>0.439800981098743</c:v>
                </c:pt>
                <c:pt idx="821">
                  <c:v>0.589209986583483</c:v>
                </c:pt>
                <c:pt idx="822">
                  <c:v>0.460900726148115</c:v>
                </c:pt>
                <c:pt idx="823">
                  <c:v>0.458733725305206</c:v>
                </c:pt>
                <c:pt idx="824">
                  <c:v>0.382888695803411</c:v>
                </c:pt>
                <c:pt idx="825">
                  <c:v>0.442538245321364</c:v>
                </c:pt>
                <c:pt idx="826">
                  <c:v>0.426000607309695</c:v>
                </c:pt>
                <c:pt idx="827">
                  <c:v>0.414481287039497</c:v>
                </c:pt>
                <c:pt idx="828">
                  <c:v>0.429536240263914</c:v>
                </c:pt>
                <c:pt idx="829">
                  <c:v>0.503100216246858</c:v>
                </c:pt>
                <c:pt idx="830">
                  <c:v>0.535491176214542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'金鹰科技创新A-单位净值走势图'!$C$2</c:f>
              <c:strCache>
                <c:ptCount val="1"/>
                <c:pt idx="0">
                  <c:v>沪深300</c:v>
                </c:pt>
              </c:strCache>
            </c:strRef>
          </c:tx>
          <c:spPr>
            <a:ln w="12700" cap="rnd" cmpd="sng" algn="ctr">
              <a:solidFill>
                <a:schemeClr val="accent1">
                  <a:lumMod val="75000"/>
                </a:schemeClr>
              </a:solidFill>
              <a:prstDash val="solid"/>
              <a:round/>
            </a:ln>
          </c:spPr>
          <c:marker>
            <c:symbol val="none"/>
          </c:marker>
          <c:dLbls>
            <c:delete val="1"/>
          </c:dLbls>
          <c:cat>
            <c:numRef>
              <c:f>'金鹰科技创新A-单位净值走势图'!$A$3:$A$833</c:f>
              <c:numCache>
                <c:formatCode>yyyy/mm/dd</c:formatCode>
                <c:ptCount val="831"/>
                <c:pt idx="0" c:formatCode="yyyy/mm/dd">
                  <c:v>44334</c:v>
                </c:pt>
                <c:pt idx="1" c:formatCode="yyyy/mm/dd">
                  <c:v>44335</c:v>
                </c:pt>
                <c:pt idx="2" c:formatCode="yyyy/mm/dd">
                  <c:v>44336</c:v>
                </c:pt>
                <c:pt idx="3" c:formatCode="yyyy/mm/dd">
                  <c:v>44337</c:v>
                </c:pt>
                <c:pt idx="4" c:formatCode="yyyy/mm/dd">
                  <c:v>44340</c:v>
                </c:pt>
                <c:pt idx="5" c:formatCode="yyyy/mm/dd">
                  <c:v>44341</c:v>
                </c:pt>
                <c:pt idx="6" c:formatCode="yyyy/mm/dd">
                  <c:v>44342</c:v>
                </c:pt>
                <c:pt idx="7" c:formatCode="yyyy/mm/dd">
                  <c:v>44343</c:v>
                </c:pt>
                <c:pt idx="8" c:formatCode="yyyy/mm/dd">
                  <c:v>44344</c:v>
                </c:pt>
                <c:pt idx="9" c:formatCode="yyyy/mm/dd">
                  <c:v>44347</c:v>
                </c:pt>
                <c:pt idx="10" c:formatCode="yyyy/mm/dd">
                  <c:v>44348</c:v>
                </c:pt>
                <c:pt idx="11" c:formatCode="yyyy/mm/dd">
                  <c:v>44349</c:v>
                </c:pt>
                <c:pt idx="12" c:formatCode="yyyy/mm/dd">
                  <c:v>44350</c:v>
                </c:pt>
                <c:pt idx="13" c:formatCode="yyyy/mm/dd">
                  <c:v>44351</c:v>
                </c:pt>
                <c:pt idx="14" c:formatCode="yyyy/mm/dd">
                  <c:v>44354</c:v>
                </c:pt>
                <c:pt idx="15" c:formatCode="yyyy/mm/dd">
                  <c:v>44355</c:v>
                </c:pt>
                <c:pt idx="16" c:formatCode="yyyy/mm/dd">
                  <c:v>44356</c:v>
                </c:pt>
                <c:pt idx="17" c:formatCode="yyyy/mm/dd">
                  <c:v>44357</c:v>
                </c:pt>
                <c:pt idx="18" c:formatCode="yyyy/mm/dd">
                  <c:v>44358</c:v>
                </c:pt>
                <c:pt idx="19" c:formatCode="yyyy/mm/dd">
                  <c:v>44362</c:v>
                </c:pt>
                <c:pt idx="20" c:formatCode="yyyy/mm/dd">
                  <c:v>44363</c:v>
                </c:pt>
                <c:pt idx="21" c:formatCode="yyyy/mm/dd">
                  <c:v>44364</c:v>
                </c:pt>
                <c:pt idx="22" c:formatCode="yyyy/mm/dd">
                  <c:v>44365</c:v>
                </c:pt>
                <c:pt idx="23" c:formatCode="yyyy/mm/dd">
                  <c:v>44368</c:v>
                </c:pt>
                <c:pt idx="24" c:formatCode="yyyy/mm/dd">
                  <c:v>44369</c:v>
                </c:pt>
                <c:pt idx="25" c:formatCode="yyyy/mm/dd">
                  <c:v>44370</c:v>
                </c:pt>
                <c:pt idx="26" c:formatCode="yyyy/mm/dd">
                  <c:v>44371</c:v>
                </c:pt>
                <c:pt idx="27" c:formatCode="yyyy/mm/dd">
                  <c:v>44372</c:v>
                </c:pt>
                <c:pt idx="28" c:formatCode="yyyy/mm/dd">
                  <c:v>44375</c:v>
                </c:pt>
                <c:pt idx="29" c:formatCode="yyyy/mm/dd">
                  <c:v>44376</c:v>
                </c:pt>
                <c:pt idx="30" c:formatCode="yyyy/mm/dd">
                  <c:v>44377</c:v>
                </c:pt>
                <c:pt idx="31" c:formatCode="yyyy/mm/dd">
                  <c:v>44378</c:v>
                </c:pt>
                <c:pt idx="32" c:formatCode="yyyy/mm/dd">
                  <c:v>44379</c:v>
                </c:pt>
                <c:pt idx="33" c:formatCode="yyyy/mm/dd">
                  <c:v>44382</c:v>
                </c:pt>
                <c:pt idx="34" c:formatCode="yyyy/mm/dd">
                  <c:v>44383</c:v>
                </c:pt>
                <c:pt idx="35" c:formatCode="yyyy/mm/dd">
                  <c:v>44384</c:v>
                </c:pt>
                <c:pt idx="36" c:formatCode="yyyy/mm/dd">
                  <c:v>44385</c:v>
                </c:pt>
                <c:pt idx="37" c:formatCode="yyyy/mm/dd">
                  <c:v>44386</c:v>
                </c:pt>
                <c:pt idx="38" c:formatCode="yyyy/mm/dd">
                  <c:v>44389</c:v>
                </c:pt>
                <c:pt idx="39" c:formatCode="yyyy/mm/dd">
                  <c:v>44390</c:v>
                </c:pt>
                <c:pt idx="40" c:formatCode="yyyy/mm/dd">
                  <c:v>44391</c:v>
                </c:pt>
                <c:pt idx="41" c:formatCode="yyyy/mm/dd">
                  <c:v>44392</c:v>
                </c:pt>
                <c:pt idx="42" c:formatCode="yyyy/mm/dd">
                  <c:v>44393</c:v>
                </c:pt>
                <c:pt idx="43" c:formatCode="yyyy/mm/dd">
                  <c:v>44396</c:v>
                </c:pt>
                <c:pt idx="44" c:formatCode="yyyy/mm/dd">
                  <c:v>44397</c:v>
                </c:pt>
                <c:pt idx="45" c:formatCode="yyyy/mm/dd">
                  <c:v>44398</c:v>
                </c:pt>
                <c:pt idx="46" c:formatCode="yyyy/mm/dd">
                  <c:v>44399</c:v>
                </c:pt>
                <c:pt idx="47" c:formatCode="yyyy/mm/dd">
                  <c:v>44400</c:v>
                </c:pt>
                <c:pt idx="48" c:formatCode="yyyy/mm/dd">
                  <c:v>44403</c:v>
                </c:pt>
                <c:pt idx="49" c:formatCode="yyyy/mm/dd">
                  <c:v>44404</c:v>
                </c:pt>
                <c:pt idx="50" c:formatCode="yyyy/mm/dd">
                  <c:v>44405</c:v>
                </c:pt>
                <c:pt idx="51" c:formatCode="yyyy/mm/dd">
                  <c:v>44406</c:v>
                </c:pt>
                <c:pt idx="52" c:formatCode="yyyy/mm/dd">
                  <c:v>44407</c:v>
                </c:pt>
                <c:pt idx="53" c:formatCode="yyyy/mm/dd">
                  <c:v>44410</c:v>
                </c:pt>
                <c:pt idx="54" c:formatCode="yyyy/mm/dd">
                  <c:v>44411</c:v>
                </c:pt>
                <c:pt idx="55" c:formatCode="yyyy/mm/dd">
                  <c:v>44412</c:v>
                </c:pt>
                <c:pt idx="56" c:formatCode="yyyy/mm/dd">
                  <c:v>44413</c:v>
                </c:pt>
                <c:pt idx="57" c:formatCode="yyyy/mm/dd">
                  <c:v>44414</c:v>
                </c:pt>
                <c:pt idx="58" c:formatCode="yyyy/mm/dd">
                  <c:v>44417</c:v>
                </c:pt>
                <c:pt idx="59" c:formatCode="yyyy/mm/dd">
                  <c:v>44418</c:v>
                </c:pt>
                <c:pt idx="60" c:formatCode="yyyy/mm/dd">
                  <c:v>44419</c:v>
                </c:pt>
                <c:pt idx="61" c:formatCode="yyyy/mm/dd">
                  <c:v>44420</c:v>
                </c:pt>
                <c:pt idx="62" c:formatCode="yyyy/mm/dd">
                  <c:v>44421</c:v>
                </c:pt>
                <c:pt idx="63" c:formatCode="yyyy/mm/dd">
                  <c:v>44424</c:v>
                </c:pt>
                <c:pt idx="64" c:formatCode="yyyy/mm/dd">
                  <c:v>44425</c:v>
                </c:pt>
                <c:pt idx="65" c:formatCode="yyyy/mm/dd">
                  <c:v>44426</c:v>
                </c:pt>
                <c:pt idx="66" c:formatCode="yyyy/mm/dd">
                  <c:v>44427</c:v>
                </c:pt>
                <c:pt idx="67" c:formatCode="yyyy/mm/dd">
                  <c:v>44428</c:v>
                </c:pt>
                <c:pt idx="68" c:formatCode="yyyy/mm/dd">
                  <c:v>44431</c:v>
                </c:pt>
                <c:pt idx="69" c:formatCode="yyyy/mm/dd">
                  <c:v>44432</c:v>
                </c:pt>
                <c:pt idx="70" c:formatCode="yyyy/mm/dd">
                  <c:v>44433</c:v>
                </c:pt>
                <c:pt idx="71" c:formatCode="yyyy/mm/dd">
                  <c:v>44434</c:v>
                </c:pt>
                <c:pt idx="72" c:formatCode="yyyy/mm/dd">
                  <c:v>44435</c:v>
                </c:pt>
                <c:pt idx="73" c:formatCode="yyyy/mm/dd">
                  <c:v>44438</c:v>
                </c:pt>
                <c:pt idx="74" c:formatCode="yyyy/mm/dd">
                  <c:v>44439</c:v>
                </c:pt>
                <c:pt idx="75" c:formatCode="yyyy/mm/dd">
                  <c:v>44440</c:v>
                </c:pt>
                <c:pt idx="76" c:formatCode="yyyy/mm/dd">
                  <c:v>44441</c:v>
                </c:pt>
                <c:pt idx="77" c:formatCode="yyyy/mm/dd">
                  <c:v>44442</c:v>
                </c:pt>
                <c:pt idx="78" c:formatCode="yyyy/mm/dd">
                  <c:v>44445</c:v>
                </c:pt>
                <c:pt idx="79" c:formatCode="yyyy/mm/dd">
                  <c:v>44446</c:v>
                </c:pt>
                <c:pt idx="80" c:formatCode="yyyy/mm/dd">
                  <c:v>44447</c:v>
                </c:pt>
                <c:pt idx="81" c:formatCode="yyyy/mm/dd">
                  <c:v>44448</c:v>
                </c:pt>
                <c:pt idx="82" c:formatCode="yyyy/mm/dd">
                  <c:v>44449</c:v>
                </c:pt>
                <c:pt idx="83" c:formatCode="yyyy/mm/dd">
                  <c:v>44452</c:v>
                </c:pt>
                <c:pt idx="84" c:formatCode="yyyy/mm/dd">
                  <c:v>44453</c:v>
                </c:pt>
                <c:pt idx="85" c:formatCode="yyyy/mm/dd">
                  <c:v>44454</c:v>
                </c:pt>
                <c:pt idx="86" c:formatCode="yyyy/mm/dd">
                  <c:v>44455</c:v>
                </c:pt>
                <c:pt idx="87" c:formatCode="yyyy/mm/dd">
                  <c:v>44456</c:v>
                </c:pt>
                <c:pt idx="88" c:formatCode="yyyy/mm/dd">
                  <c:v>44461</c:v>
                </c:pt>
                <c:pt idx="89" c:formatCode="yyyy/mm/dd">
                  <c:v>44462</c:v>
                </c:pt>
                <c:pt idx="90" c:formatCode="yyyy/mm/dd">
                  <c:v>44463</c:v>
                </c:pt>
                <c:pt idx="91" c:formatCode="yyyy/mm/dd">
                  <c:v>44466</c:v>
                </c:pt>
                <c:pt idx="92" c:formatCode="yyyy/mm/dd">
                  <c:v>44467</c:v>
                </c:pt>
                <c:pt idx="93" c:formatCode="yyyy/mm/dd">
                  <c:v>44468</c:v>
                </c:pt>
                <c:pt idx="94" c:formatCode="yyyy/mm/dd">
                  <c:v>44469</c:v>
                </c:pt>
                <c:pt idx="95" c:formatCode="yyyy/mm/dd">
                  <c:v>44477</c:v>
                </c:pt>
                <c:pt idx="96" c:formatCode="yyyy/mm/dd">
                  <c:v>44480</c:v>
                </c:pt>
                <c:pt idx="97" c:formatCode="yyyy/mm/dd">
                  <c:v>44481</c:v>
                </c:pt>
                <c:pt idx="98" c:formatCode="yyyy/mm/dd">
                  <c:v>44482</c:v>
                </c:pt>
                <c:pt idx="99" c:formatCode="yyyy/mm/dd">
                  <c:v>44483</c:v>
                </c:pt>
                <c:pt idx="100" c:formatCode="yyyy/mm/dd">
                  <c:v>44484</c:v>
                </c:pt>
                <c:pt idx="101" c:formatCode="yyyy/mm/dd">
                  <c:v>44487</c:v>
                </c:pt>
                <c:pt idx="102" c:formatCode="yyyy/mm/dd">
                  <c:v>44488</c:v>
                </c:pt>
                <c:pt idx="103" c:formatCode="yyyy/mm/dd">
                  <c:v>44489</c:v>
                </c:pt>
                <c:pt idx="104" c:formatCode="yyyy/mm/dd">
                  <c:v>44490</c:v>
                </c:pt>
                <c:pt idx="105" c:formatCode="yyyy/mm/dd">
                  <c:v>44491</c:v>
                </c:pt>
                <c:pt idx="106" c:formatCode="yyyy/mm/dd">
                  <c:v>44494</c:v>
                </c:pt>
                <c:pt idx="107" c:formatCode="yyyy/mm/dd">
                  <c:v>44495</c:v>
                </c:pt>
                <c:pt idx="108" c:formatCode="yyyy/mm/dd">
                  <c:v>44496</c:v>
                </c:pt>
                <c:pt idx="109" c:formatCode="yyyy/mm/dd">
                  <c:v>44497</c:v>
                </c:pt>
                <c:pt idx="110" c:formatCode="yyyy/mm/dd">
                  <c:v>44498</c:v>
                </c:pt>
                <c:pt idx="111" c:formatCode="yyyy/mm/dd">
                  <c:v>44501</c:v>
                </c:pt>
                <c:pt idx="112" c:formatCode="yyyy/mm/dd">
                  <c:v>44502</c:v>
                </c:pt>
                <c:pt idx="113" c:formatCode="yyyy/mm/dd">
                  <c:v>44503</c:v>
                </c:pt>
                <c:pt idx="114" c:formatCode="yyyy/mm/dd">
                  <c:v>44504</c:v>
                </c:pt>
                <c:pt idx="115" c:formatCode="yyyy/mm/dd">
                  <c:v>44505</c:v>
                </c:pt>
                <c:pt idx="116" c:formatCode="yyyy/mm/dd">
                  <c:v>44508</c:v>
                </c:pt>
                <c:pt idx="117" c:formatCode="yyyy/mm/dd">
                  <c:v>44509</c:v>
                </c:pt>
                <c:pt idx="118" c:formatCode="yyyy/mm/dd">
                  <c:v>44510</c:v>
                </c:pt>
                <c:pt idx="119" c:formatCode="yyyy/mm/dd">
                  <c:v>44511</c:v>
                </c:pt>
                <c:pt idx="120" c:formatCode="yyyy/mm/dd">
                  <c:v>44512</c:v>
                </c:pt>
                <c:pt idx="121" c:formatCode="yyyy/mm/dd">
                  <c:v>44515</c:v>
                </c:pt>
                <c:pt idx="122" c:formatCode="yyyy/mm/dd">
                  <c:v>44516</c:v>
                </c:pt>
                <c:pt idx="123" c:formatCode="yyyy/mm/dd">
                  <c:v>44517</c:v>
                </c:pt>
                <c:pt idx="124" c:formatCode="yyyy/mm/dd">
                  <c:v>44518</c:v>
                </c:pt>
                <c:pt idx="125" c:formatCode="yyyy/mm/dd">
                  <c:v>44519</c:v>
                </c:pt>
                <c:pt idx="126" c:formatCode="yyyy/mm/dd">
                  <c:v>44522</c:v>
                </c:pt>
                <c:pt idx="127" c:formatCode="yyyy/mm/dd">
                  <c:v>44523</c:v>
                </c:pt>
                <c:pt idx="128" c:formatCode="yyyy/mm/dd">
                  <c:v>44524</c:v>
                </c:pt>
                <c:pt idx="129" c:formatCode="yyyy/mm/dd">
                  <c:v>44525</c:v>
                </c:pt>
                <c:pt idx="130" c:formatCode="yyyy/mm/dd">
                  <c:v>44526</c:v>
                </c:pt>
                <c:pt idx="131" c:formatCode="yyyy/mm/dd">
                  <c:v>44529</c:v>
                </c:pt>
                <c:pt idx="132" c:formatCode="yyyy/mm/dd">
                  <c:v>44530</c:v>
                </c:pt>
                <c:pt idx="133" c:formatCode="yyyy/mm/dd">
                  <c:v>44531</c:v>
                </c:pt>
                <c:pt idx="134" c:formatCode="yyyy/mm/dd">
                  <c:v>44532</c:v>
                </c:pt>
                <c:pt idx="135" c:formatCode="yyyy/mm/dd">
                  <c:v>44533</c:v>
                </c:pt>
                <c:pt idx="136" c:formatCode="yyyy/mm/dd">
                  <c:v>44536</c:v>
                </c:pt>
                <c:pt idx="137" c:formatCode="yyyy/mm/dd">
                  <c:v>44537</c:v>
                </c:pt>
                <c:pt idx="138" c:formatCode="yyyy/mm/dd">
                  <c:v>44538</c:v>
                </c:pt>
                <c:pt idx="139" c:formatCode="yyyy/mm/dd">
                  <c:v>44539</c:v>
                </c:pt>
                <c:pt idx="140" c:formatCode="yyyy/mm/dd">
                  <c:v>44540</c:v>
                </c:pt>
                <c:pt idx="141" c:formatCode="yyyy/mm/dd">
                  <c:v>44543</c:v>
                </c:pt>
                <c:pt idx="142" c:formatCode="yyyy/mm/dd">
                  <c:v>44544</c:v>
                </c:pt>
                <c:pt idx="143" c:formatCode="yyyy/mm/dd">
                  <c:v>44545</c:v>
                </c:pt>
                <c:pt idx="144" c:formatCode="yyyy/mm/dd">
                  <c:v>44546</c:v>
                </c:pt>
                <c:pt idx="145" c:formatCode="yyyy/mm/dd">
                  <c:v>44547</c:v>
                </c:pt>
                <c:pt idx="146" c:formatCode="yyyy/mm/dd">
                  <c:v>44550</c:v>
                </c:pt>
                <c:pt idx="147" c:formatCode="yyyy/mm/dd">
                  <c:v>44551</c:v>
                </c:pt>
                <c:pt idx="148" c:formatCode="yyyy/mm/dd">
                  <c:v>44552</c:v>
                </c:pt>
                <c:pt idx="149" c:formatCode="yyyy/mm/dd">
                  <c:v>44553</c:v>
                </c:pt>
                <c:pt idx="150" c:formatCode="yyyy/mm/dd">
                  <c:v>44554</c:v>
                </c:pt>
                <c:pt idx="151" c:formatCode="yyyy/mm/dd">
                  <c:v>44557</c:v>
                </c:pt>
                <c:pt idx="152" c:formatCode="yyyy/mm/dd">
                  <c:v>44558</c:v>
                </c:pt>
                <c:pt idx="153" c:formatCode="yyyy/mm/dd">
                  <c:v>44559</c:v>
                </c:pt>
                <c:pt idx="154" c:formatCode="yyyy/mm/dd">
                  <c:v>44560</c:v>
                </c:pt>
                <c:pt idx="155" c:formatCode="yyyy/mm/dd">
                  <c:v>44561</c:v>
                </c:pt>
                <c:pt idx="156" c:formatCode="yyyy/mm/dd">
                  <c:v>44565</c:v>
                </c:pt>
                <c:pt idx="157" c:formatCode="yyyy/mm/dd">
                  <c:v>44566</c:v>
                </c:pt>
                <c:pt idx="158" c:formatCode="yyyy/mm/dd">
                  <c:v>44567</c:v>
                </c:pt>
                <c:pt idx="159" c:formatCode="yyyy/mm/dd">
                  <c:v>44568</c:v>
                </c:pt>
                <c:pt idx="160" c:formatCode="yyyy/mm/dd">
                  <c:v>44571</c:v>
                </c:pt>
                <c:pt idx="161" c:formatCode="yyyy/mm/dd">
                  <c:v>44572</c:v>
                </c:pt>
                <c:pt idx="162" c:formatCode="yyyy/mm/dd">
                  <c:v>44573</c:v>
                </c:pt>
                <c:pt idx="163" c:formatCode="yyyy/mm/dd">
                  <c:v>44574</c:v>
                </c:pt>
                <c:pt idx="164" c:formatCode="yyyy/mm/dd">
                  <c:v>44575</c:v>
                </c:pt>
                <c:pt idx="165" c:formatCode="yyyy/mm/dd">
                  <c:v>44578</c:v>
                </c:pt>
                <c:pt idx="166" c:formatCode="yyyy/mm/dd">
                  <c:v>44579</c:v>
                </c:pt>
                <c:pt idx="167" c:formatCode="yyyy/mm/dd">
                  <c:v>44580</c:v>
                </c:pt>
                <c:pt idx="168" c:formatCode="yyyy/mm/dd">
                  <c:v>44581</c:v>
                </c:pt>
                <c:pt idx="169" c:formatCode="yyyy/mm/dd">
                  <c:v>44582</c:v>
                </c:pt>
                <c:pt idx="170" c:formatCode="yyyy/mm/dd">
                  <c:v>44585</c:v>
                </c:pt>
                <c:pt idx="171" c:formatCode="yyyy/mm/dd">
                  <c:v>44586</c:v>
                </c:pt>
                <c:pt idx="172" c:formatCode="yyyy/mm/dd">
                  <c:v>44587</c:v>
                </c:pt>
                <c:pt idx="173" c:formatCode="yyyy/mm/dd">
                  <c:v>44588</c:v>
                </c:pt>
                <c:pt idx="174" c:formatCode="yyyy/mm/dd">
                  <c:v>44589</c:v>
                </c:pt>
                <c:pt idx="175" c:formatCode="yyyy/mm/dd">
                  <c:v>44599</c:v>
                </c:pt>
                <c:pt idx="176" c:formatCode="yyyy/mm/dd">
                  <c:v>44600</c:v>
                </c:pt>
                <c:pt idx="177" c:formatCode="yyyy/mm/dd">
                  <c:v>44601</c:v>
                </c:pt>
                <c:pt idx="178" c:formatCode="yyyy/mm/dd">
                  <c:v>44602</c:v>
                </c:pt>
                <c:pt idx="179" c:formatCode="yyyy/mm/dd">
                  <c:v>44603</c:v>
                </c:pt>
                <c:pt idx="180" c:formatCode="yyyy/mm/dd">
                  <c:v>44606</c:v>
                </c:pt>
                <c:pt idx="181" c:formatCode="yyyy/mm/dd">
                  <c:v>44607</c:v>
                </c:pt>
                <c:pt idx="182" c:formatCode="yyyy/mm/dd">
                  <c:v>44608</c:v>
                </c:pt>
                <c:pt idx="183" c:formatCode="yyyy/mm/dd">
                  <c:v>44609</c:v>
                </c:pt>
                <c:pt idx="184" c:formatCode="yyyy/mm/dd">
                  <c:v>44610</c:v>
                </c:pt>
                <c:pt idx="185" c:formatCode="yyyy/mm/dd">
                  <c:v>44613</c:v>
                </c:pt>
                <c:pt idx="186" c:formatCode="yyyy/mm/dd">
                  <c:v>44614</c:v>
                </c:pt>
                <c:pt idx="187" c:formatCode="yyyy/mm/dd">
                  <c:v>44615</c:v>
                </c:pt>
                <c:pt idx="188" c:formatCode="yyyy/mm/dd">
                  <c:v>44616</c:v>
                </c:pt>
                <c:pt idx="189" c:formatCode="yyyy/mm/dd">
                  <c:v>44617</c:v>
                </c:pt>
                <c:pt idx="190" c:formatCode="yyyy/mm/dd">
                  <c:v>44620</c:v>
                </c:pt>
                <c:pt idx="191" c:formatCode="yyyy/mm/dd">
                  <c:v>44621</c:v>
                </c:pt>
                <c:pt idx="192" c:formatCode="yyyy/mm/dd">
                  <c:v>44622</c:v>
                </c:pt>
                <c:pt idx="193" c:formatCode="yyyy/mm/dd">
                  <c:v>44623</c:v>
                </c:pt>
                <c:pt idx="194" c:formatCode="yyyy/mm/dd">
                  <c:v>44624</c:v>
                </c:pt>
                <c:pt idx="195" c:formatCode="yyyy/mm/dd">
                  <c:v>44627</c:v>
                </c:pt>
                <c:pt idx="196" c:formatCode="yyyy/mm/dd">
                  <c:v>44628</c:v>
                </c:pt>
                <c:pt idx="197" c:formatCode="yyyy/mm/dd">
                  <c:v>44629</c:v>
                </c:pt>
                <c:pt idx="198" c:formatCode="yyyy/mm/dd">
                  <c:v>44630</c:v>
                </c:pt>
                <c:pt idx="199" c:formatCode="yyyy/mm/dd">
                  <c:v>44631</c:v>
                </c:pt>
                <c:pt idx="200" c:formatCode="yyyy/mm/dd">
                  <c:v>44634</c:v>
                </c:pt>
                <c:pt idx="201" c:formatCode="yyyy/mm/dd">
                  <c:v>44635</c:v>
                </c:pt>
                <c:pt idx="202" c:formatCode="yyyy/mm/dd">
                  <c:v>44636</c:v>
                </c:pt>
                <c:pt idx="203" c:formatCode="yyyy/mm/dd">
                  <c:v>44637</c:v>
                </c:pt>
                <c:pt idx="204" c:formatCode="yyyy/mm/dd">
                  <c:v>44638</c:v>
                </c:pt>
                <c:pt idx="205" c:formatCode="yyyy/mm/dd">
                  <c:v>44641</c:v>
                </c:pt>
                <c:pt idx="206" c:formatCode="yyyy/mm/dd">
                  <c:v>44642</c:v>
                </c:pt>
                <c:pt idx="207" c:formatCode="yyyy/mm/dd">
                  <c:v>44643</c:v>
                </c:pt>
                <c:pt idx="208" c:formatCode="yyyy/mm/dd">
                  <c:v>44644</c:v>
                </c:pt>
                <c:pt idx="209" c:formatCode="yyyy/mm/dd">
                  <c:v>44645</c:v>
                </c:pt>
                <c:pt idx="210" c:formatCode="yyyy/mm/dd">
                  <c:v>44648</c:v>
                </c:pt>
                <c:pt idx="211" c:formatCode="yyyy/mm/dd">
                  <c:v>44649</c:v>
                </c:pt>
                <c:pt idx="212" c:formatCode="yyyy/mm/dd">
                  <c:v>44650</c:v>
                </c:pt>
                <c:pt idx="213" c:formatCode="yyyy/mm/dd">
                  <c:v>44651</c:v>
                </c:pt>
                <c:pt idx="214" c:formatCode="yyyy/mm/dd">
                  <c:v>44652</c:v>
                </c:pt>
                <c:pt idx="215" c:formatCode="yyyy/mm/dd">
                  <c:v>44657</c:v>
                </c:pt>
                <c:pt idx="216" c:formatCode="yyyy/mm/dd">
                  <c:v>44658</c:v>
                </c:pt>
                <c:pt idx="217" c:formatCode="yyyy/mm/dd">
                  <c:v>44659</c:v>
                </c:pt>
                <c:pt idx="218" c:formatCode="yyyy/mm/dd">
                  <c:v>44662</c:v>
                </c:pt>
                <c:pt idx="219" c:formatCode="yyyy/mm/dd">
                  <c:v>44663</c:v>
                </c:pt>
                <c:pt idx="220" c:formatCode="yyyy/mm/dd">
                  <c:v>44664</c:v>
                </c:pt>
                <c:pt idx="221" c:formatCode="yyyy/mm/dd">
                  <c:v>44665</c:v>
                </c:pt>
                <c:pt idx="222" c:formatCode="yyyy/mm/dd">
                  <c:v>44666</c:v>
                </c:pt>
                <c:pt idx="223" c:formatCode="yyyy/mm/dd">
                  <c:v>44669</c:v>
                </c:pt>
                <c:pt idx="224" c:formatCode="yyyy/mm/dd">
                  <c:v>44670</c:v>
                </c:pt>
                <c:pt idx="225" c:formatCode="yyyy/mm/dd">
                  <c:v>44671</c:v>
                </c:pt>
                <c:pt idx="226" c:formatCode="yyyy/mm/dd">
                  <c:v>44672</c:v>
                </c:pt>
                <c:pt idx="227" c:formatCode="yyyy/mm/dd">
                  <c:v>44673</c:v>
                </c:pt>
                <c:pt idx="228" c:formatCode="yyyy/mm/dd">
                  <c:v>44676</c:v>
                </c:pt>
                <c:pt idx="229" c:formatCode="yyyy/mm/dd">
                  <c:v>44677</c:v>
                </c:pt>
                <c:pt idx="230" c:formatCode="yyyy/mm/dd">
                  <c:v>44678</c:v>
                </c:pt>
                <c:pt idx="231" c:formatCode="yyyy/mm/dd">
                  <c:v>44679</c:v>
                </c:pt>
                <c:pt idx="232" c:formatCode="yyyy/mm/dd">
                  <c:v>44680</c:v>
                </c:pt>
                <c:pt idx="233" c:formatCode="yyyy/mm/dd">
                  <c:v>44686</c:v>
                </c:pt>
                <c:pt idx="234" c:formatCode="yyyy/mm/dd">
                  <c:v>44687</c:v>
                </c:pt>
                <c:pt idx="235" c:formatCode="yyyy/mm/dd">
                  <c:v>44690</c:v>
                </c:pt>
                <c:pt idx="236" c:formatCode="yyyy/mm/dd">
                  <c:v>44691</c:v>
                </c:pt>
                <c:pt idx="237" c:formatCode="yyyy/mm/dd">
                  <c:v>44692</c:v>
                </c:pt>
                <c:pt idx="238" c:formatCode="yyyy/mm/dd">
                  <c:v>44693</c:v>
                </c:pt>
                <c:pt idx="239" c:formatCode="yyyy/mm/dd">
                  <c:v>44694</c:v>
                </c:pt>
                <c:pt idx="240" c:formatCode="yyyy/mm/dd">
                  <c:v>44697</c:v>
                </c:pt>
                <c:pt idx="241" c:formatCode="yyyy/mm/dd">
                  <c:v>44698</c:v>
                </c:pt>
                <c:pt idx="242" c:formatCode="yyyy/mm/dd">
                  <c:v>44699</c:v>
                </c:pt>
                <c:pt idx="243" c:formatCode="yyyy/mm/dd">
                  <c:v>44700</c:v>
                </c:pt>
                <c:pt idx="244" c:formatCode="yyyy/mm/dd">
                  <c:v>44701</c:v>
                </c:pt>
                <c:pt idx="245" c:formatCode="yyyy/mm/dd">
                  <c:v>44704</c:v>
                </c:pt>
                <c:pt idx="246" c:formatCode="yyyy/mm/dd">
                  <c:v>44705</c:v>
                </c:pt>
                <c:pt idx="247" c:formatCode="yyyy/mm/dd">
                  <c:v>44706</c:v>
                </c:pt>
                <c:pt idx="248" c:formatCode="yyyy/mm/dd">
                  <c:v>44707</c:v>
                </c:pt>
                <c:pt idx="249" c:formatCode="yyyy/mm/dd">
                  <c:v>44708</c:v>
                </c:pt>
                <c:pt idx="250" c:formatCode="yyyy/mm/dd">
                  <c:v>44711</c:v>
                </c:pt>
                <c:pt idx="251" c:formatCode="yyyy/mm/dd">
                  <c:v>44712</c:v>
                </c:pt>
                <c:pt idx="252" c:formatCode="yyyy/mm/dd">
                  <c:v>44713</c:v>
                </c:pt>
                <c:pt idx="253" c:formatCode="yyyy/mm/dd">
                  <c:v>44714</c:v>
                </c:pt>
                <c:pt idx="254" c:formatCode="yyyy/mm/dd">
                  <c:v>44718</c:v>
                </c:pt>
                <c:pt idx="255" c:formatCode="yyyy/mm/dd">
                  <c:v>44719</c:v>
                </c:pt>
                <c:pt idx="256" c:formatCode="yyyy/mm/dd">
                  <c:v>44720</c:v>
                </c:pt>
                <c:pt idx="257" c:formatCode="yyyy/mm/dd">
                  <c:v>44721</c:v>
                </c:pt>
                <c:pt idx="258" c:formatCode="yyyy/mm/dd">
                  <c:v>44722</c:v>
                </c:pt>
                <c:pt idx="259" c:formatCode="yyyy/mm/dd">
                  <c:v>44725</c:v>
                </c:pt>
                <c:pt idx="260" c:formatCode="yyyy/mm/dd">
                  <c:v>44726</c:v>
                </c:pt>
                <c:pt idx="261" c:formatCode="yyyy/mm/dd">
                  <c:v>44727</c:v>
                </c:pt>
                <c:pt idx="262" c:formatCode="yyyy/mm/dd">
                  <c:v>44728</c:v>
                </c:pt>
                <c:pt idx="263" c:formatCode="yyyy/mm/dd">
                  <c:v>44729</c:v>
                </c:pt>
                <c:pt idx="264" c:formatCode="yyyy/mm/dd">
                  <c:v>44732</c:v>
                </c:pt>
                <c:pt idx="265" c:formatCode="yyyy/mm/dd">
                  <c:v>44733</c:v>
                </c:pt>
                <c:pt idx="266" c:formatCode="yyyy/mm/dd">
                  <c:v>44734</c:v>
                </c:pt>
                <c:pt idx="267" c:formatCode="yyyy/mm/dd">
                  <c:v>44735</c:v>
                </c:pt>
                <c:pt idx="268" c:formatCode="yyyy/mm/dd">
                  <c:v>44736</c:v>
                </c:pt>
                <c:pt idx="269" c:formatCode="yyyy/mm/dd">
                  <c:v>44739</c:v>
                </c:pt>
                <c:pt idx="270" c:formatCode="yyyy/mm/dd">
                  <c:v>44740</c:v>
                </c:pt>
                <c:pt idx="271" c:formatCode="yyyy/mm/dd">
                  <c:v>44741</c:v>
                </c:pt>
                <c:pt idx="272" c:formatCode="yyyy/mm/dd">
                  <c:v>44742</c:v>
                </c:pt>
                <c:pt idx="273" c:formatCode="yyyy/mm/dd">
                  <c:v>44743</c:v>
                </c:pt>
                <c:pt idx="274" c:formatCode="yyyy/mm/dd">
                  <c:v>44746</c:v>
                </c:pt>
                <c:pt idx="275" c:formatCode="yyyy/mm/dd">
                  <c:v>44747</c:v>
                </c:pt>
                <c:pt idx="276" c:formatCode="yyyy/mm/dd">
                  <c:v>44748</c:v>
                </c:pt>
                <c:pt idx="277" c:formatCode="yyyy/mm/dd">
                  <c:v>44749</c:v>
                </c:pt>
                <c:pt idx="278" c:formatCode="yyyy/mm/dd">
                  <c:v>44750</c:v>
                </c:pt>
                <c:pt idx="279" c:formatCode="yyyy/mm/dd">
                  <c:v>44753</c:v>
                </c:pt>
                <c:pt idx="280" c:formatCode="yyyy/mm/dd">
                  <c:v>44754</c:v>
                </c:pt>
                <c:pt idx="281" c:formatCode="yyyy/mm/dd">
                  <c:v>44755</c:v>
                </c:pt>
                <c:pt idx="282" c:formatCode="yyyy/mm/dd">
                  <c:v>44756</c:v>
                </c:pt>
                <c:pt idx="283" c:formatCode="yyyy/mm/dd">
                  <c:v>44757</c:v>
                </c:pt>
                <c:pt idx="284" c:formatCode="yyyy/mm/dd">
                  <c:v>44760</c:v>
                </c:pt>
                <c:pt idx="285" c:formatCode="yyyy/mm/dd">
                  <c:v>44761</c:v>
                </c:pt>
                <c:pt idx="286" c:formatCode="yyyy/mm/dd">
                  <c:v>44762</c:v>
                </c:pt>
                <c:pt idx="287" c:formatCode="yyyy/mm/dd">
                  <c:v>44763</c:v>
                </c:pt>
                <c:pt idx="288" c:formatCode="yyyy/mm/dd">
                  <c:v>44764</c:v>
                </c:pt>
                <c:pt idx="289" c:formatCode="yyyy/mm/dd">
                  <c:v>44767</c:v>
                </c:pt>
                <c:pt idx="290" c:formatCode="yyyy/mm/dd">
                  <c:v>44768</c:v>
                </c:pt>
                <c:pt idx="291" c:formatCode="yyyy/mm/dd">
                  <c:v>44769</c:v>
                </c:pt>
                <c:pt idx="292" c:formatCode="yyyy/mm/dd">
                  <c:v>44770</c:v>
                </c:pt>
                <c:pt idx="293" c:formatCode="yyyy/mm/dd">
                  <c:v>44771</c:v>
                </c:pt>
                <c:pt idx="294" c:formatCode="yyyy/mm/dd">
                  <c:v>44774</c:v>
                </c:pt>
                <c:pt idx="295" c:formatCode="yyyy/mm/dd">
                  <c:v>44775</c:v>
                </c:pt>
                <c:pt idx="296" c:formatCode="yyyy/mm/dd">
                  <c:v>44776</c:v>
                </c:pt>
                <c:pt idx="297" c:formatCode="yyyy/mm/dd">
                  <c:v>44777</c:v>
                </c:pt>
                <c:pt idx="298" c:formatCode="yyyy/mm/dd">
                  <c:v>44778</c:v>
                </c:pt>
                <c:pt idx="299" c:formatCode="yyyy/mm/dd">
                  <c:v>44781</c:v>
                </c:pt>
                <c:pt idx="300" c:formatCode="yyyy/mm/dd">
                  <c:v>44782</c:v>
                </c:pt>
                <c:pt idx="301" c:formatCode="yyyy/mm/dd">
                  <c:v>44783</c:v>
                </c:pt>
                <c:pt idx="302" c:formatCode="yyyy/mm/dd">
                  <c:v>44784</c:v>
                </c:pt>
                <c:pt idx="303" c:formatCode="yyyy/mm/dd">
                  <c:v>44785</c:v>
                </c:pt>
                <c:pt idx="304" c:formatCode="yyyy/mm/dd">
                  <c:v>44788</c:v>
                </c:pt>
                <c:pt idx="305" c:formatCode="yyyy/mm/dd">
                  <c:v>44789</c:v>
                </c:pt>
                <c:pt idx="306" c:formatCode="yyyy/mm/dd">
                  <c:v>44790</c:v>
                </c:pt>
                <c:pt idx="307" c:formatCode="yyyy/mm/dd">
                  <c:v>44791</c:v>
                </c:pt>
                <c:pt idx="308" c:formatCode="yyyy/mm/dd">
                  <c:v>44792</c:v>
                </c:pt>
                <c:pt idx="309" c:formatCode="yyyy/mm/dd">
                  <c:v>44795</c:v>
                </c:pt>
                <c:pt idx="310" c:formatCode="yyyy/mm/dd">
                  <c:v>44796</c:v>
                </c:pt>
                <c:pt idx="311" c:formatCode="yyyy/mm/dd">
                  <c:v>44797</c:v>
                </c:pt>
                <c:pt idx="312" c:formatCode="yyyy/mm/dd">
                  <c:v>44798</c:v>
                </c:pt>
                <c:pt idx="313" c:formatCode="yyyy/mm/dd">
                  <c:v>44799</c:v>
                </c:pt>
                <c:pt idx="314" c:formatCode="yyyy/mm/dd">
                  <c:v>44802</c:v>
                </c:pt>
                <c:pt idx="315" c:formatCode="yyyy/mm/dd">
                  <c:v>44803</c:v>
                </c:pt>
                <c:pt idx="316" c:formatCode="yyyy/mm/dd">
                  <c:v>44804</c:v>
                </c:pt>
                <c:pt idx="317" c:formatCode="yyyy/mm/dd">
                  <c:v>44805</c:v>
                </c:pt>
                <c:pt idx="318" c:formatCode="yyyy/mm/dd">
                  <c:v>44806</c:v>
                </c:pt>
                <c:pt idx="319" c:formatCode="yyyy/mm/dd">
                  <c:v>44809</c:v>
                </c:pt>
                <c:pt idx="320" c:formatCode="yyyy/mm/dd">
                  <c:v>44810</c:v>
                </c:pt>
                <c:pt idx="321" c:formatCode="yyyy/mm/dd">
                  <c:v>44811</c:v>
                </c:pt>
                <c:pt idx="322" c:formatCode="yyyy/mm/dd">
                  <c:v>44812</c:v>
                </c:pt>
                <c:pt idx="323" c:formatCode="yyyy/mm/dd">
                  <c:v>44813</c:v>
                </c:pt>
                <c:pt idx="324" c:formatCode="yyyy/mm/dd">
                  <c:v>44817</c:v>
                </c:pt>
                <c:pt idx="325" c:formatCode="yyyy/mm/dd">
                  <c:v>44818</c:v>
                </c:pt>
                <c:pt idx="326" c:formatCode="yyyy/mm/dd">
                  <c:v>44819</c:v>
                </c:pt>
                <c:pt idx="327" c:formatCode="yyyy/mm/dd">
                  <c:v>44820</c:v>
                </c:pt>
                <c:pt idx="328" c:formatCode="yyyy/mm/dd">
                  <c:v>44823</c:v>
                </c:pt>
                <c:pt idx="329" c:formatCode="yyyy/mm/dd">
                  <c:v>44824</c:v>
                </c:pt>
                <c:pt idx="330" c:formatCode="yyyy/mm/dd">
                  <c:v>44825</c:v>
                </c:pt>
                <c:pt idx="331" c:formatCode="yyyy/mm/dd">
                  <c:v>44826</c:v>
                </c:pt>
                <c:pt idx="332" c:formatCode="yyyy/mm/dd">
                  <c:v>44827</c:v>
                </c:pt>
                <c:pt idx="333" c:formatCode="yyyy/mm/dd">
                  <c:v>44830</c:v>
                </c:pt>
                <c:pt idx="334" c:formatCode="yyyy/mm/dd">
                  <c:v>44831</c:v>
                </c:pt>
                <c:pt idx="335" c:formatCode="yyyy/mm/dd">
                  <c:v>44832</c:v>
                </c:pt>
                <c:pt idx="336" c:formatCode="yyyy/mm/dd">
                  <c:v>44833</c:v>
                </c:pt>
                <c:pt idx="337" c:formatCode="yyyy/mm/dd">
                  <c:v>44834</c:v>
                </c:pt>
                <c:pt idx="338" c:formatCode="yyyy/mm/dd">
                  <c:v>44844</c:v>
                </c:pt>
                <c:pt idx="339" c:formatCode="yyyy/mm/dd">
                  <c:v>44845</c:v>
                </c:pt>
                <c:pt idx="340" c:formatCode="yyyy/mm/dd">
                  <c:v>44846</c:v>
                </c:pt>
                <c:pt idx="341" c:formatCode="yyyy/mm/dd">
                  <c:v>44847</c:v>
                </c:pt>
                <c:pt idx="342" c:formatCode="yyyy/mm/dd">
                  <c:v>44848</c:v>
                </c:pt>
                <c:pt idx="343" c:formatCode="yyyy/mm/dd">
                  <c:v>44851</c:v>
                </c:pt>
                <c:pt idx="344" c:formatCode="yyyy/mm/dd">
                  <c:v>44852</c:v>
                </c:pt>
                <c:pt idx="345" c:formatCode="yyyy/mm/dd">
                  <c:v>44853</c:v>
                </c:pt>
                <c:pt idx="346" c:formatCode="yyyy/mm/dd">
                  <c:v>44854</c:v>
                </c:pt>
                <c:pt idx="347" c:formatCode="yyyy/mm/dd">
                  <c:v>44855</c:v>
                </c:pt>
                <c:pt idx="348" c:formatCode="yyyy/mm/dd">
                  <c:v>44858</c:v>
                </c:pt>
                <c:pt idx="349" c:formatCode="yyyy/mm/dd">
                  <c:v>44859</c:v>
                </c:pt>
                <c:pt idx="350" c:formatCode="yyyy/mm/dd">
                  <c:v>44860</c:v>
                </c:pt>
                <c:pt idx="351" c:formatCode="yyyy/mm/dd">
                  <c:v>44861</c:v>
                </c:pt>
                <c:pt idx="352" c:formatCode="yyyy/mm/dd">
                  <c:v>44862</c:v>
                </c:pt>
                <c:pt idx="353" c:formatCode="yyyy/mm/dd">
                  <c:v>44865</c:v>
                </c:pt>
                <c:pt idx="354" c:formatCode="yyyy/mm/dd">
                  <c:v>44866</c:v>
                </c:pt>
                <c:pt idx="355" c:formatCode="yyyy/mm/dd">
                  <c:v>44867</c:v>
                </c:pt>
                <c:pt idx="356" c:formatCode="yyyy/mm/dd">
                  <c:v>44868</c:v>
                </c:pt>
                <c:pt idx="357" c:formatCode="yyyy/mm/dd">
                  <c:v>44869</c:v>
                </c:pt>
                <c:pt idx="358" c:formatCode="yyyy/mm/dd">
                  <c:v>44872</c:v>
                </c:pt>
                <c:pt idx="359" c:formatCode="yyyy/mm/dd">
                  <c:v>44873</c:v>
                </c:pt>
                <c:pt idx="360" c:formatCode="yyyy/mm/dd">
                  <c:v>44874</c:v>
                </c:pt>
                <c:pt idx="361" c:formatCode="yyyy/mm/dd">
                  <c:v>44875</c:v>
                </c:pt>
                <c:pt idx="362" c:formatCode="yyyy/mm/dd">
                  <c:v>44876</c:v>
                </c:pt>
                <c:pt idx="363" c:formatCode="yyyy/mm/dd">
                  <c:v>44879</c:v>
                </c:pt>
                <c:pt idx="364" c:formatCode="yyyy/mm/dd">
                  <c:v>44880</c:v>
                </c:pt>
                <c:pt idx="365" c:formatCode="yyyy/mm/dd">
                  <c:v>44881</c:v>
                </c:pt>
                <c:pt idx="366" c:formatCode="yyyy/mm/dd">
                  <c:v>44882</c:v>
                </c:pt>
                <c:pt idx="367" c:formatCode="yyyy/mm/dd">
                  <c:v>44883</c:v>
                </c:pt>
                <c:pt idx="368" c:formatCode="yyyy/mm/dd">
                  <c:v>44886</c:v>
                </c:pt>
                <c:pt idx="369" c:formatCode="yyyy/mm/dd">
                  <c:v>44887</c:v>
                </c:pt>
                <c:pt idx="370" c:formatCode="yyyy/mm/dd">
                  <c:v>44888</c:v>
                </c:pt>
                <c:pt idx="371" c:formatCode="yyyy/mm/dd">
                  <c:v>44889</c:v>
                </c:pt>
                <c:pt idx="372" c:formatCode="yyyy/mm/dd">
                  <c:v>44890</c:v>
                </c:pt>
                <c:pt idx="373" c:formatCode="yyyy/mm/dd">
                  <c:v>44893</c:v>
                </c:pt>
                <c:pt idx="374" c:formatCode="yyyy/mm/dd">
                  <c:v>44894</c:v>
                </c:pt>
                <c:pt idx="375" c:formatCode="yyyy/mm/dd">
                  <c:v>44895</c:v>
                </c:pt>
                <c:pt idx="376" c:formatCode="yyyy/mm/dd">
                  <c:v>44896</c:v>
                </c:pt>
                <c:pt idx="377" c:formatCode="yyyy/mm/dd">
                  <c:v>44897</c:v>
                </c:pt>
                <c:pt idx="378" c:formatCode="yyyy/mm/dd">
                  <c:v>44900</c:v>
                </c:pt>
                <c:pt idx="379" c:formatCode="yyyy/mm/dd">
                  <c:v>44901</c:v>
                </c:pt>
                <c:pt idx="380" c:formatCode="yyyy/mm/dd">
                  <c:v>44902</c:v>
                </c:pt>
                <c:pt idx="381" c:formatCode="yyyy/mm/dd">
                  <c:v>44903</c:v>
                </c:pt>
                <c:pt idx="382" c:formatCode="yyyy/mm/dd">
                  <c:v>44904</c:v>
                </c:pt>
                <c:pt idx="383" c:formatCode="yyyy/mm/dd">
                  <c:v>44907</c:v>
                </c:pt>
                <c:pt idx="384" c:formatCode="yyyy/mm/dd">
                  <c:v>44908</c:v>
                </c:pt>
                <c:pt idx="385" c:formatCode="yyyy/mm/dd">
                  <c:v>44909</c:v>
                </c:pt>
                <c:pt idx="386" c:formatCode="yyyy/mm/dd">
                  <c:v>44910</c:v>
                </c:pt>
                <c:pt idx="387" c:formatCode="yyyy/mm/dd">
                  <c:v>44911</c:v>
                </c:pt>
                <c:pt idx="388" c:formatCode="yyyy/mm/dd">
                  <c:v>44914</c:v>
                </c:pt>
                <c:pt idx="389" c:formatCode="yyyy/mm/dd">
                  <c:v>44915</c:v>
                </c:pt>
                <c:pt idx="390" c:formatCode="yyyy/mm/dd">
                  <c:v>44916</c:v>
                </c:pt>
                <c:pt idx="391" c:formatCode="yyyy/mm/dd">
                  <c:v>44917</c:v>
                </c:pt>
                <c:pt idx="392" c:formatCode="yyyy/mm/dd">
                  <c:v>44918</c:v>
                </c:pt>
                <c:pt idx="393" c:formatCode="yyyy/mm/dd">
                  <c:v>44921</c:v>
                </c:pt>
                <c:pt idx="394" c:formatCode="yyyy/mm/dd">
                  <c:v>44922</c:v>
                </c:pt>
                <c:pt idx="395" c:formatCode="yyyy/mm/dd">
                  <c:v>44923</c:v>
                </c:pt>
                <c:pt idx="396" c:formatCode="yyyy/mm/dd">
                  <c:v>44924</c:v>
                </c:pt>
                <c:pt idx="397" c:formatCode="yyyy/mm/dd">
                  <c:v>44925</c:v>
                </c:pt>
                <c:pt idx="398" c:formatCode="yyyy/mm/dd">
                  <c:v>44929</c:v>
                </c:pt>
                <c:pt idx="399" c:formatCode="yyyy/mm/dd">
                  <c:v>44930</c:v>
                </c:pt>
                <c:pt idx="400" c:formatCode="yyyy/mm/dd">
                  <c:v>44931</c:v>
                </c:pt>
                <c:pt idx="401" c:formatCode="yyyy/mm/dd">
                  <c:v>44932</c:v>
                </c:pt>
                <c:pt idx="402" c:formatCode="yyyy/mm/dd">
                  <c:v>44935</c:v>
                </c:pt>
                <c:pt idx="403" c:formatCode="yyyy/mm/dd">
                  <c:v>44936</c:v>
                </c:pt>
                <c:pt idx="404" c:formatCode="yyyy/mm/dd">
                  <c:v>44937</c:v>
                </c:pt>
                <c:pt idx="405" c:formatCode="yyyy/mm/dd">
                  <c:v>44938</c:v>
                </c:pt>
                <c:pt idx="406" c:formatCode="yyyy/mm/dd">
                  <c:v>44939</c:v>
                </c:pt>
                <c:pt idx="407" c:formatCode="yyyy/mm/dd">
                  <c:v>44942</c:v>
                </c:pt>
                <c:pt idx="408" c:formatCode="yyyy/mm/dd">
                  <c:v>44943</c:v>
                </c:pt>
                <c:pt idx="409" c:formatCode="yyyy/mm/dd">
                  <c:v>44944</c:v>
                </c:pt>
                <c:pt idx="410" c:formatCode="yyyy/mm/dd">
                  <c:v>44945</c:v>
                </c:pt>
                <c:pt idx="411" c:formatCode="yyyy/mm/dd">
                  <c:v>44946</c:v>
                </c:pt>
                <c:pt idx="412" c:formatCode="yyyy/mm/dd">
                  <c:v>44956</c:v>
                </c:pt>
                <c:pt idx="413" c:formatCode="yyyy/mm/dd">
                  <c:v>44957</c:v>
                </c:pt>
                <c:pt idx="414" c:formatCode="yyyy/mm/dd">
                  <c:v>44958</c:v>
                </c:pt>
                <c:pt idx="415" c:formatCode="yyyy/mm/dd">
                  <c:v>44959</c:v>
                </c:pt>
                <c:pt idx="416" c:formatCode="yyyy/mm/dd">
                  <c:v>44960</c:v>
                </c:pt>
                <c:pt idx="417" c:formatCode="yyyy/mm/dd">
                  <c:v>44963</c:v>
                </c:pt>
                <c:pt idx="418" c:formatCode="yyyy/mm/dd">
                  <c:v>44964</c:v>
                </c:pt>
                <c:pt idx="419" c:formatCode="yyyy/mm/dd">
                  <c:v>44965</c:v>
                </c:pt>
                <c:pt idx="420" c:formatCode="yyyy/mm/dd">
                  <c:v>44966</c:v>
                </c:pt>
                <c:pt idx="421" c:formatCode="yyyy/mm/dd">
                  <c:v>44967</c:v>
                </c:pt>
                <c:pt idx="422" c:formatCode="yyyy/mm/dd">
                  <c:v>44970</c:v>
                </c:pt>
                <c:pt idx="423" c:formatCode="yyyy/mm/dd">
                  <c:v>44971</c:v>
                </c:pt>
                <c:pt idx="424" c:formatCode="yyyy/mm/dd">
                  <c:v>44972</c:v>
                </c:pt>
                <c:pt idx="425" c:formatCode="yyyy/mm/dd">
                  <c:v>44973</c:v>
                </c:pt>
                <c:pt idx="426" c:formatCode="yyyy/mm/dd">
                  <c:v>44974</c:v>
                </c:pt>
                <c:pt idx="427" c:formatCode="yyyy/mm/dd">
                  <c:v>44977</c:v>
                </c:pt>
                <c:pt idx="428" c:formatCode="yyyy/mm/dd">
                  <c:v>44978</c:v>
                </c:pt>
                <c:pt idx="429" c:formatCode="yyyy/mm/dd">
                  <c:v>44979</c:v>
                </c:pt>
                <c:pt idx="430" c:formatCode="yyyy/mm/dd">
                  <c:v>44980</c:v>
                </c:pt>
                <c:pt idx="431" c:formatCode="yyyy/mm/dd">
                  <c:v>44981</c:v>
                </c:pt>
                <c:pt idx="432" c:formatCode="yyyy/mm/dd">
                  <c:v>44984</c:v>
                </c:pt>
                <c:pt idx="433" c:formatCode="yyyy/mm/dd">
                  <c:v>44985</c:v>
                </c:pt>
                <c:pt idx="434" c:formatCode="yyyy/mm/dd">
                  <c:v>44986</c:v>
                </c:pt>
                <c:pt idx="435" c:formatCode="yyyy/mm/dd">
                  <c:v>44987</c:v>
                </c:pt>
                <c:pt idx="436" c:formatCode="yyyy/mm/dd">
                  <c:v>44988</c:v>
                </c:pt>
                <c:pt idx="437" c:formatCode="yyyy/mm/dd">
                  <c:v>44991</c:v>
                </c:pt>
                <c:pt idx="438" c:formatCode="yyyy/mm/dd">
                  <c:v>44992</c:v>
                </c:pt>
                <c:pt idx="439" c:formatCode="yyyy/mm/dd">
                  <c:v>44993</c:v>
                </c:pt>
                <c:pt idx="440" c:formatCode="yyyy/mm/dd">
                  <c:v>44994</c:v>
                </c:pt>
                <c:pt idx="441" c:formatCode="yyyy/mm/dd">
                  <c:v>44995</c:v>
                </c:pt>
                <c:pt idx="442" c:formatCode="yyyy/mm/dd">
                  <c:v>44998</c:v>
                </c:pt>
                <c:pt idx="443" c:formatCode="yyyy/mm/dd">
                  <c:v>44999</c:v>
                </c:pt>
                <c:pt idx="444" c:formatCode="yyyy/mm/dd">
                  <c:v>45000</c:v>
                </c:pt>
                <c:pt idx="445" c:formatCode="yyyy/mm/dd">
                  <c:v>45001</c:v>
                </c:pt>
                <c:pt idx="446" c:formatCode="yyyy/mm/dd">
                  <c:v>45002</c:v>
                </c:pt>
                <c:pt idx="447" c:formatCode="yyyy/mm/dd">
                  <c:v>45005</c:v>
                </c:pt>
                <c:pt idx="448" c:formatCode="yyyy/mm/dd">
                  <c:v>45006</c:v>
                </c:pt>
                <c:pt idx="449" c:formatCode="yyyy/mm/dd">
                  <c:v>45007</c:v>
                </c:pt>
                <c:pt idx="450" c:formatCode="yyyy/mm/dd">
                  <c:v>45008</c:v>
                </c:pt>
                <c:pt idx="451" c:formatCode="yyyy/mm/dd">
                  <c:v>45009</c:v>
                </c:pt>
                <c:pt idx="452" c:formatCode="yyyy/mm/dd">
                  <c:v>45012</c:v>
                </c:pt>
                <c:pt idx="453" c:formatCode="yyyy/mm/dd">
                  <c:v>45013</c:v>
                </c:pt>
                <c:pt idx="454" c:formatCode="yyyy/mm/dd">
                  <c:v>45014</c:v>
                </c:pt>
                <c:pt idx="455" c:formatCode="yyyy/mm/dd">
                  <c:v>45015</c:v>
                </c:pt>
                <c:pt idx="456" c:formatCode="yyyy/mm/dd">
                  <c:v>45016</c:v>
                </c:pt>
                <c:pt idx="457" c:formatCode="yyyy/mm/dd">
                  <c:v>45019</c:v>
                </c:pt>
                <c:pt idx="458" c:formatCode="yyyy/mm/dd">
                  <c:v>45020</c:v>
                </c:pt>
                <c:pt idx="459" c:formatCode="yyyy/mm/dd">
                  <c:v>45022</c:v>
                </c:pt>
                <c:pt idx="460" c:formatCode="yyyy/mm/dd">
                  <c:v>45023</c:v>
                </c:pt>
                <c:pt idx="461" c:formatCode="yyyy/mm/dd">
                  <c:v>45026</c:v>
                </c:pt>
                <c:pt idx="462" c:formatCode="yyyy/mm/dd">
                  <c:v>45027</c:v>
                </c:pt>
                <c:pt idx="463" c:formatCode="yyyy/mm/dd">
                  <c:v>45028</c:v>
                </c:pt>
                <c:pt idx="464" c:formatCode="yyyy/mm/dd">
                  <c:v>45029</c:v>
                </c:pt>
                <c:pt idx="465" c:formatCode="yyyy/mm/dd">
                  <c:v>45030</c:v>
                </c:pt>
                <c:pt idx="466" c:formatCode="yyyy/mm/dd">
                  <c:v>45033</c:v>
                </c:pt>
                <c:pt idx="467" c:formatCode="yyyy/mm/dd">
                  <c:v>45034</c:v>
                </c:pt>
                <c:pt idx="468" c:formatCode="yyyy/mm/dd">
                  <c:v>45035</c:v>
                </c:pt>
                <c:pt idx="469" c:formatCode="yyyy/mm/dd">
                  <c:v>45036</c:v>
                </c:pt>
                <c:pt idx="470" c:formatCode="yyyy/mm/dd">
                  <c:v>45037</c:v>
                </c:pt>
                <c:pt idx="471" c:formatCode="yyyy/mm/dd">
                  <c:v>45040</c:v>
                </c:pt>
                <c:pt idx="472" c:formatCode="yyyy/mm/dd">
                  <c:v>45041</c:v>
                </c:pt>
                <c:pt idx="473" c:formatCode="yyyy/mm/dd">
                  <c:v>45042</c:v>
                </c:pt>
                <c:pt idx="474" c:formatCode="yyyy/mm/dd">
                  <c:v>45043</c:v>
                </c:pt>
                <c:pt idx="475" c:formatCode="yyyy/mm/dd">
                  <c:v>45044</c:v>
                </c:pt>
                <c:pt idx="476" c:formatCode="yyyy/mm/dd">
                  <c:v>45050</c:v>
                </c:pt>
                <c:pt idx="477" c:formatCode="yyyy/mm/dd">
                  <c:v>45051</c:v>
                </c:pt>
                <c:pt idx="478" c:formatCode="yyyy/mm/dd">
                  <c:v>45054</c:v>
                </c:pt>
                <c:pt idx="479" c:formatCode="yyyy/mm/dd">
                  <c:v>45055</c:v>
                </c:pt>
                <c:pt idx="480" c:formatCode="yyyy/mm/dd">
                  <c:v>45056</c:v>
                </c:pt>
                <c:pt idx="481" c:formatCode="yyyy/mm/dd">
                  <c:v>45057</c:v>
                </c:pt>
                <c:pt idx="482" c:formatCode="yyyy/mm/dd">
                  <c:v>45058</c:v>
                </c:pt>
                <c:pt idx="483" c:formatCode="yyyy/mm/dd">
                  <c:v>45061</c:v>
                </c:pt>
                <c:pt idx="484" c:formatCode="yyyy/mm/dd">
                  <c:v>45062</c:v>
                </c:pt>
                <c:pt idx="485" c:formatCode="yyyy/mm/dd">
                  <c:v>45063</c:v>
                </c:pt>
                <c:pt idx="486" c:formatCode="yyyy/mm/dd">
                  <c:v>45064</c:v>
                </c:pt>
                <c:pt idx="487" c:formatCode="yyyy/mm/dd">
                  <c:v>45065</c:v>
                </c:pt>
                <c:pt idx="488" c:formatCode="yyyy/mm/dd">
                  <c:v>45068</c:v>
                </c:pt>
                <c:pt idx="489" c:formatCode="yyyy/mm/dd">
                  <c:v>45069</c:v>
                </c:pt>
                <c:pt idx="490" c:formatCode="yyyy/mm/dd">
                  <c:v>45070</c:v>
                </c:pt>
                <c:pt idx="491" c:formatCode="yyyy/mm/dd">
                  <c:v>45071</c:v>
                </c:pt>
                <c:pt idx="492" c:formatCode="yyyy/mm/dd">
                  <c:v>45072</c:v>
                </c:pt>
                <c:pt idx="493" c:formatCode="yyyy/mm/dd">
                  <c:v>45075</c:v>
                </c:pt>
                <c:pt idx="494" c:formatCode="yyyy/mm/dd">
                  <c:v>45076</c:v>
                </c:pt>
                <c:pt idx="495" c:formatCode="yyyy/mm/dd">
                  <c:v>45077</c:v>
                </c:pt>
                <c:pt idx="496" c:formatCode="yyyy/mm/dd">
                  <c:v>45078</c:v>
                </c:pt>
                <c:pt idx="497" c:formatCode="yyyy/mm/dd">
                  <c:v>45079</c:v>
                </c:pt>
                <c:pt idx="498" c:formatCode="yyyy/mm/dd">
                  <c:v>45082</c:v>
                </c:pt>
                <c:pt idx="499" c:formatCode="yyyy/mm/dd">
                  <c:v>45083</c:v>
                </c:pt>
                <c:pt idx="500" c:formatCode="yyyy/mm/dd">
                  <c:v>45084</c:v>
                </c:pt>
                <c:pt idx="501" c:formatCode="yyyy/mm/dd">
                  <c:v>45085</c:v>
                </c:pt>
                <c:pt idx="502" c:formatCode="yyyy/mm/dd">
                  <c:v>45086</c:v>
                </c:pt>
                <c:pt idx="503" c:formatCode="yyyy/mm/dd">
                  <c:v>45089</c:v>
                </c:pt>
                <c:pt idx="504" c:formatCode="yyyy/mm/dd">
                  <c:v>45090</c:v>
                </c:pt>
                <c:pt idx="505" c:formatCode="yyyy/mm/dd">
                  <c:v>45091</c:v>
                </c:pt>
                <c:pt idx="506" c:formatCode="yyyy/mm/dd">
                  <c:v>45092</c:v>
                </c:pt>
                <c:pt idx="507" c:formatCode="yyyy/mm/dd">
                  <c:v>45093</c:v>
                </c:pt>
                <c:pt idx="508" c:formatCode="yyyy/mm/dd">
                  <c:v>45096</c:v>
                </c:pt>
                <c:pt idx="509" c:formatCode="yyyy/mm/dd">
                  <c:v>45097</c:v>
                </c:pt>
                <c:pt idx="510" c:formatCode="yyyy/mm/dd">
                  <c:v>45098</c:v>
                </c:pt>
                <c:pt idx="511" c:formatCode="yyyy/mm/dd">
                  <c:v>45103</c:v>
                </c:pt>
                <c:pt idx="512" c:formatCode="yyyy/mm/dd">
                  <c:v>45104</c:v>
                </c:pt>
                <c:pt idx="513" c:formatCode="yyyy/mm/dd">
                  <c:v>45105</c:v>
                </c:pt>
                <c:pt idx="514" c:formatCode="yyyy/mm/dd">
                  <c:v>45106</c:v>
                </c:pt>
                <c:pt idx="515" c:formatCode="yyyy/mm/dd">
                  <c:v>45107</c:v>
                </c:pt>
                <c:pt idx="516" c:formatCode="yyyy/mm/dd">
                  <c:v>45110</c:v>
                </c:pt>
                <c:pt idx="517" c:formatCode="yyyy/mm/dd">
                  <c:v>45111</c:v>
                </c:pt>
                <c:pt idx="518" c:formatCode="yyyy/mm/dd">
                  <c:v>45112</c:v>
                </c:pt>
                <c:pt idx="519" c:formatCode="yyyy/mm/dd">
                  <c:v>45113</c:v>
                </c:pt>
                <c:pt idx="520" c:formatCode="yyyy/mm/dd">
                  <c:v>45114</c:v>
                </c:pt>
                <c:pt idx="521" c:formatCode="yyyy/mm/dd">
                  <c:v>45117</c:v>
                </c:pt>
                <c:pt idx="522" c:formatCode="yyyy/mm/dd">
                  <c:v>45118</c:v>
                </c:pt>
                <c:pt idx="523" c:formatCode="yyyy/mm/dd">
                  <c:v>45119</c:v>
                </c:pt>
                <c:pt idx="524" c:formatCode="yyyy/mm/dd">
                  <c:v>45120</c:v>
                </c:pt>
                <c:pt idx="525" c:formatCode="yyyy/mm/dd">
                  <c:v>45121</c:v>
                </c:pt>
                <c:pt idx="526" c:formatCode="yyyy/mm/dd">
                  <c:v>45124</c:v>
                </c:pt>
                <c:pt idx="527" c:formatCode="yyyy/mm/dd">
                  <c:v>45125</c:v>
                </c:pt>
                <c:pt idx="528" c:formatCode="yyyy/mm/dd">
                  <c:v>45126</c:v>
                </c:pt>
                <c:pt idx="529" c:formatCode="yyyy/mm/dd">
                  <c:v>45127</c:v>
                </c:pt>
                <c:pt idx="530" c:formatCode="yyyy/mm/dd">
                  <c:v>45128</c:v>
                </c:pt>
                <c:pt idx="531" c:formatCode="yyyy/mm/dd">
                  <c:v>45131</c:v>
                </c:pt>
                <c:pt idx="532" c:formatCode="yyyy/mm/dd">
                  <c:v>45132</c:v>
                </c:pt>
                <c:pt idx="533" c:formatCode="yyyy/mm/dd">
                  <c:v>45133</c:v>
                </c:pt>
                <c:pt idx="534" c:formatCode="yyyy/mm/dd">
                  <c:v>45134</c:v>
                </c:pt>
                <c:pt idx="535" c:formatCode="yyyy/mm/dd">
                  <c:v>45135</c:v>
                </c:pt>
                <c:pt idx="536" c:formatCode="yyyy/mm/dd">
                  <c:v>45138</c:v>
                </c:pt>
                <c:pt idx="537" c:formatCode="yyyy/mm/dd">
                  <c:v>45139</c:v>
                </c:pt>
                <c:pt idx="538" c:formatCode="yyyy/mm/dd">
                  <c:v>45140</c:v>
                </c:pt>
                <c:pt idx="539" c:formatCode="yyyy/mm/dd">
                  <c:v>45141</c:v>
                </c:pt>
                <c:pt idx="540" c:formatCode="yyyy/mm/dd">
                  <c:v>45142</c:v>
                </c:pt>
                <c:pt idx="541" c:formatCode="yyyy/mm/dd">
                  <c:v>45145</c:v>
                </c:pt>
                <c:pt idx="542" c:formatCode="yyyy/mm/dd">
                  <c:v>45146</c:v>
                </c:pt>
                <c:pt idx="543" c:formatCode="yyyy/mm/dd">
                  <c:v>45147</c:v>
                </c:pt>
                <c:pt idx="544" c:formatCode="yyyy/mm/dd">
                  <c:v>45148</c:v>
                </c:pt>
                <c:pt idx="545" c:formatCode="yyyy/mm/dd">
                  <c:v>45149</c:v>
                </c:pt>
                <c:pt idx="546" c:formatCode="yyyy/mm/dd">
                  <c:v>45152</c:v>
                </c:pt>
                <c:pt idx="547" c:formatCode="yyyy/mm/dd">
                  <c:v>45153</c:v>
                </c:pt>
                <c:pt idx="548" c:formatCode="yyyy/mm/dd">
                  <c:v>45154</c:v>
                </c:pt>
                <c:pt idx="549" c:formatCode="yyyy/mm/dd">
                  <c:v>45155</c:v>
                </c:pt>
                <c:pt idx="550" c:formatCode="yyyy/mm/dd">
                  <c:v>45156</c:v>
                </c:pt>
                <c:pt idx="551" c:formatCode="yyyy/mm/dd">
                  <c:v>45159</c:v>
                </c:pt>
                <c:pt idx="552" c:formatCode="yyyy/mm/dd">
                  <c:v>45160</c:v>
                </c:pt>
                <c:pt idx="553" c:formatCode="yyyy/mm/dd">
                  <c:v>45161</c:v>
                </c:pt>
                <c:pt idx="554" c:formatCode="yyyy/mm/dd">
                  <c:v>45162</c:v>
                </c:pt>
                <c:pt idx="555" c:formatCode="yyyy/mm/dd">
                  <c:v>45163</c:v>
                </c:pt>
                <c:pt idx="556" c:formatCode="yyyy/mm/dd">
                  <c:v>45166</c:v>
                </c:pt>
                <c:pt idx="557" c:formatCode="yyyy/mm/dd">
                  <c:v>45167</c:v>
                </c:pt>
                <c:pt idx="558" c:formatCode="yyyy/mm/dd">
                  <c:v>45168</c:v>
                </c:pt>
                <c:pt idx="559" c:formatCode="yyyy/mm/dd">
                  <c:v>45169</c:v>
                </c:pt>
                <c:pt idx="560" c:formatCode="yyyy/mm/dd">
                  <c:v>45170</c:v>
                </c:pt>
                <c:pt idx="561" c:formatCode="yyyy/mm/dd">
                  <c:v>45173</c:v>
                </c:pt>
                <c:pt idx="562" c:formatCode="yyyy/mm/dd">
                  <c:v>45174</c:v>
                </c:pt>
                <c:pt idx="563" c:formatCode="yyyy/mm/dd">
                  <c:v>45175</c:v>
                </c:pt>
                <c:pt idx="564" c:formatCode="yyyy/mm/dd">
                  <c:v>45176</c:v>
                </c:pt>
                <c:pt idx="565" c:formatCode="yyyy/mm/dd">
                  <c:v>45177</c:v>
                </c:pt>
                <c:pt idx="566" c:formatCode="yyyy/mm/dd">
                  <c:v>45180</c:v>
                </c:pt>
                <c:pt idx="567" c:formatCode="yyyy/mm/dd">
                  <c:v>45181</c:v>
                </c:pt>
                <c:pt idx="568" c:formatCode="yyyy/mm/dd">
                  <c:v>45182</c:v>
                </c:pt>
                <c:pt idx="569" c:formatCode="yyyy/mm/dd">
                  <c:v>45183</c:v>
                </c:pt>
                <c:pt idx="570" c:formatCode="yyyy/mm/dd">
                  <c:v>45184</c:v>
                </c:pt>
                <c:pt idx="571" c:formatCode="yyyy/mm/dd">
                  <c:v>45187</c:v>
                </c:pt>
                <c:pt idx="572" c:formatCode="yyyy/mm/dd">
                  <c:v>45188</c:v>
                </c:pt>
                <c:pt idx="573" c:formatCode="yyyy/mm/dd">
                  <c:v>45189</c:v>
                </c:pt>
                <c:pt idx="574" c:formatCode="yyyy/mm/dd">
                  <c:v>45190</c:v>
                </c:pt>
                <c:pt idx="575" c:formatCode="yyyy/mm/dd">
                  <c:v>45191</c:v>
                </c:pt>
                <c:pt idx="576" c:formatCode="yyyy/mm/dd">
                  <c:v>45194</c:v>
                </c:pt>
                <c:pt idx="577" c:formatCode="yyyy/mm/dd">
                  <c:v>45195</c:v>
                </c:pt>
                <c:pt idx="578" c:formatCode="yyyy/mm/dd">
                  <c:v>45196</c:v>
                </c:pt>
                <c:pt idx="579" c:formatCode="yyyy/mm/dd">
                  <c:v>45197</c:v>
                </c:pt>
                <c:pt idx="580" c:formatCode="yyyy/mm/dd">
                  <c:v>45208</c:v>
                </c:pt>
                <c:pt idx="581" c:formatCode="yyyy/mm/dd">
                  <c:v>45209</c:v>
                </c:pt>
                <c:pt idx="582" c:formatCode="yyyy/mm/dd">
                  <c:v>45210</c:v>
                </c:pt>
                <c:pt idx="583" c:formatCode="yyyy/mm/dd">
                  <c:v>45211</c:v>
                </c:pt>
                <c:pt idx="584" c:formatCode="yyyy/mm/dd">
                  <c:v>45212</c:v>
                </c:pt>
                <c:pt idx="585" c:formatCode="yyyy/mm/dd">
                  <c:v>45215</c:v>
                </c:pt>
                <c:pt idx="586" c:formatCode="yyyy/mm/dd">
                  <c:v>45216</c:v>
                </c:pt>
                <c:pt idx="587" c:formatCode="yyyy/mm/dd">
                  <c:v>45217</c:v>
                </c:pt>
                <c:pt idx="588" c:formatCode="yyyy/mm/dd">
                  <c:v>45218</c:v>
                </c:pt>
                <c:pt idx="589" c:formatCode="yyyy/mm/dd">
                  <c:v>45219</c:v>
                </c:pt>
                <c:pt idx="590" c:formatCode="yyyy/mm/dd">
                  <c:v>45222</c:v>
                </c:pt>
                <c:pt idx="591" c:formatCode="yyyy/mm/dd">
                  <c:v>45223</c:v>
                </c:pt>
                <c:pt idx="592" c:formatCode="yyyy/mm/dd">
                  <c:v>45224</c:v>
                </c:pt>
                <c:pt idx="593" c:formatCode="yyyy/mm/dd">
                  <c:v>45225</c:v>
                </c:pt>
                <c:pt idx="594" c:formatCode="yyyy/mm/dd">
                  <c:v>45226</c:v>
                </c:pt>
                <c:pt idx="595" c:formatCode="yyyy/mm/dd">
                  <c:v>45229</c:v>
                </c:pt>
                <c:pt idx="596" c:formatCode="yyyy/mm/dd">
                  <c:v>45230</c:v>
                </c:pt>
                <c:pt idx="597" c:formatCode="yyyy/mm/dd">
                  <c:v>45231</c:v>
                </c:pt>
                <c:pt idx="598" c:formatCode="yyyy/mm/dd">
                  <c:v>45232</c:v>
                </c:pt>
                <c:pt idx="599" c:formatCode="yyyy/mm/dd">
                  <c:v>45233</c:v>
                </c:pt>
                <c:pt idx="600" c:formatCode="yyyy/mm/dd">
                  <c:v>45236</c:v>
                </c:pt>
                <c:pt idx="601" c:formatCode="yyyy/mm/dd">
                  <c:v>45237</c:v>
                </c:pt>
                <c:pt idx="602" c:formatCode="yyyy/mm/dd">
                  <c:v>45238</c:v>
                </c:pt>
                <c:pt idx="603" c:formatCode="yyyy/mm/dd">
                  <c:v>45239</c:v>
                </c:pt>
                <c:pt idx="604" c:formatCode="yyyy/mm/dd">
                  <c:v>45240</c:v>
                </c:pt>
                <c:pt idx="605" c:formatCode="yyyy/mm/dd">
                  <c:v>45243</c:v>
                </c:pt>
                <c:pt idx="606" c:formatCode="yyyy/mm/dd">
                  <c:v>45244</c:v>
                </c:pt>
                <c:pt idx="607" c:formatCode="yyyy/mm/dd">
                  <c:v>45245</c:v>
                </c:pt>
                <c:pt idx="608" c:formatCode="yyyy/mm/dd">
                  <c:v>45246</c:v>
                </c:pt>
                <c:pt idx="609" c:formatCode="yyyy/mm/dd">
                  <c:v>45247</c:v>
                </c:pt>
                <c:pt idx="610" c:formatCode="yyyy/mm/dd">
                  <c:v>45250</c:v>
                </c:pt>
                <c:pt idx="611" c:formatCode="yyyy/mm/dd">
                  <c:v>45251</c:v>
                </c:pt>
                <c:pt idx="612" c:formatCode="yyyy/mm/dd">
                  <c:v>45252</c:v>
                </c:pt>
                <c:pt idx="613" c:formatCode="yyyy/mm/dd">
                  <c:v>45253</c:v>
                </c:pt>
                <c:pt idx="614" c:formatCode="yyyy/mm/dd">
                  <c:v>45254</c:v>
                </c:pt>
                <c:pt idx="615" c:formatCode="yyyy/mm/dd">
                  <c:v>45257</c:v>
                </c:pt>
                <c:pt idx="616" c:formatCode="yyyy/mm/dd">
                  <c:v>45258</c:v>
                </c:pt>
                <c:pt idx="617" c:formatCode="yyyy/mm/dd">
                  <c:v>45259</c:v>
                </c:pt>
                <c:pt idx="618" c:formatCode="yyyy/mm/dd">
                  <c:v>45260</c:v>
                </c:pt>
                <c:pt idx="619" c:formatCode="yyyy/mm/dd">
                  <c:v>45261</c:v>
                </c:pt>
                <c:pt idx="620" c:formatCode="yyyy/mm/dd">
                  <c:v>45264</c:v>
                </c:pt>
                <c:pt idx="621" c:formatCode="yyyy/mm/dd">
                  <c:v>45265</c:v>
                </c:pt>
                <c:pt idx="622" c:formatCode="yyyy/mm/dd">
                  <c:v>45266</c:v>
                </c:pt>
                <c:pt idx="623" c:formatCode="yyyy/mm/dd">
                  <c:v>45267</c:v>
                </c:pt>
                <c:pt idx="624" c:formatCode="yyyy/mm/dd">
                  <c:v>45268</c:v>
                </c:pt>
                <c:pt idx="625" c:formatCode="yyyy/mm/dd">
                  <c:v>45271</c:v>
                </c:pt>
                <c:pt idx="626" c:formatCode="yyyy/mm/dd">
                  <c:v>45272</c:v>
                </c:pt>
                <c:pt idx="627" c:formatCode="yyyy/mm/dd">
                  <c:v>45273</c:v>
                </c:pt>
                <c:pt idx="628" c:formatCode="yyyy/mm/dd">
                  <c:v>45274</c:v>
                </c:pt>
                <c:pt idx="629" c:formatCode="yyyy/mm/dd">
                  <c:v>45275</c:v>
                </c:pt>
                <c:pt idx="630" c:formatCode="yyyy/mm/dd">
                  <c:v>45278</c:v>
                </c:pt>
                <c:pt idx="631" c:formatCode="yyyy/mm/dd">
                  <c:v>45279</c:v>
                </c:pt>
                <c:pt idx="632" c:formatCode="yyyy/mm/dd">
                  <c:v>45280</c:v>
                </c:pt>
                <c:pt idx="633" c:formatCode="yyyy/mm/dd">
                  <c:v>45281</c:v>
                </c:pt>
                <c:pt idx="634" c:formatCode="yyyy/mm/dd">
                  <c:v>45282</c:v>
                </c:pt>
                <c:pt idx="635" c:formatCode="yyyy/mm/dd">
                  <c:v>45285</c:v>
                </c:pt>
                <c:pt idx="636" c:formatCode="yyyy/mm/dd">
                  <c:v>45286</c:v>
                </c:pt>
                <c:pt idx="637" c:formatCode="yyyy/mm/dd">
                  <c:v>45287</c:v>
                </c:pt>
                <c:pt idx="638" c:formatCode="yyyy/mm/dd">
                  <c:v>45288</c:v>
                </c:pt>
                <c:pt idx="639" c:formatCode="yyyy/mm/dd">
                  <c:v>45289</c:v>
                </c:pt>
                <c:pt idx="640" c:formatCode="yyyy/mm/dd">
                  <c:v>45293</c:v>
                </c:pt>
                <c:pt idx="641" c:formatCode="yyyy/mm/dd">
                  <c:v>45294</c:v>
                </c:pt>
                <c:pt idx="642" c:formatCode="yyyy/mm/dd">
                  <c:v>45295</c:v>
                </c:pt>
                <c:pt idx="643" c:formatCode="yyyy/mm/dd">
                  <c:v>45296</c:v>
                </c:pt>
                <c:pt idx="644" c:formatCode="yyyy/mm/dd">
                  <c:v>45299</c:v>
                </c:pt>
                <c:pt idx="645" c:formatCode="yyyy/mm/dd">
                  <c:v>45300</c:v>
                </c:pt>
                <c:pt idx="646" c:formatCode="yyyy/mm/dd">
                  <c:v>45301</c:v>
                </c:pt>
                <c:pt idx="647" c:formatCode="yyyy/mm/dd">
                  <c:v>45302</c:v>
                </c:pt>
                <c:pt idx="648" c:formatCode="yyyy/mm/dd">
                  <c:v>45303</c:v>
                </c:pt>
                <c:pt idx="649" c:formatCode="yyyy/mm/dd">
                  <c:v>45306</c:v>
                </c:pt>
                <c:pt idx="650" c:formatCode="yyyy/mm/dd">
                  <c:v>45307</c:v>
                </c:pt>
                <c:pt idx="651" c:formatCode="yyyy/mm/dd">
                  <c:v>45308</c:v>
                </c:pt>
                <c:pt idx="652" c:formatCode="yyyy/mm/dd">
                  <c:v>45309</c:v>
                </c:pt>
                <c:pt idx="653" c:formatCode="yyyy/mm/dd">
                  <c:v>45310</c:v>
                </c:pt>
                <c:pt idx="654" c:formatCode="yyyy/mm/dd">
                  <c:v>45313</c:v>
                </c:pt>
                <c:pt idx="655" c:formatCode="yyyy/mm/dd">
                  <c:v>45314</c:v>
                </c:pt>
                <c:pt idx="656" c:formatCode="yyyy/mm/dd">
                  <c:v>45315</c:v>
                </c:pt>
                <c:pt idx="657" c:formatCode="yyyy/mm/dd">
                  <c:v>45316</c:v>
                </c:pt>
                <c:pt idx="658" c:formatCode="yyyy/mm/dd">
                  <c:v>45317</c:v>
                </c:pt>
                <c:pt idx="659" c:formatCode="yyyy/mm/dd">
                  <c:v>45320</c:v>
                </c:pt>
                <c:pt idx="660" c:formatCode="yyyy/mm/dd">
                  <c:v>45321</c:v>
                </c:pt>
                <c:pt idx="661" c:formatCode="yyyy/mm/dd">
                  <c:v>45322</c:v>
                </c:pt>
                <c:pt idx="662" c:formatCode="yyyy/mm/dd">
                  <c:v>45323</c:v>
                </c:pt>
                <c:pt idx="663" c:formatCode="yyyy/mm/dd">
                  <c:v>45324</c:v>
                </c:pt>
                <c:pt idx="664" c:formatCode="yyyy/mm/dd">
                  <c:v>45327</c:v>
                </c:pt>
                <c:pt idx="665" c:formatCode="yyyy/mm/dd">
                  <c:v>45328</c:v>
                </c:pt>
                <c:pt idx="666" c:formatCode="yyyy/mm/dd">
                  <c:v>45329</c:v>
                </c:pt>
                <c:pt idx="667" c:formatCode="yyyy/mm/dd">
                  <c:v>45330</c:v>
                </c:pt>
                <c:pt idx="668" c:formatCode="yyyy/mm/dd">
                  <c:v>45341</c:v>
                </c:pt>
                <c:pt idx="669" c:formatCode="yyyy/mm/dd">
                  <c:v>45342</c:v>
                </c:pt>
                <c:pt idx="670" c:formatCode="yyyy/mm/dd">
                  <c:v>45343</c:v>
                </c:pt>
                <c:pt idx="671" c:formatCode="yyyy/mm/dd">
                  <c:v>45344</c:v>
                </c:pt>
                <c:pt idx="672" c:formatCode="yyyy/mm/dd">
                  <c:v>45345</c:v>
                </c:pt>
                <c:pt idx="673" c:formatCode="yyyy/mm/dd">
                  <c:v>45348</c:v>
                </c:pt>
                <c:pt idx="674" c:formatCode="yyyy/mm/dd">
                  <c:v>45349</c:v>
                </c:pt>
                <c:pt idx="675" c:formatCode="yyyy/mm/dd">
                  <c:v>45350</c:v>
                </c:pt>
                <c:pt idx="676" c:formatCode="yyyy/mm/dd">
                  <c:v>45351</c:v>
                </c:pt>
                <c:pt idx="677" c:formatCode="yyyy/mm/dd">
                  <c:v>45352</c:v>
                </c:pt>
                <c:pt idx="678" c:formatCode="yyyy/mm/dd">
                  <c:v>45355</c:v>
                </c:pt>
                <c:pt idx="679" c:formatCode="yyyy/mm/dd">
                  <c:v>45356</c:v>
                </c:pt>
                <c:pt idx="680" c:formatCode="yyyy/mm/dd">
                  <c:v>45357</c:v>
                </c:pt>
                <c:pt idx="681" c:formatCode="yyyy/mm/dd">
                  <c:v>45358</c:v>
                </c:pt>
                <c:pt idx="682" c:formatCode="yyyy/mm/dd">
                  <c:v>45359</c:v>
                </c:pt>
                <c:pt idx="683" c:formatCode="yyyy/mm/dd">
                  <c:v>45362</c:v>
                </c:pt>
                <c:pt idx="684" c:formatCode="yyyy/mm/dd">
                  <c:v>45363</c:v>
                </c:pt>
                <c:pt idx="685" c:formatCode="yyyy/mm/dd">
                  <c:v>45364</c:v>
                </c:pt>
                <c:pt idx="686" c:formatCode="yyyy/mm/dd">
                  <c:v>45365</c:v>
                </c:pt>
                <c:pt idx="687" c:formatCode="yyyy/mm/dd">
                  <c:v>45366</c:v>
                </c:pt>
                <c:pt idx="688" c:formatCode="yyyy/mm/dd">
                  <c:v>45369</c:v>
                </c:pt>
                <c:pt idx="689" c:formatCode="yyyy/mm/dd">
                  <c:v>45370</c:v>
                </c:pt>
                <c:pt idx="690" c:formatCode="yyyy/mm/dd">
                  <c:v>45371</c:v>
                </c:pt>
                <c:pt idx="691" c:formatCode="yyyy/mm/dd">
                  <c:v>45372</c:v>
                </c:pt>
                <c:pt idx="692" c:formatCode="yyyy/mm/dd">
                  <c:v>45373</c:v>
                </c:pt>
                <c:pt idx="693" c:formatCode="yyyy/mm/dd">
                  <c:v>45376</c:v>
                </c:pt>
                <c:pt idx="694" c:formatCode="yyyy/mm/dd">
                  <c:v>45377</c:v>
                </c:pt>
                <c:pt idx="695" c:formatCode="yyyy/mm/dd">
                  <c:v>45378</c:v>
                </c:pt>
                <c:pt idx="696" c:formatCode="yyyy/mm/dd">
                  <c:v>45379</c:v>
                </c:pt>
                <c:pt idx="697" c:formatCode="yyyy/mm/dd">
                  <c:v>45380</c:v>
                </c:pt>
                <c:pt idx="698" c:formatCode="yyyy/mm/dd">
                  <c:v>45383</c:v>
                </c:pt>
                <c:pt idx="699" c:formatCode="yyyy/mm/dd">
                  <c:v>45384</c:v>
                </c:pt>
                <c:pt idx="700" c:formatCode="yyyy/mm/dd">
                  <c:v>45385</c:v>
                </c:pt>
                <c:pt idx="701" c:formatCode="yyyy/mm/dd">
                  <c:v>45390</c:v>
                </c:pt>
                <c:pt idx="702" c:formatCode="yyyy/mm/dd">
                  <c:v>45391</c:v>
                </c:pt>
                <c:pt idx="703" c:formatCode="yyyy/mm/dd">
                  <c:v>45392</c:v>
                </c:pt>
                <c:pt idx="704" c:formatCode="yyyy/mm/dd">
                  <c:v>45393</c:v>
                </c:pt>
                <c:pt idx="705" c:formatCode="yyyy/mm/dd">
                  <c:v>45394</c:v>
                </c:pt>
                <c:pt idx="706" c:formatCode="yyyy/mm/dd">
                  <c:v>45397</c:v>
                </c:pt>
                <c:pt idx="707" c:formatCode="yyyy/mm/dd">
                  <c:v>45398</c:v>
                </c:pt>
                <c:pt idx="708" c:formatCode="yyyy/mm/dd">
                  <c:v>45399</c:v>
                </c:pt>
                <c:pt idx="709" c:formatCode="yyyy/mm/dd">
                  <c:v>45400</c:v>
                </c:pt>
                <c:pt idx="710" c:formatCode="yyyy/mm/dd">
                  <c:v>45401</c:v>
                </c:pt>
                <c:pt idx="711" c:formatCode="yyyy/mm/dd">
                  <c:v>45404</c:v>
                </c:pt>
                <c:pt idx="712" c:formatCode="yyyy/mm/dd">
                  <c:v>45405</c:v>
                </c:pt>
                <c:pt idx="713" c:formatCode="yyyy/mm/dd">
                  <c:v>45406</c:v>
                </c:pt>
                <c:pt idx="714" c:formatCode="yyyy/mm/dd">
                  <c:v>45407</c:v>
                </c:pt>
                <c:pt idx="715" c:formatCode="yyyy/mm/dd">
                  <c:v>45408</c:v>
                </c:pt>
                <c:pt idx="716" c:formatCode="yyyy/mm/dd">
                  <c:v>45411</c:v>
                </c:pt>
                <c:pt idx="717" c:formatCode="yyyy/mm/dd">
                  <c:v>45412</c:v>
                </c:pt>
                <c:pt idx="718" c:formatCode="yyyy/mm/dd">
                  <c:v>45418</c:v>
                </c:pt>
                <c:pt idx="719" c:formatCode="yyyy/mm/dd">
                  <c:v>45419</c:v>
                </c:pt>
                <c:pt idx="720" c:formatCode="yyyy/mm/dd">
                  <c:v>45420</c:v>
                </c:pt>
                <c:pt idx="721" c:formatCode="yyyy/mm/dd">
                  <c:v>45421</c:v>
                </c:pt>
                <c:pt idx="722" c:formatCode="yyyy/mm/dd">
                  <c:v>45422</c:v>
                </c:pt>
                <c:pt idx="723" c:formatCode="yyyy/mm/dd">
                  <c:v>45425</c:v>
                </c:pt>
                <c:pt idx="724" c:formatCode="yyyy/mm/dd">
                  <c:v>45426</c:v>
                </c:pt>
                <c:pt idx="725" c:formatCode="yyyy/mm/dd">
                  <c:v>45427</c:v>
                </c:pt>
                <c:pt idx="726" c:formatCode="yyyy/mm/dd">
                  <c:v>45428</c:v>
                </c:pt>
                <c:pt idx="727" c:formatCode="yyyy/mm/dd">
                  <c:v>45429</c:v>
                </c:pt>
                <c:pt idx="728" c:formatCode="yyyy/mm/dd">
                  <c:v>45432</c:v>
                </c:pt>
                <c:pt idx="729" c:formatCode="yyyy/mm/dd">
                  <c:v>45433</c:v>
                </c:pt>
                <c:pt idx="730" c:formatCode="yyyy/mm/dd">
                  <c:v>45434</c:v>
                </c:pt>
                <c:pt idx="731" c:formatCode="yyyy/mm/dd">
                  <c:v>45435</c:v>
                </c:pt>
                <c:pt idx="732" c:formatCode="yyyy/mm/dd">
                  <c:v>45436</c:v>
                </c:pt>
                <c:pt idx="733" c:formatCode="yyyy/mm/dd">
                  <c:v>45439</c:v>
                </c:pt>
                <c:pt idx="734" c:formatCode="yyyy/mm/dd">
                  <c:v>45440</c:v>
                </c:pt>
                <c:pt idx="735" c:formatCode="yyyy/mm/dd">
                  <c:v>45441</c:v>
                </c:pt>
                <c:pt idx="736" c:formatCode="yyyy/mm/dd">
                  <c:v>45442</c:v>
                </c:pt>
                <c:pt idx="737" c:formatCode="yyyy/mm/dd">
                  <c:v>45443</c:v>
                </c:pt>
                <c:pt idx="738" c:formatCode="yyyy/mm/dd">
                  <c:v>45446</c:v>
                </c:pt>
                <c:pt idx="739" c:formatCode="yyyy/mm/dd">
                  <c:v>45447</c:v>
                </c:pt>
                <c:pt idx="740" c:formatCode="yyyy/mm/dd">
                  <c:v>45448</c:v>
                </c:pt>
                <c:pt idx="741" c:formatCode="yyyy/mm/dd">
                  <c:v>45449</c:v>
                </c:pt>
                <c:pt idx="742" c:formatCode="yyyy/mm/dd">
                  <c:v>45450</c:v>
                </c:pt>
                <c:pt idx="743" c:formatCode="yyyy/mm/dd">
                  <c:v>45454</c:v>
                </c:pt>
                <c:pt idx="744" c:formatCode="yyyy/mm/dd">
                  <c:v>45455</c:v>
                </c:pt>
                <c:pt idx="745" c:formatCode="yyyy/mm/dd">
                  <c:v>45456</c:v>
                </c:pt>
                <c:pt idx="746" c:formatCode="yyyy/mm/dd">
                  <c:v>45457</c:v>
                </c:pt>
                <c:pt idx="747" c:formatCode="yyyy/mm/dd">
                  <c:v>45460</c:v>
                </c:pt>
                <c:pt idx="748" c:formatCode="yyyy/mm/dd">
                  <c:v>45461</c:v>
                </c:pt>
                <c:pt idx="749" c:formatCode="yyyy/mm/dd">
                  <c:v>45462</c:v>
                </c:pt>
                <c:pt idx="750" c:formatCode="yyyy/mm/dd">
                  <c:v>45463</c:v>
                </c:pt>
                <c:pt idx="751" c:formatCode="yyyy/mm/dd">
                  <c:v>45464</c:v>
                </c:pt>
                <c:pt idx="752" c:formatCode="yyyy/mm/dd">
                  <c:v>45467</c:v>
                </c:pt>
                <c:pt idx="753" c:formatCode="yyyy/mm/dd">
                  <c:v>45468</c:v>
                </c:pt>
                <c:pt idx="754" c:formatCode="yyyy/mm/dd">
                  <c:v>45469</c:v>
                </c:pt>
                <c:pt idx="755" c:formatCode="yyyy/mm/dd">
                  <c:v>45470</c:v>
                </c:pt>
                <c:pt idx="756" c:formatCode="yyyy/mm/dd">
                  <c:v>45471</c:v>
                </c:pt>
                <c:pt idx="757" c:formatCode="yyyy/mm/dd">
                  <c:v>45474</c:v>
                </c:pt>
                <c:pt idx="758" c:formatCode="yyyy/mm/dd">
                  <c:v>45475</c:v>
                </c:pt>
                <c:pt idx="759" c:formatCode="yyyy/mm/dd">
                  <c:v>45476</c:v>
                </c:pt>
                <c:pt idx="760" c:formatCode="yyyy/mm/dd">
                  <c:v>45477</c:v>
                </c:pt>
                <c:pt idx="761" c:formatCode="yyyy/mm/dd">
                  <c:v>45478</c:v>
                </c:pt>
                <c:pt idx="762" c:formatCode="yyyy/mm/dd">
                  <c:v>45481</c:v>
                </c:pt>
                <c:pt idx="763" c:formatCode="yyyy/mm/dd">
                  <c:v>45482</c:v>
                </c:pt>
                <c:pt idx="764" c:formatCode="yyyy/mm/dd">
                  <c:v>45483</c:v>
                </c:pt>
                <c:pt idx="765" c:formatCode="yyyy/mm/dd">
                  <c:v>45484</c:v>
                </c:pt>
                <c:pt idx="766" c:formatCode="yyyy/mm/dd">
                  <c:v>45485</c:v>
                </c:pt>
                <c:pt idx="767" c:formatCode="yyyy/mm/dd">
                  <c:v>45488</c:v>
                </c:pt>
                <c:pt idx="768" c:formatCode="yyyy/mm/dd">
                  <c:v>45489</c:v>
                </c:pt>
                <c:pt idx="769" c:formatCode="yyyy/mm/dd">
                  <c:v>45490</c:v>
                </c:pt>
                <c:pt idx="770" c:formatCode="yyyy/mm/dd">
                  <c:v>45491</c:v>
                </c:pt>
                <c:pt idx="771" c:formatCode="yyyy/mm/dd">
                  <c:v>45492</c:v>
                </c:pt>
                <c:pt idx="772" c:formatCode="yyyy/mm/dd">
                  <c:v>45495</c:v>
                </c:pt>
                <c:pt idx="773" c:formatCode="yyyy/mm/dd">
                  <c:v>45496</c:v>
                </c:pt>
                <c:pt idx="774" c:formatCode="yyyy/mm/dd">
                  <c:v>45497</c:v>
                </c:pt>
                <c:pt idx="775" c:formatCode="yyyy/mm/dd">
                  <c:v>45498</c:v>
                </c:pt>
                <c:pt idx="776" c:formatCode="yyyy/mm/dd">
                  <c:v>45499</c:v>
                </c:pt>
                <c:pt idx="777" c:formatCode="yyyy/mm/dd">
                  <c:v>45502</c:v>
                </c:pt>
                <c:pt idx="778" c:formatCode="yyyy/mm/dd">
                  <c:v>45503</c:v>
                </c:pt>
                <c:pt idx="779" c:formatCode="yyyy/mm/dd">
                  <c:v>45504</c:v>
                </c:pt>
                <c:pt idx="780" c:formatCode="yyyy/mm/dd">
                  <c:v>45505</c:v>
                </c:pt>
                <c:pt idx="781" c:formatCode="yyyy/mm/dd">
                  <c:v>45506</c:v>
                </c:pt>
                <c:pt idx="782" c:formatCode="yyyy/mm/dd">
                  <c:v>45509</c:v>
                </c:pt>
                <c:pt idx="783" c:formatCode="yyyy/mm/dd">
                  <c:v>45510</c:v>
                </c:pt>
                <c:pt idx="784" c:formatCode="yyyy/mm/dd">
                  <c:v>45511</c:v>
                </c:pt>
                <c:pt idx="785" c:formatCode="yyyy/mm/dd">
                  <c:v>45512</c:v>
                </c:pt>
                <c:pt idx="786" c:formatCode="yyyy/mm/dd">
                  <c:v>45513</c:v>
                </c:pt>
                <c:pt idx="787" c:formatCode="yyyy/mm/dd">
                  <c:v>45516</c:v>
                </c:pt>
                <c:pt idx="788" c:formatCode="yyyy/mm/dd">
                  <c:v>45517</c:v>
                </c:pt>
                <c:pt idx="789" c:formatCode="yyyy/mm/dd">
                  <c:v>45518</c:v>
                </c:pt>
                <c:pt idx="790" c:formatCode="yyyy/mm/dd">
                  <c:v>45519</c:v>
                </c:pt>
                <c:pt idx="791" c:formatCode="yyyy/mm/dd">
                  <c:v>45520</c:v>
                </c:pt>
                <c:pt idx="792" c:formatCode="yyyy/mm/dd">
                  <c:v>45523</c:v>
                </c:pt>
                <c:pt idx="793" c:formatCode="yyyy/mm/dd">
                  <c:v>45524</c:v>
                </c:pt>
                <c:pt idx="794" c:formatCode="yyyy/mm/dd">
                  <c:v>45525</c:v>
                </c:pt>
                <c:pt idx="795" c:formatCode="yyyy/mm/dd">
                  <c:v>45526</c:v>
                </c:pt>
                <c:pt idx="796" c:formatCode="yyyy/mm/dd">
                  <c:v>45527</c:v>
                </c:pt>
                <c:pt idx="797" c:formatCode="yyyy/mm/dd">
                  <c:v>45530</c:v>
                </c:pt>
                <c:pt idx="798" c:formatCode="yyyy/mm/dd">
                  <c:v>45531</c:v>
                </c:pt>
                <c:pt idx="799" c:formatCode="yyyy/mm/dd">
                  <c:v>45532</c:v>
                </c:pt>
                <c:pt idx="800" c:formatCode="yyyy/mm/dd">
                  <c:v>45533</c:v>
                </c:pt>
                <c:pt idx="801" c:formatCode="yyyy/mm/dd">
                  <c:v>45534</c:v>
                </c:pt>
                <c:pt idx="802" c:formatCode="yyyy/mm/dd">
                  <c:v>45537</c:v>
                </c:pt>
                <c:pt idx="803" c:formatCode="yyyy/mm/dd">
                  <c:v>45538</c:v>
                </c:pt>
                <c:pt idx="804" c:formatCode="yyyy/mm/dd">
                  <c:v>45539</c:v>
                </c:pt>
                <c:pt idx="805" c:formatCode="yyyy/mm/dd">
                  <c:v>45540</c:v>
                </c:pt>
                <c:pt idx="806" c:formatCode="yyyy/mm/dd">
                  <c:v>45541</c:v>
                </c:pt>
                <c:pt idx="807" c:formatCode="yyyy/mm/dd">
                  <c:v>45544</c:v>
                </c:pt>
                <c:pt idx="808" c:formatCode="yyyy/mm/dd">
                  <c:v>45545</c:v>
                </c:pt>
                <c:pt idx="809" c:formatCode="yyyy/mm/dd">
                  <c:v>45546</c:v>
                </c:pt>
                <c:pt idx="810" c:formatCode="yyyy/mm/dd">
                  <c:v>45547</c:v>
                </c:pt>
                <c:pt idx="811" c:formatCode="yyyy/mm/dd">
                  <c:v>45548</c:v>
                </c:pt>
                <c:pt idx="812" c:formatCode="yyyy/mm/dd">
                  <c:v>45553</c:v>
                </c:pt>
                <c:pt idx="813" c:formatCode="yyyy/mm/dd">
                  <c:v>45554</c:v>
                </c:pt>
                <c:pt idx="814" c:formatCode="yyyy/mm/dd">
                  <c:v>45555</c:v>
                </c:pt>
                <c:pt idx="815" c:formatCode="yyyy/mm/dd">
                  <c:v>45558</c:v>
                </c:pt>
                <c:pt idx="816" c:formatCode="yyyy/mm/dd">
                  <c:v>45559</c:v>
                </c:pt>
                <c:pt idx="817" c:formatCode="yyyy/mm/dd">
                  <c:v>45560</c:v>
                </c:pt>
                <c:pt idx="818" c:formatCode="yyyy/mm/dd">
                  <c:v>45561</c:v>
                </c:pt>
                <c:pt idx="819" c:formatCode="yyyy/mm/dd">
                  <c:v>45562</c:v>
                </c:pt>
                <c:pt idx="820" c:formatCode="yyyy/mm/dd">
                  <c:v>45565</c:v>
                </c:pt>
                <c:pt idx="821" c:formatCode="yyyy/mm/dd">
                  <c:v>45573</c:v>
                </c:pt>
                <c:pt idx="822" c:formatCode="yyyy/mm/dd">
                  <c:v>45574</c:v>
                </c:pt>
                <c:pt idx="823" c:formatCode="yyyy/mm/dd">
                  <c:v>45575</c:v>
                </c:pt>
                <c:pt idx="824" c:formatCode="yyyy/mm/dd">
                  <c:v>45576</c:v>
                </c:pt>
                <c:pt idx="825" c:formatCode="yyyy/mm/dd">
                  <c:v>45579</c:v>
                </c:pt>
                <c:pt idx="826" c:formatCode="yyyy/mm/dd">
                  <c:v>45580</c:v>
                </c:pt>
                <c:pt idx="827" c:formatCode="yyyy/mm/dd">
                  <c:v>45581</c:v>
                </c:pt>
                <c:pt idx="828" c:formatCode="yyyy/mm/dd">
                  <c:v>45582</c:v>
                </c:pt>
                <c:pt idx="829" c:formatCode="yyyy/mm/dd">
                  <c:v>45583</c:v>
                </c:pt>
                <c:pt idx="830" c:formatCode="yyyy/mm/dd">
                  <c:v>45586</c:v>
                </c:pt>
              </c:numCache>
            </c:numRef>
          </c:cat>
          <c:val>
            <c:numRef>
              <c:f>'金鹰科技创新A-单位净值走势图'!$C$3:$C$833</c:f>
              <c:numCache>
                <c:formatCode>0.00%</c:formatCode>
                <c:ptCount val="831"/>
                <c:pt idx="0">
                  <c:v>0</c:v>
                </c:pt>
                <c:pt idx="1">
                  <c:v>-0.00295498807897984</c:v>
                </c:pt>
                <c:pt idx="2">
                  <c:v>-0.000229258173715085</c:v>
                </c:pt>
                <c:pt idx="3">
                  <c:v>-0.0103039915577167</c:v>
                </c:pt>
                <c:pt idx="4">
                  <c:v>-0.00617121443006821</c:v>
                </c:pt>
                <c:pt idx="5">
                  <c:v>0.0252287507137451</c:v>
                </c:pt>
                <c:pt idx="6">
                  <c:v>0.0256363957654186</c:v>
                </c:pt>
                <c:pt idx="7">
                  <c:v>0.0290368498442623</c:v>
                </c:pt>
                <c:pt idx="8">
                  <c:v>0.0257319890794228</c:v>
                </c:pt>
                <c:pt idx="9">
                  <c:v>0.0277523833606872</c:v>
                </c:pt>
                <c:pt idx="10">
                  <c:v>0.0297012995196835</c:v>
                </c:pt>
                <c:pt idx="11">
                  <c:v>0.0197340339166003</c:v>
                </c:pt>
                <c:pt idx="12">
                  <c:v>0.0130473018425683</c:v>
                </c:pt>
                <c:pt idx="13">
                  <c:v>0.0182504195146994</c:v>
                </c:pt>
                <c:pt idx="14">
                  <c:v>0.0173540321998145</c:v>
                </c:pt>
                <c:pt idx="15">
                  <c:v>0.0085810758047269</c:v>
                </c:pt>
                <c:pt idx="16">
                  <c:v>0.00941629804896532</c:v>
                </c:pt>
                <c:pt idx="17">
                  <c:v>0.016166392741092</c:v>
                </c:pt>
                <c:pt idx="18">
                  <c:v>0.00715199527766333</c:v>
                </c:pt>
                <c:pt idx="19">
                  <c:v>-0.0040561328412036</c:v>
                </c:pt>
                <c:pt idx="20">
                  <c:v>-0.0206473847556481</c:v>
                </c:pt>
                <c:pt idx="21">
                  <c:v>-0.0165218749559648</c:v>
                </c:pt>
                <c:pt idx="22">
                  <c:v>-0.01641136145139</c:v>
                </c:pt>
                <c:pt idx="23">
                  <c:v>-0.0187400485075829</c:v>
                </c:pt>
                <c:pt idx="24">
                  <c:v>-0.0126152717249107</c:v>
                </c:pt>
                <c:pt idx="25">
                  <c:v>-0.00775069202022145</c:v>
                </c:pt>
                <c:pt idx="26">
                  <c:v>-0.0060967484143395</c:v>
                </c:pt>
                <c:pt idx="27">
                  <c:v>0.0100946655248929</c:v>
                </c:pt>
                <c:pt idx="28">
                  <c:v>0.0123677777627205</c:v>
                </c:pt>
                <c:pt idx="29">
                  <c:v>0.000567352776320668</c:v>
                </c:pt>
                <c:pt idx="30">
                  <c:v>0.00702438331180153</c:v>
                </c:pt>
                <c:pt idx="31">
                  <c:v>0.00810835250581033</c:v>
                </c:pt>
                <c:pt idx="32">
                  <c:v>-0.0205266545831116</c:v>
                </c:pt>
                <c:pt idx="33">
                  <c:v>-0.0196254288084938</c:v>
                </c:pt>
                <c:pt idx="34">
                  <c:v>-0.0201436066414742</c:v>
                </c:pt>
                <c:pt idx="35">
                  <c:v>-0.00908153832099639</c:v>
                </c:pt>
                <c:pt idx="36">
                  <c:v>-0.0191504115784689</c:v>
                </c:pt>
                <c:pt idx="37">
                  <c:v>-0.0227783889251474</c:v>
                </c:pt>
                <c:pt idx="38">
                  <c:v>-0.010581480114904</c:v>
                </c:pt>
                <c:pt idx="39">
                  <c:v>-0.00877133714959935</c:v>
                </c:pt>
                <c:pt idx="40">
                  <c:v>-0.0201473463274829</c:v>
                </c:pt>
                <c:pt idx="41">
                  <c:v>-0.00696636034847173</c:v>
                </c:pt>
                <c:pt idx="42">
                  <c:v>-0.0178943204444027</c:v>
                </c:pt>
                <c:pt idx="43">
                  <c:v>-0.0142853692322115</c:v>
                </c:pt>
                <c:pt idx="44">
                  <c:v>-0.0151528992792874</c:v>
                </c:pt>
                <c:pt idx="45">
                  <c:v>-0.00839665530965151</c:v>
                </c:pt>
                <c:pt idx="46">
                  <c:v>-0.00691063131625024</c:v>
                </c:pt>
                <c:pt idx="47">
                  <c:v>-0.018963118850325</c:v>
                </c:pt>
                <c:pt idx="48">
                  <c:v>-0.0505633114094563</c:v>
                </c:pt>
                <c:pt idx="49">
                  <c:v>-0.0841021263526941</c:v>
                </c:pt>
                <c:pt idx="50">
                  <c:v>-0.0823345271349207</c:v>
                </c:pt>
                <c:pt idx="51">
                  <c:v>-0.0650255639345299</c:v>
                </c:pt>
                <c:pt idx="52">
                  <c:v>-0.072563749261147</c:v>
                </c:pt>
                <c:pt idx="53">
                  <c:v>-0.048936933530339</c:v>
                </c:pt>
                <c:pt idx="54">
                  <c:v>-0.0487976976950792</c:v>
                </c:pt>
                <c:pt idx="55">
                  <c:v>-0.0402408334657485</c:v>
                </c:pt>
                <c:pt idx="56">
                  <c:v>-0.0460580885427723</c:v>
                </c:pt>
                <c:pt idx="57">
                  <c:v>-0.051283162412655</c:v>
                </c:pt>
                <c:pt idx="58">
                  <c:v>-0.0389464394651917</c:v>
                </c:pt>
                <c:pt idx="59">
                  <c:v>-0.0278458755109033</c:v>
                </c:pt>
                <c:pt idx="60">
                  <c:v>-0.0332062334859851</c:v>
                </c:pt>
                <c:pt idx="61">
                  <c:v>-0.0413004754239691</c:v>
                </c:pt>
                <c:pt idx="62">
                  <c:v>-0.0465761314386285</c:v>
                </c:pt>
                <c:pt idx="63">
                  <c:v>-0.047523640646786</c:v>
                </c:pt>
                <c:pt idx="64">
                  <c:v>-0.0675067106641368</c:v>
                </c:pt>
                <c:pt idx="65">
                  <c:v>-0.056550780030069</c:v>
                </c:pt>
                <c:pt idx="66">
                  <c:v>-0.0627384182358039</c:v>
                </c:pt>
                <c:pt idx="67">
                  <c:v>-0.0806410276749681</c:v>
                </c:pt>
                <c:pt idx="68">
                  <c:v>-0.067800719380651</c:v>
                </c:pt>
                <c:pt idx="69">
                  <c:v>-0.0576781218710853</c:v>
                </c:pt>
                <c:pt idx="70">
                  <c:v>-0.0557953634563243</c:v>
                </c:pt>
                <c:pt idx="71">
                  <c:v>-0.0744066241173931</c:v>
                </c:pt>
                <c:pt idx="72">
                  <c:v>-0.0695037993764093</c:v>
                </c:pt>
                <c:pt idx="73">
                  <c:v>-0.0721587836752219</c:v>
                </c:pt>
                <c:pt idx="74">
                  <c:v>-0.0736354584536016</c:v>
                </c:pt>
                <c:pt idx="75">
                  <c:v>-0.0613274963902874</c:v>
                </c:pt>
                <c:pt idx="76">
                  <c:v>-0.061336633561257</c:v>
                </c:pt>
                <c:pt idx="77">
                  <c:v>-0.0664158404000709</c:v>
                </c:pt>
                <c:pt idx="78">
                  <c:v>-0.0489388226500753</c:v>
                </c:pt>
                <c:pt idx="79">
                  <c:v>-0.0375456571807091</c:v>
                </c:pt>
                <c:pt idx="80">
                  <c:v>-0.0415353624034291</c:v>
                </c:pt>
                <c:pt idx="81">
                  <c:v>-0.0419438556313109</c:v>
                </c:pt>
                <c:pt idx="82">
                  <c:v>-0.033556819410929</c:v>
                </c:pt>
                <c:pt idx="83">
                  <c:v>-0.0377711178382193</c:v>
                </c:pt>
                <c:pt idx="84">
                  <c:v>-0.0521319169227598</c:v>
                </c:pt>
                <c:pt idx="85">
                  <c:v>-0.0617400184551578</c:v>
                </c:pt>
                <c:pt idx="86">
                  <c:v>-0.0732329795661051</c:v>
                </c:pt>
                <c:pt idx="87">
                  <c:v>-0.0639334214061517</c:v>
                </c:pt>
                <c:pt idx="88">
                  <c:v>-0.0705208012034387</c:v>
                </c:pt>
                <c:pt idx="89">
                  <c:v>-0.0644624713159818</c:v>
                </c:pt>
                <c:pt idx="90">
                  <c:v>-0.0651888185778657</c:v>
                </c:pt>
                <c:pt idx="91">
                  <c:v>-0.0598024948447753</c:v>
                </c:pt>
                <c:pt idx="92">
                  <c:v>-0.0585575649385391</c:v>
                </c:pt>
                <c:pt idx="93">
                  <c:v>-0.0681766349314471</c:v>
                </c:pt>
                <c:pt idx="94">
                  <c:v>-0.0619204679434405</c:v>
                </c:pt>
                <c:pt idx="95">
                  <c:v>-0.0496685047865958</c:v>
                </c:pt>
                <c:pt idx="96">
                  <c:v>-0.0484635355458024</c:v>
                </c:pt>
                <c:pt idx="97">
                  <c:v>-0.0585558493093908</c:v>
                </c:pt>
                <c:pt idx="98">
                  <c:v>-0.0477084466765015</c:v>
                </c:pt>
                <c:pt idx="99">
                  <c:v>-0.0528161252484844</c:v>
                </c:pt>
                <c:pt idx="100">
                  <c:v>-0.0492506816204245</c:v>
                </c:pt>
                <c:pt idx="101">
                  <c:v>-0.0603026296566006</c:v>
                </c:pt>
                <c:pt idx="102">
                  <c:v>-0.0510598414723969</c:v>
                </c:pt>
                <c:pt idx="103">
                  <c:v>-0.0534768737913611</c:v>
                </c:pt>
                <c:pt idx="104">
                  <c:v>-0.0500396397078551</c:v>
                </c:pt>
                <c:pt idx="105">
                  <c:v>-0.0439270265430769</c:v>
                </c:pt>
                <c:pt idx="106">
                  <c:v>-0.0401105998643342</c:v>
                </c:pt>
                <c:pt idx="107">
                  <c:v>-0.0432768223726061</c:v>
                </c:pt>
                <c:pt idx="108">
                  <c:v>-0.0557939755316201</c:v>
                </c:pt>
                <c:pt idx="109">
                  <c:v>-0.0623531534699863</c:v>
                </c:pt>
                <c:pt idx="110">
                  <c:v>-0.0537495431655475</c:v>
                </c:pt>
                <c:pt idx="111">
                  <c:v>-0.0572357401483419</c:v>
                </c:pt>
                <c:pt idx="112">
                  <c:v>-0.0670359150384206</c:v>
                </c:pt>
                <c:pt idx="113">
                  <c:v>-0.0706471794584523</c:v>
                </c:pt>
                <c:pt idx="114">
                  <c:v>-0.061465672005287</c:v>
                </c:pt>
                <c:pt idx="115">
                  <c:v>-0.0665539774616064</c:v>
                </c:pt>
                <c:pt idx="116">
                  <c:v>-0.0654294307467307</c:v>
                </c:pt>
                <c:pt idx="117">
                  <c:v>-0.06570607112771</c:v>
                </c:pt>
                <c:pt idx="118">
                  <c:v>-0.0706316424124576</c:v>
                </c:pt>
                <c:pt idx="119">
                  <c:v>-0.055699808695784</c:v>
                </c:pt>
                <c:pt idx="120">
                  <c:v>-0.0576810712110818</c:v>
                </c:pt>
                <c:pt idx="121">
                  <c:v>-0.0588371353827828</c:v>
                </c:pt>
                <c:pt idx="122">
                  <c:v>-0.0586553750767238</c:v>
                </c:pt>
                <c:pt idx="123">
                  <c:v>-0.0581862179732279</c:v>
                </c:pt>
                <c:pt idx="124">
                  <c:v>-0.0674652464135979</c:v>
                </c:pt>
                <c:pt idx="125">
                  <c:v>-0.0573567209183945</c:v>
                </c:pt>
                <c:pt idx="126">
                  <c:v>-0.0530500098378802</c:v>
                </c:pt>
                <c:pt idx="127">
                  <c:v>-0.0528675170160051</c:v>
                </c:pt>
                <c:pt idx="128">
                  <c:v>-0.0522290330985922</c:v>
                </c:pt>
                <c:pt idx="129">
                  <c:v>-0.0561260750705726</c:v>
                </c:pt>
                <c:pt idx="130">
                  <c:v>-0.063126439574298</c:v>
                </c:pt>
                <c:pt idx="131">
                  <c:v>-0.0648041899442042</c:v>
                </c:pt>
                <c:pt idx="132">
                  <c:v>-0.0685432976508816</c:v>
                </c:pt>
                <c:pt idx="133">
                  <c:v>-0.066263824091493</c:v>
                </c:pt>
                <c:pt idx="134">
                  <c:v>-0.0638904728472484</c:v>
                </c:pt>
                <c:pt idx="135">
                  <c:v>-0.0552439910908343</c:v>
                </c:pt>
                <c:pt idx="136">
                  <c:v>-0.0568625811702222</c:v>
                </c:pt>
                <c:pt idx="137">
                  <c:v>-0.0511796849152614</c:v>
                </c:pt>
                <c:pt idx="138">
                  <c:v>-0.0369480013816791</c:v>
                </c:pt>
                <c:pt idx="139">
                  <c:v>-0.0209945201455633</c:v>
                </c:pt>
                <c:pt idx="140">
                  <c:v>-0.025538604903966</c:v>
                </c:pt>
                <c:pt idx="141">
                  <c:v>-0.0200093634798034</c:v>
                </c:pt>
                <c:pt idx="142">
                  <c:v>-0.0265837700364521</c:v>
                </c:pt>
                <c:pt idx="143">
                  <c:v>-0.0350262461380755</c:v>
                </c:pt>
                <c:pt idx="144">
                  <c:v>-0.0294681859995679</c:v>
                </c:pt>
                <c:pt idx="145">
                  <c:v>-0.0448842126707001</c:v>
                </c:pt>
                <c:pt idx="146">
                  <c:v>-0.0592149400533152</c:v>
                </c:pt>
                <c:pt idx="147">
                  <c:v>-0.0528406066981285</c:v>
                </c:pt>
                <c:pt idx="148">
                  <c:v>-0.0526537958882847</c:v>
                </c:pt>
                <c:pt idx="149">
                  <c:v>-0.0460448647046179</c:v>
                </c:pt>
                <c:pt idx="150">
                  <c:v>-0.0513255326695982</c:v>
                </c:pt>
                <c:pt idx="151">
                  <c:v>-0.0517151347001166</c:v>
                </c:pt>
                <c:pt idx="152">
                  <c:v>-0.0446520244337205</c:v>
                </c:pt>
                <c:pt idx="153">
                  <c:v>-0.0586245708589825</c:v>
                </c:pt>
                <c:pt idx="154">
                  <c:v>-0.0512935332944727</c:v>
                </c:pt>
                <c:pt idx="155">
                  <c:v>-0.0476574789970848</c:v>
                </c:pt>
                <c:pt idx="156">
                  <c:v>-0.0520155625683879</c:v>
                </c:pt>
                <c:pt idx="157">
                  <c:v>-0.0615855154481513</c:v>
                </c:pt>
                <c:pt idx="158">
                  <c:v>-0.071202368616879</c:v>
                </c:pt>
                <c:pt idx="159">
                  <c:v>-0.0704048709371709</c:v>
                </c:pt>
                <c:pt idx="160">
                  <c:v>-0.0662264079546745</c:v>
                </c:pt>
                <c:pt idx="161">
                  <c:v>-0.0751460602803072</c:v>
                </c:pt>
                <c:pt idx="162">
                  <c:v>-0.0659307799926722</c:v>
                </c:pt>
                <c:pt idx="163">
                  <c:v>-0.0812865475995621</c:v>
                </c:pt>
                <c:pt idx="164">
                  <c:v>-0.0888405976766179</c:v>
                </c:pt>
                <c:pt idx="165">
                  <c:v>-0.0810249430695455</c:v>
                </c:pt>
                <c:pt idx="166">
                  <c:v>-0.0721439598683114</c:v>
                </c:pt>
                <c:pt idx="167">
                  <c:v>-0.078499267089011</c:v>
                </c:pt>
                <c:pt idx="168">
                  <c:v>-0.0701850776388694</c:v>
                </c:pt>
                <c:pt idx="169">
                  <c:v>-0.0787044100709899</c:v>
                </c:pt>
                <c:pt idx="170">
                  <c:v>-0.077273401870726</c:v>
                </c:pt>
                <c:pt idx="171">
                  <c:v>-0.0981475195481966</c:v>
                </c:pt>
                <c:pt idx="172">
                  <c:v>-0.0916204566453478</c:v>
                </c:pt>
                <c:pt idx="173">
                  <c:v>-0.109438788212194</c:v>
                </c:pt>
                <c:pt idx="174">
                  <c:v>-0.120253902318977</c:v>
                </c:pt>
                <c:pt idx="175">
                  <c:v>-0.106698909185639</c:v>
                </c:pt>
                <c:pt idx="176">
                  <c:v>-0.111579199426911</c:v>
                </c:pt>
                <c:pt idx="177">
                  <c:v>-0.103234687677328</c:v>
                </c:pt>
                <c:pt idx="178">
                  <c:v>-0.105586140554017</c:v>
                </c:pt>
                <c:pt idx="179">
                  <c:v>-0.113001359607185</c:v>
                </c:pt>
                <c:pt idx="180">
                  <c:v>-0.122583341167719</c:v>
                </c:pt>
                <c:pt idx="181">
                  <c:v>-0.113250569198523</c:v>
                </c:pt>
                <c:pt idx="182">
                  <c:v>-0.10980257869856</c:v>
                </c:pt>
                <c:pt idx="183">
                  <c:v>-0.1076482882368</c:v>
                </c:pt>
                <c:pt idx="184">
                  <c:v>-0.103393739993087</c:v>
                </c:pt>
                <c:pt idx="185">
                  <c:v>-0.106655690752487</c:v>
                </c:pt>
                <c:pt idx="186">
                  <c:v>-0.118252842599912</c:v>
                </c:pt>
                <c:pt idx="187">
                  <c:v>-0.108827715807689</c:v>
                </c:pt>
                <c:pt idx="188">
                  <c:v>-0.126895334072802</c:v>
                </c:pt>
                <c:pt idx="189">
                  <c:v>-0.118393177208896</c:v>
                </c:pt>
                <c:pt idx="190">
                  <c:v>-0.116808398517442</c:v>
                </c:pt>
                <c:pt idx="191">
                  <c:v>-0.109475471833196</c:v>
                </c:pt>
                <c:pt idx="192">
                  <c:v>-0.117395413560406</c:v>
                </c:pt>
                <c:pt idx="193">
                  <c:v>-0.12259481082326</c:v>
                </c:pt>
                <c:pt idx="194">
                  <c:v>-0.133235219907899</c:v>
                </c:pt>
                <c:pt idx="195">
                  <c:v>-0.160926746625651</c:v>
                </c:pt>
                <c:pt idx="196">
                  <c:v>-0.177772008037703</c:v>
                </c:pt>
                <c:pt idx="197">
                  <c:v>-0.18529855021819</c:v>
                </c:pt>
                <c:pt idx="198">
                  <c:v>-0.172481239065153</c:v>
                </c:pt>
                <c:pt idx="199">
                  <c:v>-0.169843353227628</c:v>
                </c:pt>
                <c:pt idx="200">
                  <c:v>-0.195243146384438</c:v>
                </c:pt>
                <c:pt idx="201">
                  <c:v>-0.232051237245237</c:v>
                </c:pt>
                <c:pt idx="202">
                  <c:v>-0.198843403790496</c:v>
                </c:pt>
                <c:pt idx="203">
                  <c:v>-0.183110776072941</c:v>
                </c:pt>
                <c:pt idx="204">
                  <c:v>-0.177673561767362</c:v>
                </c:pt>
                <c:pt idx="205">
                  <c:v>-0.179052966156054</c:v>
                </c:pt>
                <c:pt idx="206">
                  <c:v>-0.179718186900755</c:v>
                </c:pt>
                <c:pt idx="207">
                  <c:v>-0.17562720172809</c:v>
                </c:pt>
                <c:pt idx="208">
                  <c:v>-0.180487116463634</c:v>
                </c:pt>
                <c:pt idx="209">
                  <c:v>-0.195278519187664</c:v>
                </c:pt>
                <c:pt idx="210">
                  <c:v>-0.20031126910235</c:v>
                </c:pt>
                <c:pt idx="211">
                  <c:v>-0.203072121213324</c:v>
                </c:pt>
                <c:pt idx="212">
                  <c:v>-0.179948755892246</c:v>
                </c:pt>
                <c:pt idx="213">
                  <c:v>-0.186021331284654</c:v>
                </c:pt>
                <c:pt idx="214">
                  <c:v>-0.175696482302909</c:v>
                </c:pt>
                <c:pt idx="215">
                  <c:v>-0.178070778107022</c:v>
                </c:pt>
                <c:pt idx="216">
                  <c:v>-0.188623111803137</c:v>
                </c:pt>
                <c:pt idx="217">
                  <c:v>-0.184446403003253</c:v>
                </c:pt>
                <c:pt idx="218">
                  <c:v>-0.20964043632266</c:v>
                </c:pt>
                <c:pt idx="219">
                  <c:v>-0.194237864810466</c:v>
                </c:pt>
                <c:pt idx="220">
                  <c:v>-0.201993992869113</c:v>
                </c:pt>
                <c:pt idx="221">
                  <c:v>-0.192002592797561</c:v>
                </c:pt>
                <c:pt idx="222">
                  <c:v>-0.192546427960838</c:v>
                </c:pt>
                <c:pt idx="223">
                  <c:v>-0.196857244985269</c:v>
                </c:pt>
                <c:pt idx="224">
                  <c:v>-0.202926080691668</c:v>
                </c:pt>
                <c:pt idx="225">
                  <c:v>-0.215284933327471</c:v>
                </c:pt>
                <c:pt idx="226">
                  <c:v>-0.229734559593082</c:v>
                </c:pt>
                <c:pt idx="227">
                  <c:v>-0.226376591431574</c:v>
                </c:pt>
                <c:pt idx="228">
                  <c:v>-0.264609502661664</c:v>
                </c:pt>
                <c:pt idx="229">
                  <c:v>-0.270545367470704</c:v>
                </c:pt>
                <c:pt idx="230">
                  <c:v>-0.249067945911726</c:v>
                </c:pt>
                <c:pt idx="231">
                  <c:v>-0.244138654217702</c:v>
                </c:pt>
                <c:pt idx="232">
                  <c:v>-0.225799985823891</c:v>
                </c:pt>
                <c:pt idx="233">
                  <c:v>-0.226962526977546</c:v>
                </c:pt>
                <c:pt idx="234">
                  <c:v>-0.246508207945742</c:v>
                </c:pt>
                <c:pt idx="235">
                  <c:v>-0.252556976574125</c:v>
                </c:pt>
                <c:pt idx="236">
                  <c:v>-0.244377473650491</c:v>
                </c:pt>
                <c:pt idx="237">
                  <c:v>-0.233475575696228</c:v>
                </c:pt>
                <c:pt idx="238">
                  <c:v>-0.236884299493101</c:v>
                </c:pt>
                <c:pt idx="239">
                  <c:v>-0.231128228763456</c:v>
                </c:pt>
                <c:pt idx="240">
                  <c:v>-0.237308811685277</c:v>
                </c:pt>
                <c:pt idx="241">
                  <c:v>-0.227794664944663</c:v>
                </c:pt>
                <c:pt idx="242">
                  <c:v>-0.230490805066303</c:v>
                </c:pt>
                <c:pt idx="243">
                  <c:v>-0.22900813522427</c:v>
                </c:pt>
                <c:pt idx="244">
                  <c:v>-0.213972014387459</c:v>
                </c:pt>
                <c:pt idx="245">
                  <c:v>-0.218524696568335</c:v>
                </c:pt>
                <c:pt idx="246">
                  <c:v>-0.236804474545875</c:v>
                </c:pt>
                <c:pt idx="247">
                  <c:v>-0.23217337461921</c:v>
                </c:pt>
                <c:pt idx="248">
                  <c:v>-0.230271493686302</c:v>
                </c:pt>
                <c:pt idx="249">
                  <c:v>-0.228680353673286</c:v>
                </c:pt>
                <c:pt idx="250">
                  <c:v>-0.223337017052563</c:v>
                </c:pt>
                <c:pt idx="251">
                  <c:v>-0.211289117380705</c:v>
                </c:pt>
                <c:pt idx="252">
                  <c:v>-0.212896873936708</c:v>
                </c:pt>
                <c:pt idx="253">
                  <c:v>-0.211664897994377</c:v>
                </c:pt>
                <c:pt idx="254">
                  <c:v>-0.196914959520887</c:v>
                </c:pt>
                <c:pt idx="255">
                  <c:v>-0.194400598982038</c:v>
                </c:pt>
                <c:pt idx="256">
                  <c:v>-0.186558111164017</c:v>
                </c:pt>
                <c:pt idx="257">
                  <c:v>-0.195066378751968</c:v>
                </c:pt>
                <c:pt idx="258">
                  <c:v>-0.182860564091539</c:v>
                </c:pt>
                <c:pt idx="259">
                  <c:v>-0.192429707348558</c:v>
                </c:pt>
                <c:pt idx="260">
                  <c:v>-0.186076347077791</c:v>
                </c:pt>
                <c:pt idx="261">
                  <c:v>-0.175299420177106</c:v>
                </c:pt>
                <c:pt idx="262">
                  <c:v>-0.180727053946879</c:v>
                </c:pt>
                <c:pt idx="263">
                  <c:v>-0.169357059109381</c:v>
                </c:pt>
                <c:pt idx="264">
                  <c:v>-0.16523407456159</c:v>
                </c:pt>
                <c:pt idx="265">
                  <c:v>-0.166172292384922</c:v>
                </c:pt>
                <c:pt idx="266">
                  <c:v>-0.176763507249487</c:v>
                </c:pt>
                <c:pt idx="267">
                  <c:v>-0.162642260113552</c:v>
                </c:pt>
                <c:pt idx="268">
                  <c:v>-0.152831521574335</c:v>
                </c:pt>
                <c:pt idx="269">
                  <c:v>-0.143291158478197</c:v>
                </c:pt>
                <c:pt idx="270">
                  <c:v>-0.134375149454913</c:v>
                </c:pt>
                <c:pt idx="271">
                  <c:v>-0.147706860201458</c:v>
                </c:pt>
                <c:pt idx="272">
                  <c:v>-0.13543648776555</c:v>
                </c:pt>
                <c:pt idx="273">
                  <c:v>-0.138962761074179</c:v>
                </c:pt>
                <c:pt idx="274">
                  <c:v>-0.133312288282448</c:v>
                </c:pt>
                <c:pt idx="275">
                  <c:v>-0.134563733724101</c:v>
                </c:pt>
                <c:pt idx="276">
                  <c:v>-0.147203197747676</c:v>
                </c:pt>
                <c:pt idx="277">
                  <c:v>-0.143443502491219</c:v>
                </c:pt>
                <c:pt idx="278">
                  <c:v>-0.146275755617534</c:v>
                </c:pt>
                <c:pt idx="279">
                  <c:v>-0.160572208970647</c:v>
                </c:pt>
                <c:pt idx="280">
                  <c:v>-0.16847534138755</c:v>
                </c:pt>
                <c:pt idx="281">
                  <c:v>-0.166963409466337</c:v>
                </c:pt>
                <c:pt idx="282">
                  <c:v>-0.166845339482816</c:v>
                </c:pt>
                <c:pt idx="283">
                  <c:v>-0.181022778292542</c:v>
                </c:pt>
                <c:pt idx="284">
                  <c:v>-0.172529739322874</c:v>
                </c:pt>
                <c:pt idx="285">
                  <c:v>-0.177010750614161</c:v>
                </c:pt>
                <c:pt idx="286">
                  <c:v>-0.174222833971454</c:v>
                </c:pt>
                <c:pt idx="287">
                  <c:v>-0.183426490389691</c:v>
                </c:pt>
                <c:pt idx="288">
                  <c:v>-0.183006970871104</c:v>
                </c:pt>
                <c:pt idx="289">
                  <c:v>-0.187939886590745</c:v>
                </c:pt>
                <c:pt idx="290">
                  <c:v>-0.181514624109605</c:v>
                </c:pt>
                <c:pt idx="291">
                  <c:v>-0.185551191067825</c:v>
                </c:pt>
                <c:pt idx="292">
                  <c:v>-0.185428282624573</c:v>
                </c:pt>
                <c:pt idx="293">
                  <c:v>-0.196140632473047</c:v>
                </c:pt>
                <c:pt idx="294">
                  <c:v>-0.192559690352456</c:v>
                </c:pt>
                <c:pt idx="295">
                  <c:v>-0.208299990209348</c:v>
                </c:pt>
                <c:pt idx="296">
                  <c:v>-0.216020051502416</c:v>
                </c:pt>
                <c:pt idx="297">
                  <c:v>-0.209357762324564</c:v>
                </c:pt>
                <c:pt idx="298">
                  <c:v>-0.198683387638136</c:v>
                </c:pt>
                <c:pt idx="299">
                  <c:v>-0.200386776061607</c:v>
                </c:pt>
                <c:pt idx="300">
                  <c:v>-0.198802980483485</c:v>
                </c:pt>
                <c:pt idx="301">
                  <c:v>-0.207776954639903</c:v>
                </c:pt>
                <c:pt idx="302">
                  <c:v>-0.191621993000889</c:v>
                </c:pt>
                <c:pt idx="303">
                  <c:v>-0.192082861109623</c:v>
                </c:pt>
                <c:pt idx="304">
                  <c:v>-0.193137799545235</c:v>
                </c:pt>
                <c:pt idx="305">
                  <c:v>-0.194649557975861</c:v>
                </c:pt>
                <c:pt idx="306">
                  <c:v>-0.187108191988463</c:v>
                </c:pt>
                <c:pt idx="307">
                  <c:v>-0.194213402637554</c:v>
                </c:pt>
                <c:pt idx="308">
                  <c:v>-0.199808628315364</c:v>
                </c:pt>
                <c:pt idx="309">
                  <c:v>-0.193963402700204</c:v>
                </c:pt>
                <c:pt idx="310">
                  <c:v>-0.197879316592815</c:v>
                </c:pt>
                <c:pt idx="311">
                  <c:v>-0.213042933735096</c:v>
                </c:pt>
                <c:pt idx="312">
                  <c:v>-0.206523523694853</c:v>
                </c:pt>
                <c:pt idx="313">
                  <c:v>-0.208199462051951</c:v>
                </c:pt>
                <c:pt idx="314">
                  <c:v>-0.211674092995543</c:v>
                </c:pt>
                <c:pt idx="315">
                  <c:v>-0.21432017144417</c:v>
                </c:pt>
                <c:pt idx="316">
                  <c:v>-0.21373290580369</c:v>
                </c:pt>
                <c:pt idx="317">
                  <c:v>-0.220499173673968</c:v>
                </c:pt>
                <c:pt idx="318">
                  <c:v>-0.224378885863877</c:v>
                </c:pt>
                <c:pt idx="319">
                  <c:v>-0.22595701408279</c:v>
                </c:pt>
                <c:pt idx="320">
                  <c:v>-0.218852805823763</c:v>
                </c:pt>
                <c:pt idx="321">
                  <c:v>-0.218331794311178</c:v>
                </c:pt>
                <c:pt idx="322">
                  <c:v>-0.221666495457159</c:v>
                </c:pt>
                <c:pt idx="323">
                  <c:v>-0.210851574117695</c:v>
                </c:pt>
                <c:pt idx="324">
                  <c:v>-0.207511475486753</c:v>
                </c:pt>
                <c:pt idx="325">
                  <c:v>-0.216331640598517</c:v>
                </c:pt>
                <c:pt idx="326">
                  <c:v>-0.223703140023502</c:v>
                </c:pt>
                <c:pt idx="327">
                  <c:v>-0.241907314658125</c:v>
                </c:pt>
                <c:pt idx="328">
                  <c:v>-0.242809947634179</c:v>
                </c:pt>
                <c:pt idx="329">
                  <c:v>-0.2418777248745</c:v>
                </c:pt>
                <c:pt idx="330">
                  <c:v>-0.247487504484973</c:v>
                </c:pt>
                <c:pt idx="331">
                  <c:v>-0.254116926834759</c:v>
                </c:pt>
                <c:pt idx="332">
                  <c:v>-0.256685127286093</c:v>
                </c:pt>
                <c:pt idx="333">
                  <c:v>-0.260413999048076</c:v>
                </c:pt>
                <c:pt idx="334">
                  <c:v>-0.249692724072685</c:v>
                </c:pt>
                <c:pt idx="335">
                  <c:v>-0.261949872670438</c:v>
                </c:pt>
                <c:pt idx="336">
                  <c:v>-0.262251823400538</c:v>
                </c:pt>
                <c:pt idx="337">
                  <c:v>-0.266542457686561</c:v>
                </c:pt>
                <c:pt idx="338">
                  <c:v>-0.282725042882536</c:v>
                </c:pt>
                <c:pt idx="339">
                  <c:v>-0.28142382491885</c:v>
                </c:pt>
                <c:pt idx="340">
                  <c:v>-0.270509397088786</c:v>
                </c:pt>
                <c:pt idx="341">
                  <c:v>-0.276607302107045</c:v>
                </c:pt>
                <c:pt idx="342">
                  <c:v>-0.259297394346786</c:v>
                </c:pt>
                <c:pt idx="343">
                  <c:v>-0.258537486294485</c:v>
                </c:pt>
                <c:pt idx="344">
                  <c:v>-0.260107614669616</c:v>
                </c:pt>
                <c:pt idx="345">
                  <c:v>-0.272007758190669</c:v>
                </c:pt>
                <c:pt idx="346">
                  <c:v>-0.276172804567691</c:v>
                </c:pt>
                <c:pt idx="347">
                  <c:v>-0.278492566496967</c:v>
                </c:pt>
                <c:pt idx="348">
                  <c:v>-0.299604366280038</c:v>
                </c:pt>
                <c:pt idx="349">
                  <c:v>-0.300745375324044</c:v>
                </c:pt>
                <c:pt idx="350">
                  <c:v>-0.295068666900057</c:v>
                </c:pt>
                <c:pt idx="351">
                  <c:v>-0.300033948252731</c:v>
                </c:pt>
                <c:pt idx="352">
                  <c:v>-0.317347402931679</c:v>
                </c:pt>
                <c:pt idx="353">
                  <c:v>-0.323636648791803</c:v>
                </c:pt>
                <c:pt idx="354">
                  <c:v>-0.299450171700743</c:v>
                </c:pt>
                <c:pt idx="355">
                  <c:v>-0.291039367269802</c:v>
                </c:pt>
                <c:pt idx="356">
                  <c:v>-0.296804748661004</c:v>
                </c:pt>
                <c:pt idx="357">
                  <c:v>-0.273811848262125</c:v>
                </c:pt>
                <c:pt idx="358">
                  <c:v>-0.272246095705158</c:v>
                </c:pt>
                <c:pt idx="359">
                  <c:v>-0.277252648541051</c:v>
                </c:pt>
                <c:pt idx="360">
                  <c:v>-0.284010049114607</c:v>
                </c:pt>
                <c:pt idx="361">
                  <c:v>-0.289519705379054</c:v>
                </c:pt>
                <c:pt idx="362">
                  <c:v>-0.269712824692214</c:v>
                </c:pt>
                <c:pt idx="363">
                  <c:v>-0.268637491474142</c:v>
                </c:pt>
                <c:pt idx="364">
                  <c:v>-0.254766822577518</c:v>
                </c:pt>
                <c:pt idx="365">
                  <c:v>-0.26085493501592</c:v>
                </c:pt>
                <c:pt idx="366">
                  <c:v>-0.263886374614024</c:v>
                </c:pt>
                <c:pt idx="367">
                  <c:v>-0.267181809056914</c:v>
                </c:pt>
                <c:pt idx="368">
                  <c:v>-0.273435508623224</c:v>
                </c:pt>
                <c:pt idx="369">
                  <c:v>-0.273349572951954</c:v>
                </c:pt>
                <c:pt idx="370">
                  <c:v>-0.272586985433904</c:v>
                </c:pt>
                <c:pt idx="371">
                  <c:v>-0.275810151408513</c:v>
                </c:pt>
                <c:pt idx="372">
                  <c:v>-0.272153702328666</c:v>
                </c:pt>
                <c:pt idx="373">
                  <c:v>-0.280352867518944</c:v>
                </c:pt>
                <c:pt idx="374">
                  <c:v>-0.258149927597559</c:v>
                </c:pt>
                <c:pt idx="375">
                  <c:v>-0.257260479906195</c:v>
                </c:pt>
                <c:pt idx="376">
                  <c:v>-0.249215875553119</c:v>
                </c:pt>
                <c:pt idx="377">
                  <c:v>-0.25380776660689</c:v>
                </c:pt>
                <c:pt idx="378">
                  <c:v>-0.239171310254703</c:v>
                </c:pt>
                <c:pt idx="379">
                  <c:v>-0.235061125456962</c:v>
                </c:pt>
                <c:pt idx="380">
                  <c:v>-0.236941956198523</c:v>
                </c:pt>
                <c:pt idx="381">
                  <c:v>-0.236799520425751</c:v>
                </c:pt>
                <c:pt idx="382">
                  <c:v>-0.229269180729059</c:v>
                </c:pt>
                <c:pt idx="383">
                  <c:v>-0.237905330157119</c:v>
                </c:pt>
                <c:pt idx="384">
                  <c:v>-0.239401590095214</c:v>
                </c:pt>
                <c:pt idx="385">
                  <c:v>-0.237627282574704</c:v>
                </c:pt>
                <c:pt idx="386">
                  <c:v>-0.238185768054303</c:v>
                </c:pt>
                <c:pt idx="387">
                  <c:v>-0.237754258408409</c:v>
                </c:pt>
                <c:pt idx="388">
                  <c:v>-0.24951427936453</c:v>
                </c:pt>
                <c:pt idx="389">
                  <c:v>-0.261890596719528</c:v>
                </c:pt>
                <c:pt idx="390">
                  <c:v>-0.261597378349026</c:v>
                </c:pt>
                <c:pt idx="391">
                  <c:v>-0.260539162868974</c:v>
                </c:pt>
                <c:pt idx="392">
                  <c:v>-0.262044521424574</c:v>
                </c:pt>
                <c:pt idx="393">
                  <c:v>-0.259100983724405</c:v>
                </c:pt>
                <c:pt idx="394">
                  <c:v>-0.250548803740951</c:v>
                </c:pt>
                <c:pt idx="395">
                  <c:v>-0.253746736473368</c:v>
                </c:pt>
                <c:pt idx="396">
                  <c:v>-0.25655414189213</c:v>
                </c:pt>
                <c:pt idx="397">
                  <c:v>-0.253675528225348</c:v>
                </c:pt>
                <c:pt idx="398">
                  <c:v>-0.250540090658085</c:v>
                </c:pt>
                <c:pt idx="399">
                  <c:v>-0.249566904842899</c:v>
                </c:pt>
                <c:pt idx="400">
                  <c:v>-0.234987816045154</c:v>
                </c:pt>
                <c:pt idx="401">
                  <c:v>-0.232614734675157</c:v>
                </c:pt>
                <c:pt idx="402">
                  <c:v>-0.226401689736642</c:v>
                </c:pt>
                <c:pt idx="403">
                  <c:v>-0.225562361548487</c:v>
                </c:pt>
                <c:pt idx="404">
                  <c:v>-0.226997090158027</c:v>
                </c:pt>
                <c:pt idx="405">
                  <c:v>-0.225486122073414</c:v>
                </c:pt>
                <c:pt idx="406">
                  <c:v>-0.214593226352997</c:v>
                </c:pt>
                <c:pt idx="407">
                  <c:v>-0.202335711497335</c:v>
                </c:pt>
                <c:pt idx="408">
                  <c:v>-0.202474908779131</c:v>
                </c:pt>
                <c:pt idx="409">
                  <c:v>-0.203810381495586</c:v>
                </c:pt>
                <c:pt idx="410">
                  <c:v>-0.198857533635054</c:v>
                </c:pt>
                <c:pt idx="411">
                  <c:v>-0.193938304395135</c:v>
                </c:pt>
                <c:pt idx="412">
                  <c:v>-0.190117983816528</c:v>
                </c:pt>
                <c:pt idx="413">
                  <c:v>-0.198693662136294</c:v>
                </c:pt>
                <c:pt idx="414">
                  <c:v>-0.191161201999082</c:v>
                </c:pt>
                <c:pt idx="415">
                  <c:v>-0.194011054781716</c:v>
                </c:pt>
                <c:pt idx="416">
                  <c:v>-0.201628718074382</c:v>
                </c:pt>
                <c:pt idx="417">
                  <c:v>-0.212183499915462</c:v>
                </c:pt>
                <c:pt idx="418">
                  <c:v>-0.210765580616228</c:v>
                </c:pt>
                <c:pt idx="419">
                  <c:v>-0.214253204077191</c:v>
                </c:pt>
                <c:pt idx="420">
                  <c:v>-0.203705863054665</c:v>
                </c:pt>
                <c:pt idx="421">
                  <c:v>-0.208437683906047</c:v>
                </c:pt>
                <c:pt idx="422">
                  <c:v>-0.201254344662147</c:v>
                </c:pt>
                <c:pt idx="423">
                  <c:v>-0.200923517387506</c:v>
                </c:pt>
                <c:pt idx="424">
                  <c:v>-0.205087464990804</c:v>
                </c:pt>
                <c:pt idx="425">
                  <c:v>-0.210909365760241</c:v>
                </c:pt>
                <c:pt idx="426">
                  <c:v>-0.222278897956171</c:v>
                </c:pt>
                <c:pt idx="427">
                  <c:v>-0.203198287424286</c:v>
                </c:pt>
                <c:pt idx="428">
                  <c:v>-0.201104063259449</c:v>
                </c:pt>
                <c:pt idx="429">
                  <c:v>-0.208314139330638</c:v>
                </c:pt>
                <c:pt idx="430">
                  <c:v>-0.208951100386223</c:v>
                </c:pt>
                <c:pt idx="431">
                  <c:v>-0.217163103880015</c:v>
                </c:pt>
                <c:pt idx="432">
                  <c:v>-0.220478952382096</c:v>
                </c:pt>
                <c:pt idx="433">
                  <c:v>-0.215541352416578</c:v>
                </c:pt>
                <c:pt idx="434">
                  <c:v>-0.204460547112593</c:v>
                </c:pt>
                <c:pt idx="435">
                  <c:v>-0.206234738972712</c:v>
                </c:pt>
                <c:pt idx="436">
                  <c:v>-0.203764695640739</c:v>
                </c:pt>
                <c:pt idx="437">
                  <c:v>-0.207917115758299</c:v>
                </c:pt>
                <c:pt idx="438">
                  <c:v>-0.219513670027032</c:v>
                </c:pt>
                <c:pt idx="439">
                  <c:v>-0.22235586994706</c:v>
                </c:pt>
                <c:pt idx="440">
                  <c:v>-0.225104192182233</c:v>
                </c:pt>
                <c:pt idx="441">
                  <c:v>-0.235265979287961</c:v>
                </c:pt>
                <c:pt idx="442">
                  <c:v>-0.22725634292674</c:v>
                </c:pt>
                <c:pt idx="443">
                  <c:v>-0.231880908041256</c:v>
                </c:pt>
                <c:pt idx="444">
                  <c:v>-0.231455586226335</c:v>
                </c:pt>
                <c:pt idx="445">
                  <c:v>-0.240660514908885</c:v>
                </c:pt>
                <c:pt idx="446">
                  <c:v>-0.23686899376789</c:v>
                </c:pt>
                <c:pt idx="447">
                  <c:v>-0.240674683306907</c:v>
                </c:pt>
                <c:pt idx="448">
                  <c:v>-0.2323276270287</c:v>
                </c:pt>
                <c:pt idx="449">
                  <c:v>-0.229038149095999</c:v>
                </c:pt>
                <c:pt idx="450">
                  <c:v>-0.22139554171212</c:v>
                </c:pt>
                <c:pt idx="451">
                  <c:v>-0.223717192761132</c:v>
                </c:pt>
                <c:pt idx="452">
                  <c:v>-0.226525542739763</c:v>
                </c:pt>
                <c:pt idx="453">
                  <c:v>-0.229024269848957</c:v>
                </c:pt>
                <c:pt idx="454">
                  <c:v>-0.227746357454263</c:v>
                </c:pt>
                <c:pt idx="455">
                  <c:v>-0.221504223927155</c:v>
                </c:pt>
                <c:pt idx="456">
                  <c:v>-0.219113909158748</c:v>
                </c:pt>
                <c:pt idx="457">
                  <c:v>-0.211472246334737</c:v>
                </c:pt>
                <c:pt idx="458">
                  <c:v>-0.209055406783093</c:v>
                </c:pt>
                <c:pt idx="459">
                  <c:v>-0.210301686060569</c:v>
                </c:pt>
                <c:pt idx="460">
                  <c:v>-0.205166383931626</c:v>
                </c:pt>
                <c:pt idx="461">
                  <c:v>-0.208726430074724</c:v>
                </c:pt>
                <c:pt idx="462">
                  <c:v>-0.209625477578626</c:v>
                </c:pt>
                <c:pt idx="463">
                  <c:v>-0.210176849944116</c:v>
                </c:pt>
                <c:pt idx="464">
                  <c:v>-0.215633900006926</c:v>
                </c:pt>
                <c:pt idx="465">
                  <c:v>-0.211196357746306</c:v>
                </c:pt>
                <c:pt idx="466">
                  <c:v>-0.200134443639684</c:v>
                </c:pt>
                <c:pt idx="467">
                  <c:v>-0.19769624546898</c:v>
                </c:pt>
                <c:pt idx="468">
                  <c:v>-0.204919834529304</c:v>
                </c:pt>
                <c:pt idx="469">
                  <c:v>-0.207144311572287</c:v>
                </c:pt>
                <c:pt idx="470">
                  <c:v>-0.222652828003571</c:v>
                </c:pt>
                <c:pt idx="471">
                  <c:v>-0.232276601519088</c:v>
                </c:pt>
                <c:pt idx="472">
                  <c:v>-0.236127533548116</c:v>
                </c:pt>
                <c:pt idx="473">
                  <c:v>-0.236789400141449</c:v>
                </c:pt>
                <c:pt idx="474">
                  <c:v>-0.231163254585506</c:v>
                </c:pt>
                <c:pt idx="475">
                  <c:v>-0.223323928151533</c:v>
                </c:pt>
                <c:pt idx="476">
                  <c:v>-0.223100067462779</c:v>
                </c:pt>
                <c:pt idx="477">
                  <c:v>-0.225677308701422</c:v>
                </c:pt>
                <c:pt idx="478">
                  <c:v>-0.216851456953718</c:v>
                </c:pt>
                <c:pt idx="479">
                  <c:v>-0.223557253715701</c:v>
                </c:pt>
                <c:pt idx="480">
                  <c:v>-0.229534177963908</c:v>
                </c:pt>
                <c:pt idx="481">
                  <c:v>-0.230730453398568</c:v>
                </c:pt>
                <c:pt idx="482">
                  <c:v>-0.240928133779286</c:v>
                </c:pt>
                <c:pt idx="483">
                  <c:v>-0.229145231342278</c:v>
                </c:pt>
                <c:pt idx="484">
                  <c:v>-0.233132006501733</c:v>
                </c:pt>
                <c:pt idx="485">
                  <c:v>-0.236609606062054</c:v>
                </c:pt>
                <c:pt idx="486">
                  <c:v>-0.237398968960857</c:v>
                </c:pt>
                <c:pt idx="487">
                  <c:v>-0.239621537607372</c:v>
                </c:pt>
                <c:pt idx="488">
                  <c:v>-0.234843336938789</c:v>
                </c:pt>
                <c:pt idx="489">
                  <c:v>-0.245665197901774</c:v>
                </c:pt>
                <c:pt idx="490">
                  <c:v>-0.256092888248756</c:v>
                </c:pt>
                <c:pt idx="491">
                  <c:v>-0.257749511320386</c:v>
                </c:pt>
                <c:pt idx="492">
                  <c:v>-0.257662476875391</c:v>
                </c:pt>
                <c:pt idx="493">
                  <c:v>-0.26094135260549</c:v>
                </c:pt>
                <c:pt idx="494">
                  <c:v>-0.260206619965185</c:v>
                </c:pt>
                <c:pt idx="495">
                  <c:v>-0.267764968753478</c:v>
                </c:pt>
                <c:pt idx="496">
                  <c:v>-0.266160277197864</c:v>
                </c:pt>
                <c:pt idx="497">
                  <c:v>-0.255564667238402</c:v>
                </c:pt>
                <c:pt idx="498">
                  <c:v>-0.25895438417752</c:v>
                </c:pt>
                <c:pt idx="499">
                  <c:v>-0.265910643518422</c:v>
                </c:pt>
                <c:pt idx="500">
                  <c:v>-0.269538736525492</c:v>
                </c:pt>
                <c:pt idx="501">
                  <c:v>-0.26359284781581</c:v>
                </c:pt>
                <c:pt idx="502">
                  <c:v>-0.26040912203488</c:v>
                </c:pt>
                <c:pt idx="503">
                  <c:v>-0.25891906920449</c:v>
                </c:pt>
                <c:pt idx="504">
                  <c:v>-0.254972158326817</c:v>
                </c:pt>
                <c:pt idx="505">
                  <c:v>-0.25514231404021</c:v>
                </c:pt>
                <c:pt idx="506">
                  <c:v>-0.243292000871385</c:v>
                </c:pt>
                <c:pt idx="507">
                  <c:v>-0.235995468657162</c:v>
                </c:pt>
                <c:pt idx="508">
                  <c:v>-0.242249418820988</c:v>
                </c:pt>
                <c:pt idx="509">
                  <c:v>-0.243535215399071</c:v>
                </c:pt>
                <c:pt idx="510">
                  <c:v>-0.255140849008577</c:v>
                </c:pt>
                <c:pt idx="511">
                  <c:v>-0.265615073386615</c:v>
                </c:pt>
                <c:pt idx="512">
                  <c:v>-0.258726109117137</c:v>
                </c:pt>
                <c:pt idx="513">
                  <c:v>-0.259619547092025</c:v>
                </c:pt>
                <c:pt idx="514">
                  <c:v>-0.26327347091998</c:v>
                </c:pt>
                <c:pt idx="515">
                  <c:v>-0.259300902712011</c:v>
                </c:pt>
                <c:pt idx="516">
                  <c:v>-0.249579550379093</c:v>
                </c:pt>
                <c:pt idx="517">
                  <c:v>-0.248397655386508</c:v>
                </c:pt>
                <c:pt idx="518">
                  <c:v>-0.254220751313329</c:v>
                </c:pt>
                <c:pt idx="519">
                  <c:v>-0.259242474937309</c:v>
                </c:pt>
                <c:pt idx="520">
                  <c:v>-0.262530295071057</c:v>
                </c:pt>
                <c:pt idx="521">
                  <c:v>-0.258939406156753</c:v>
                </c:pt>
                <c:pt idx="522">
                  <c:v>-0.254089534598582</c:v>
                </c:pt>
                <c:pt idx="523">
                  <c:v>-0.259110969071582</c:v>
                </c:pt>
                <c:pt idx="524">
                  <c:v>-0.248511465212255</c:v>
                </c:pt>
                <c:pt idx="525">
                  <c:v>-0.248380421988097</c:v>
                </c:pt>
                <c:pt idx="526">
                  <c:v>-0.254535058428642</c:v>
                </c:pt>
                <c:pt idx="527">
                  <c:v>-0.256893682249636</c:v>
                </c:pt>
                <c:pt idx="528">
                  <c:v>-0.25767882354413</c:v>
                </c:pt>
                <c:pt idx="529">
                  <c:v>-0.262916639333867</c:v>
                </c:pt>
                <c:pt idx="530">
                  <c:v>-0.263260651893198</c:v>
                </c:pt>
                <c:pt idx="531">
                  <c:v>-0.266477745697226</c:v>
                </c:pt>
                <c:pt idx="532">
                  <c:v>-0.245293715999339</c:v>
                </c:pt>
                <c:pt idx="533">
                  <c:v>-0.246855613209905</c:v>
                </c:pt>
                <c:pt idx="534">
                  <c:v>-0.247755258292498</c:v>
                </c:pt>
                <c:pt idx="535">
                  <c:v>-0.230330673253552</c:v>
                </c:pt>
                <c:pt idx="536">
                  <c:v>-0.226110514699732</c:v>
                </c:pt>
                <c:pt idx="537">
                  <c:v>-0.229316061741291</c:v>
                </c:pt>
                <c:pt idx="538">
                  <c:v>-0.234733980038134</c:v>
                </c:pt>
                <c:pt idx="539">
                  <c:v>-0.227969986822233</c:v>
                </c:pt>
                <c:pt idx="540">
                  <c:v>-0.224963722636125</c:v>
                </c:pt>
                <c:pt idx="541">
                  <c:v>-0.230828880392177</c:v>
                </c:pt>
                <c:pt idx="542">
                  <c:v>-0.232837689357507</c:v>
                </c:pt>
                <c:pt idx="543">
                  <c:v>-0.235183089340347</c:v>
                </c:pt>
                <c:pt idx="544">
                  <c:v>-0.233611765807831</c:v>
                </c:pt>
                <c:pt idx="545">
                  <c:v>-0.251242804646533</c:v>
                </c:pt>
                <c:pt idx="546">
                  <c:v>-0.256707314804628</c:v>
                </c:pt>
                <c:pt idx="547">
                  <c:v>-0.258513621700264</c:v>
                </c:pt>
                <c:pt idx="548">
                  <c:v>-0.263950026383099</c:v>
                </c:pt>
                <c:pt idx="549">
                  <c:v>-0.26148896600824</c:v>
                </c:pt>
                <c:pt idx="550">
                  <c:v>-0.270567728479828</c:v>
                </c:pt>
                <c:pt idx="551">
                  <c:v>-0.281063677734833</c:v>
                </c:pt>
                <c:pt idx="552">
                  <c:v>-0.275536633858119</c:v>
                </c:pt>
                <c:pt idx="553">
                  <c:v>-0.287409789954367</c:v>
                </c:pt>
                <c:pt idx="554">
                  <c:v>-0.282244512507158</c:v>
                </c:pt>
                <c:pt idx="555">
                  <c:v>-0.284996767195659</c:v>
                </c:pt>
                <c:pt idx="556">
                  <c:v>-0.276617615158667</c:v>
                </c:pt>
                <c:pt idx="557">
                  <c:v>-0.269391288802399</c:v>
                </c:pt>
                <c:pt idx="558">
                  <c:v>-0.269699138212491</c:v>
                </c:pt>
                <c:pt idx="559">
                  <c:v>-0.274179416987963</c:v>
                </c:pt>
                <c:pt idx="560">
                  <c:v>-0.269124402447813</c:v>
                </c:pt>
                <c:pt idx="561">
                  <c:v>-0.258047895855065</c:v>
                </c:pt>
                <c:pt idx="562">
                  <c:v>-0.263567653127082</c:v>
                </c:pt>
                <c:pt idx="563">
                  <c:v>-0.265165520719567</c:v>
                </c:pt>
                <c:pt idx="564">
                  <c:v>-0.275488885392946</c:v>
                </c:pt>
                <c:pt idx="565">
                  <c:v>-0.279051630278526</c:v>
                </c:pt>
                <c:pt idx="566">
                  <c:v>-0.273741989385345</c:v>
                </c:pt>
                <c:pt idx="567">
                  <c:v>-0.275078291001276</c:v>
                </c:pt>
                <c:pt idx="568">
                  <c:v>-0.279695743001684</c:v>
                </c:pt>
                <c:pt idx="569">
                  <c:v>-0.280301726348939</c:v>
                </c:pt>
                <c:pt idx="570">
                  <c:v>-0.285069074217404</c:v>
                </c:pt>
                <c:pt idx="571">
                  <c:v>-0.281419140672974</c:v>
                </c:pt>
                <c:pt idx="572">
                  <c:v>-0.282808781006358</c:v>
                </c:pt>
                <c:pt idx="573">
                  <c:v>-0.285664108380881</c:v>
                </c:pt>
                <c:pt idx="574">
                  <c:v>-0.292072657935374</c:v>
                </c:pt>
                <c:pt idx="575">
                  <c:v>-0.279255963637761</c:v>
                </c:pt>
                <c:pt idx="576">
                  <c:v>-0.28394579976684</c:v>
                </c:pt>
                <c:pt idx="577">
                  <c:v>-0.288130951775342</c:v>
                </c:pt>
                <c:pt idx="578">
                  <c:v>-0.286665496054988</c:v>
                </c:pt>
                <c:pt idx="579">
                  <c:v>-0.288781657140845</c:v>
                </c:pt>
                <c:pt idx="580">
                  <c:v>-0.289705012603802</c:v>
                </c:pt>
                <c:pt idx="581">
                  <c:v>-0.295025641234225</c:v>
                </c:pt>
                <c:pt idx="582">
                  <c:v>-0.293016543117915</c:v>
                </c:pt>
                <c:pt idx="583">
                  <c:v>-0.286301667015158</c:v>
                </c:pt>
                <c:pt idx="584">
                  <c:v>-0.293814195011479</c:v>
                </c:pt>
                <c:pt idx="585">
                  <c:v>-0.300910576917312</c:v>
                </c:pt>
                <c:pt idx="586">
                  <c:v>-0.29844226849122</c:v>
                </c:pt>
                <c:pt idx="587">
                  <c:v>-0.303998805767899</c:v>
                </c:pt>
                <c:pt idx="588">
                  <c:v>-0.318848096518135</c:v>
                </c:pt>
                <c:pt idx="589">
                  <c:v>-0.323273186009881</c:v>
                </c:pt>
                <c:pt idx="590">
                  <c:v>-0.330279333533207</c:v>
                </c:pt>
                <c:pt idx="591">
                  <c:v>-0.327795256740336</c:v>
                </c:pt>
                <c:pt idx="592">
                  <c:v>-0.324455100279198</c:v>
                </c:pt>
                <c:pt idx="593">
                  <c:v>-0.322587724696576</c:v>
                </c:pt>
                <c:pt idx="594">
                  <c:v>-0.313288571347995</c:v>
                </c:pt>
                <c:pt idx="595">
                  <c:v>-0.309165914504648</c:v>
                </c:pt>
                <c:pt idx="596">
                  <c:v>-0.311337669685602</c:v>
                </c:pt>
                <c:pt idx="597">
                  <c:v>-0.311622733998467</c:v>
                </c:pt>
                <c:pt idx="598">
                  <c:v>-0.314868530856448</c:v>
                </c:pt>
                <c:pt idx="599">
                  <c:v>-0.309095631539764</c:v>
                </c:pt>
                <c:pt idx="600">
                  <c:v>-0.299751814003131</c:v>
                </c:pt>
                <c:pt idx="601">
                  <c:v>-0.302228700574965</c:v>
                </c:pt>
                <c:pt idx="602">
                  <c:v>-0.303903270284091</c:v>
                </c:pt>
                <c:pt idx="603">
                  <c:v>-0.303565156404753</c:v>
                </c:pt>
                <c:pt idx="604">
                  <c:v>-0.308642069312459</c:v>
                </c:pt>
                <c:pt idx="605">
                  <c:v>-0.310005936655155</c:v>
                </c:pt>
                <c:pt idx="606">
                  <c:v>-0.309496202030792</c:v>
                </c:pt>
                <c:pt idx="607">
                  <c:v>-0.304640971541124</c:v>
                </c:pt>
                <c:pt idx="608">
                  <c:v>-0.311364946261387</c:v>
                </c:pt>
                <c:pt idx="609">
                  <c:v>-0.31219299756132</c:v>
                </c:pt>
                <c:pt idx="610">
                  <c:v>-0.310601741887913</c:v>
                </c:pt>
                <c:pt idx="611">
                  <c:v>-0.309687234444945</c:v>
                </c:pt>
                <c:pt idx="612">
                  <c:v>-0.316752388044933</c:v>
                </c:pt>
                <c:pt idx="613">
                  <c:v>-0.313455257249627</c:v>
                </c:pt>
                <c:pt idx="614">
                  <c:v>-0.317987544648044</c:v>
                </c:pt>
                <c:pt idx="615">
                  <c:v>-0.323012275442217</c:v>
                </c:pt>
                <c:pt idx="616">
                  <c:v>-0.321743712262544</c:v>
                </c:pt>
                <c:pt idx="617">
                  <c:v>-0.327568350327925</c:v>
                </c:pt>
                <c:pt idx="618">
                  <c:v>-0.326046355952606</c:v>
                </c:pt>
                <c:pt idx="619">
                  <c:v>-0.328614305806424</c:v>
                </c:pt>
                <c:pt idx="620">
                  <c:v>-0.332998470796127</c:v>
                </c:pt>
                <c:pt idx="621">
                  <c:v>-0.34569815533048</c:v>
                </c:pt>
                <c:pt idx="622">
                  <c:v>-0.344668604350917</c:v>
                </c:pt>
                <c:pt idx="623">
                  <c:v>-0.346271599554114</c:v>
                </c:pt>
                <c:pt idx="624">
                  <c:v>-0.344694859259905</c:v>
                </c:pt>
                <c:pt idx="625">
                  <c:v>-0.340840862230488</c:v>
                </c:pt>
                <c:pt idx="626">
                  <c:v>-0.339424369409422</c:v>
                </c:pt>
                <c:pt idx="627">
                  <c:v>-0.350450274580662</c:v>
                </c:pt>
                <c:pt idx="628">
                  <c:v>-0.353850902150094</c:v>
                </c:pt>
                <c:pt idx="629">
                  <c:v>-0.35585803403974</c:v>
                </c:pt>
                <c:pt idx="630">
                  <c:v>-0.358207096601661</c:v>
                </c:pt>
                <c:pt idx="631">
                  <c:v>-0.357305812996847</c:v>
                </c:pt>
                <c:pt idx="632">
                  <c:v>-0.364349338103528</c:v>
                </c:pt>
                <c:pt idx="633">
                  <c:v>-0.357917155275599</c:v>
                </c:pt>
                <c:pt idx="634">
                  <c:v>-0.356691482824634</c:v>
                </c:pt>
                <c:pt idx="635">
                  <c:v>-0.354720880342134</c:v>
                </c:pt>
                <c:pt idx="636">
                  <c:v>-0.359089103474471</c:v>
                </c:pt>
                <c:pt idx="637">
                  <c:v>-0.356859363883651</c:v>
                </c:pt>
                <c:pt idx="638">
                  <c:v>-0.341788217224789</c:v>
                </c:pt>
                <c:pt idx="639">
                  <c:v>-0.338594139838773</c:v>
                </c:pt>
                <c:pt idx="640">
                  <c:v>-0.347221961718608</c:v>
                </c:pt>
                <c:pt idx="641">
                  <c:v>-0.348774721758205</c:v>
                </c:pt>
                <c:pt idx="642">
                  <c:v>-0.354797775226095</c:v>
                </c:pt>
                <c:pt idx="643">
                  <c:v>-0.358256117331145</c:v>
                </c:pt>
                <c:pt idx="644">
                  <c:v>-0.36655571429516</c:v>
                </c:pt>
                <c:pt idx="645">
                  <c:v>-0.365313714452188</c:v>
                </c:pt>
                <c:pt idx="646">
                  <c:v>-0.368276625268021</c:v>
                </c:pt>
                <c:pt idx="647">
                  <c:v>-0.364702198682848</c:v>
                </c:pt>
                <c:pt idx="648">
                  <c:v>-0.366919986699826</c:v>
                </c:pt>
                <c:pt idx="649">
                  <c:v>-0.367545940741437</c:v>
                </c:pt>
                <c:pt idx="650">
                  <c:v>-0.363698941165737</c:v>
                </c:pt>
                <c:pt idx="651">
                  <c:v>-0.37753851669364</c:v>
                </c:pt>
                <c:pt idx="652">
                  <c:v>-0.368739343943028</c:v>
                </c:pt>
                <c:pt idx="653">
                  <c:v>-0.369693985542027</c:v>
                </c:pt>
                <c:pt idx="654">
                  <c:v>-0.379500965118503</c:v>
                </c:pt>
                <c:pt idx="655">
                  <c:v>-0.376988956340959</c:v>
                </c:pt>
                <c:pt idx="656">
                  <c:v>-0.368280499891154</c:v>
                </c:pt>
                <c:pt idx="657">
                  <c:v>-0.355594482559791</c:v>
                </c:pt>
                <c:pt idx="658">
                  <c:v>-0.357348202530522</c:v>
                </c:pt>
                <c:pt idx="659">
                  <c:v>-0.363104408197292</c:v>
                </c:pt>
                <c:pt idx="660">
                  <c:v>-0.374462586398072</c:v>
                </c:pt>
                <c:pt idx="661">
                  <c:v>-0.380185250551156</c:v>
                </c:pt>
                <c:pt idx="662">
                  <c:v>-0.379730493166466</c:v>
                </c:pt>
                <c:pt idx="663">
                  <c:v>-0.387071708845474</c:v>
                </c:pt>
                <c:pt idx="664">
                  <c:v>-0.383063266639246</c:v>
                </c:pt>
                <c:pt idx="665">
                  <c:v>-0.361613969832261</c:v>
                </c:pt>
                <c:pt idx="666">
                  <c:v>-0.35545734788832</c:v>
                </c:pt>
                <c:pt idx="667">
                  <c:v>-0.351351519632012</c:v>
                </c:pt>
                <c:pt idx="668">
                  <c:v>-0.343857092487042</c:v>
                </c:pt>
                <c:pt idx="669">
                  <c:v>-0.342498776843163</c:v>
                </c:pt>
                <c:pt idx="670">
                  <c:v>-0.333628183800478</c:v>
                </c:pt>
                <c:pt idx="671">
                  <c:v>-0.327883062254611</c:v>
                </c:pt>
                <c:pt idx="672">
                  <c:v>-0.327291864160802</c:v>
                </c:pt>
                <c:pt idx="673">
                  <c:v>-0.33430533684229</c:v>
                </c:pt>
                <c:pt idx="674">
                  <c:v>-0.32631919881738</c:v>
                </c:pt>
                <c:pt idx="675">
                  <c:v>-0.334902664936876</c:v>
                </c:pt>
                <c:pt idx="676">
                  <c:v>-0.322214180183816</c:v>
                </c:pt>
                <c:pt idx="677">
                  <c:v>-0.318027042671919</c:v>
                </c:pt>
                <c:pt idx="678">
                  <c:v>-0.317436249389482</c:v>
                </c:pt>
                <c:pt idx="679">
                  <c:v>-0.312685363850148</c:v>
                </c:pt>
                <c:pt idx="680">
                  <c:v>-0.315473974455207</c:v>
                </c:pt>
                <c:pt idx="681">
                  <c:v>-0.31958543151726</c:v>
                </c:pt>
                <c:pt idx="682">
                  <c:v>-0.316657218819033</c:v>
                </c:pt>
                <c:pt idx="683">
                  <c:v>-0.308107294213223</c:v>
                </c:pt>
                <c:pt idx="684">
                  <c:v>-0.306520742062425</c:v>
                </c:pt>
                <c:pt idx="685">
                  <c:v>-0.311365543840079</c:v>
                </c:pt>
                <c:pt idx="686">
                  <c:v>-0.313319838207304</c:v>
                </c:pt>
                <c:pt idx="687">
                  <c:v>-0.311822016853917</c:v>
                </c:pt>
                <c:pt idx="688">
                  <c:v>-0.305357564776615</c:v>
                </c:pt>
                <c:pt idx="689">
                  <c:v>-0.31034979500063</c:v>
                </c:pt>
                <c:pt idx="690">
                  <c:v>-0.308855173584755</c:v>
                </c:pt>
                <c:pt idx="691">
                  <c:v>-0.309682839350048</c:v>
                </c:pt>
                <c:pt idx="692">
                  <c:v>-0.316639407118662</c:v>
                </c:pt>
                <c:pt idx="693">
                  <c:v>-0.320348038312042</c:v>
                </c:pt>
                <c:pt idx="694">
                  <c:v>-0.316881445765695</c:v>
                </c:pt>
                <c:pt idx="695">
                  <c:v>-0.324777214470973</c:v>
                </c:pt>
                <c:pt idx="696">
                  <c:v>-0.321273051573952</c:v>
                </c:pt>
                <c:pt idx="697">
                  <c:v>-0.318088631830669</c:v>
                </c:pt>
                <c:pt idx="698">
                  <c:v>-0.306876841132722</c:v>
                </c:pt>
                <c:pt idx="699">
                  <c:v>-0.309762702850738</c:v>
                </c:pt>
                <c:pt idx="700">
                  <c:v>-0.312244158008057</c:v>
                </c:pt>
                <c:pt idx="701">
                  <c:v>-0.318296165127416</c:v>
                </c:pt>
                <c:pt idx="702">
                  <c:v>-0.318859161362304</c:v>
                </c:pt>
                <c:pt idx="703">
                  <c:v>-0.32440671568187</c:v>
                </c:pt>
                <c:pt idx="704">
                  <c:v>-0.324496140441633</c:v>
                </c:pt>
                <c:pt idx="705">
                  <c:v>-0.329971850381023</c:v>
                </c:pt>
                <c:pt idx="706">
                  <c:v>-0.315854150163776</c:v>
                </c:pt>
                <c:pt idx="707">
                  <c:v>-0.32317184822974</c:v>
                </c:pt>
                <c:pt idx="708">
                  <c:v>-0.312706818852868</c:v>
                </c:pt>
                <c:pt idx="709">
                  <c:v>-0.311858873965507</c:v>
                </c:pt>
                <c:pt idx="710">
                  <c:v>-0.3172833270745</c:v>
                </c:pt>
                <c:pt idx="711">
                  <c:v>-0.319357002243021</c:v>
                </c:pt>
                <c:pt idx="712">
                  <c:v>-0.324114422594504</c:v>
                </c:pt>
                <c:pt idx="713">
                  <c:v>-0.321146384167958</c:v>
                </c:pt>
                <c:pt idx="714">
                  <c:v>-0.319477134836866</c:v>
                </c:pt>
                <c:pt idx="715">
                  <c:v>-0.309070147700056</c:v>
                </c:pt>
                <c:pt idx="716">
                  <c:v>-0.301428118618137</c:v>
                </c:pt>
                <c:pt idx="717">
                  <c:v>-0.30519057044727</c:v>
                </c:pt>
                <c:pt idx="718">
                  <c:v>-0.294880911530345</c:v>
                </c:pt>
                <c:pt idx="719">
                  <c:v>-0.294662910968119</c:v>
                </c:pt>
                <c:pt idx="720">
                  <c:v>-0.300211583338141</c:v>
                </c:pt>
                <c:pt idx="721">
                  <c:v>-0.293592396933049</c:v>
                </c:pt>
                <c:pt idx="722">
                  <c:v>-0.29326158893514</c:v>
                </c:pt>
                <c:pt idx="723">
                  <c:v>-0.293567395011641</c:v>
                </c:pt>
                <c:pt idx="724">
                  <c:v>-0.295041159003488</c:v>
                </c:pt>
                <c:pt idx="725">
                  <c:v>-0.301014921867646</c:v>
                </c:pt>
                <c:pt idx="726">
                  <c:v>-0.29825771305902</c:v>
                </c:pt>
                <c:pt idx="727">
                  <c:v>-0.291007657045656</c:v>
                </c:pt>
                <c:pt idx="728">
                  <c:v>-0.288503089086665</c:v>
                </c:pt>
                <c:pt idx="729">
                  <c:v>-0.291356276743936</c:v>
                </c:pt>
                <c:pt idx="730">
                  <c:v>-0.289758254937595</c:v>
                </c:pt>
                <c:pt idx="731">
                  <c:v>-0.297981573873073</c:v>
                </c:pt>
                <c:pt idx="732">
                  <c:v>-0.305753238977714</c:v>
                </c:pt>
                <c:pt idx="733">
                  <c:v>-0.299154331694689</c:v>
                </c:pt>
                <c:pt idx="734">
                  <c:v>-0.304269508915421</c:v>
                </c:pt>
                <c:pt idx="735">
                  <c:v>-0.30343099035001</c:v>
                </c:pt>
                <c:pt idx="736">
                  <c:v>-0.307134089121305</c:v>
                </c:pt>
                <c:pt idx="737">
                  <c:v>-0.309907509661546</c:v>
                </c:pt>
                <c:pt idx="738">
                  <c:v>-0.308206607936504</c:v>
                </c:pt>
                <c:pt idx="739">
                  <c:v>-0.303016714102528</c:v>
                </c:pt>
                <c:pt idx="740">
                  <c:v>-0.30704127165671</c:v>
                </c:pt>
                <c:pt idx="741">
                  <c:v>-0.307532481341617</c:v>
                </c:pt>
                <c:pt idx="742">
                  <c:v>-0.311027564897865</c:v>
                </c:pt>
                <c:pt idx="743">
                  <c:v>-0.317049076227196</c:v>
                </c:pt>
                <c:pt idx="744">
                  <c:v>-0.316809003806827</c:v>
                </c:pt>
                <c:pt idx="745">
                  <c:v>-0.320277254152126</c:v>
                </c:pt>
                <c:pt idx="746">
                  <c:v>-0.31730815550532</c:v>
                </c:pt>
                <c:pt idx="747">
                  <c:v>-0.318336472774035</c:v>
                </c:pt>
                <c:pt idx="748">
                  <c:v>-0.316526079211215</c:v>
                </c:pt>
                <c:pt idx="749">
                  <c:v>-0.319772512201352</c:v>
                </c:pt>
                <c:pt idx="750">
                  <c:v>-0.324681775370825</c:v>
                </c:pt>
                <c:pt idx="751">
                  <c:v>-0.326158739300185</c:v>
                </c:pt>
                <c:pt idx="752">
                  <c:v>-0.329784615483075</c:v>
                </c:pt>
                <c:pt idx="753">
                  <c:v>-0.333429440693524</c:v>
                </c:pt>
                <c:pt idx="754">
                  <c:v>-0.32911868149929</c:v>
                </c:pt>
                <c:pt idx="755">
                  <c:v>-0.334159026446385</c:v>
                </c:pt>
                <c:pt idx="756">
                  <c:v>-0.332705657236997</c:v>
                </c:pt>
                <c:pt idx="757">
                  <c:v>-0.32952004233633</c:v>
                </c:pt>
                <c:pt idx="758">
                  <c:v>-0.33075317488258</c:v>
                </c:pt>
                <c:pt idx="759">
                  <c:v>-0.332366945778967</c:v>
                </c:pt>
                <c:pt idx="760">
                  <c:v>-0.335759901209062</c:v>
                </c:pt>
                <c:pt idx="761">
                  <c:v>-0.338603662544383</c:v>
                </c:pt>
                <c:pt idx="762">
                  <c:v>-0.344251764298077</c:v>
                </c:pt>
                <c:pt idx="763">
                  <c:v>-0.336916832833703</c:v>
                </c:pt>
                <c:pt idx="764">
                  <c:v>-0.339007471526387</c:v>
                </c:pt>
                <c:pt idx="765">
                  <c:v>-0.331450356448943</c:v>
                </c:pt>
                <c:pt idx="766">
                  <c:v>-0.330634488043636</c:v>
                </c:pt>
                <c:pt idx="767">
                  <c:v>-0.329893239867914</c:v>
                </c:pt>
                <c:pt idx="768">
                  <c:v>-0.325645419203669</c:v>
                </c:pt>
                <c:pt idx="769">
                  <c:v>-0.325009113556973</c:v>
                </c:pt>
                <c:pt idx="770">
                  <c:v>-0.321279567109369</c:v>
                </c:pt>
                <c:pt idx="771">
                  <c:v>-0.317793447233503</c:v>
                </c:pt>
                <c:pt idx="772">
                  <c:v>-0.322437346910218</c:v>
                </c:pt>
                <c:pt idx="773">
                  <c:v>-0.336903955976725</c:v>
                </c:pt>
                <c:pt idx="774">
                  <c:v>-0.34108924292235</c:v>
                </c:pt>
                <c:pt idx="775">
                  <c:v>-0.344731523604175</c:v>
                </c:pt>
                <c:pt idx="776">
                  <c:v>-0.342799705906466</c:v>
                </c:pt>
                <c:pt idx="777">
                  <c:v>-0.346375751737128</c:v>
                </c:pt>
                <c:pt idx="778">
                  <c:v>-0.350493242416298</c:v>
                </c:pt>
                <c:pt idx="779">
                  <c:v>-0.336478614885072</c:v>
                </c:pt>
                <c:pt idx="780">
                  <c:v>-0.340877141040118</c:v>
                </c:pt>
                <c:pt idx="781">
                  <c:v>-0.347599843496068</c:v>
                </c:pt>
                <c:pt idx="782">
                  <c:v>-0.355517067204066</c:v>
                </c:pt>
                <c:pt idx="783">
                  <c:v>-0.355582916520589</c:v>
                </c:pt>
                <c:pt idx="784">
                  <c:v>-0.355870120550706</c:v>
                </c:pt>
                <c:pt idx="785">
                  <c:v>-0.355591012748031</c:v>
                </c:pt>
                <c:pt idx="786">
                  <c:v>-0.357771114753942</c:v>
                </c:pt>
                <c:pt idx="787">
                  <c:v>-0.35888201354256</c:v>
                </c:pt>
                <c:pt idx="788">
                  <c:v>-0.357238517925423</c:v>
                </c:pt>
                <c:pt idx="789">
                  <c:v>-0.362086885898498</c:v>
                </c:pt>
                <c:pt idx="790">
                  <c:v>-0.355780676514211</c:v>
                </c:pt>
                <c:pt idx="791">
                  <c:v>-0.35507110000917</c:v>
                </c:pt>
                <c:pt idx="792">
                  <c:v>-0.352886333034113</c:v>
                </c:pt>
                <c:pt idx="793">
                  <c:v>-0.357563697117587</c:v>
                </c:pt>
                <c:pt idx="794">
                  <c:v>-0.359697322922639</c:v>
                </c:pt>
                <c:pt idx="795">
                  <c:v>-0.361335710205794</c:v>
                </c:pt>
                <c:pt idx="796">
                  <c:v>-0.358626404076196</c:v>
                </c:pt>
                <c:pt idx="797">
                  <c:v>-0.359198421821662</c:v>
                </c:pt>
                <c:pt idx="798">
                  <c:v>-0.362839661559958</c:v>
                </c:pt>
                <c:pt idx="799">
                  <c:v>-0.366471050888201</c:v>
                </c:pt>
                <c:pt idx="800">
                  <c:v>-0.368170179153899</c:v>
                </c:pt>
                <c:pt idx="801">
                  <c:v>-0.359736396858409</c:v>
                </c:pt>
                <c:pt idx="802">
                  <c:v>-0.37061257965218</c:v>
                </c:pt>
                <c:pt idx="803">
                  <c:v>-0.368990018565999</c:v>
                </c:pt>
                <c:pt idx="804">
                  <c:v>-0.373088887922054</c:v>
                </c:pt>
                <c:pt idx="805">
                  <c:v>-0.372010759577842</c:v>
                </c:pt>
                <c:pt idx="806">
                  <c:v>-0.377102149311282</c:v>
                </c:pt>
                <c:pt idx="807">
                  <c:v>-0.384503277073356</c:v>
                </c:pt>
                <c:pt idx="808">
                  <c:v>-0.383962834614912</c:v>
                </c:pt>
                <c:pt idx="809">
                  <c:v>-0.385818277900424</c:v>
                </c:pt>
                <c:pt idx="810">
                  <c:v>-0.388450554208937</c:v>
                </c:pt>
                <c:pt idx="811">
                  <c:v>-0.391000422488135</c:v>
                </c:pt>
                <c:pt idx="812">
                  <c:v>-0.388732861949125</c:v>
                </c:pt>
                <c:pt idx="813">
                  <c:v>-0.383908763381642</c:v>
                </c:pt>
                <c:pt idx="814">
                  <c:v>-0.382942228038998</c:v>
                </c:pt>
                <c:pt idx="815">
                  <c:v>-0.380684113098669</c:v>
                </c:pt>
                <c:pt idx="816">
                  <c:v>-0.353861485075964</c:v>
                </c:pt>
                <c:pt idx="817">
                  <c:v>-0.344295599586653</c:v>
                </c:pt>
                <c:pt idx="818">
                  <c:v>-0.31657808783416</c:v>
                </c:pt>
                <c:pt idx="819">
                  <c:v>-0.286050587580815</c:v>
                </c:pt>
                <c:pt idx="820">
                  <c:v>-0.225488955753018</c:v>
                </c:pt>
                <c:pt idx="821">
                  <c:v>-0.179563741723945</c:v>
                </c:pt>
                <c:pt idx="822">
                  <c:v>-0.237415585503844</c:v>
                </c:pt>
                <c:pt idx="823">
                  <c:v>-0.22935714045719</c:v>
                </c:pt>
                <c:pt idx="824">
                  <c:v>-0.250681234889813</c:v>
                </c:pt>
                <c:pt idx="825">
                  <c:v>-0.236382641819447</c:v>
                </c:pt>
                <c:pt idx="826">
                  <c:v>-0.25669019706661</c:v>
                </c:pt>
                <c:pt idx="827">
                  <c:v>-0.2613948570026</c:v>
                </c:pt>
                <c:pt idx="828">
                  <c:v>-0.269754655200661</c:v>
                </c:pt>
                <c:pt idx="829">
                  <c:v>-0.243343161318122</c:v>
                </c:pt>
                <c:pt idx="830">
                  <c:v>-0.241422543401707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1803316064"/>
        <c:axId val="1880416944"/>
      </c:lineChart>
      <c:catAx>
        <c:axId val="1803316064"/>
        <c:scaling>
          <c:orientation val="minMax"/>
        </c:scaling>
        <c:delete val="0"/>
        <c:axPos val="b"/>
        <c:numFmt formatCode="yyyy/mm/dd" sourceLinked="1"/>
        <c:majorTickMark val="out"/>
        <c:minorTickMark val="out"/>
        <c:tickLblPos val="low"/>
        <c:spPr>
          <a:noFill/>
          <a:ln w="6350" cap="flat" cmpd="sng" algn="ctr">
            <a:solidFill>
              <a:srgbClr val="5A5A5A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</a:p>
        </c:txPr>
        <c:crossAx val="1880416944"/>
        <c:crosses val="autoZero"/>
        <c:auto val="0"/>
        <c:lblAlgn val="ctr"/>
        <c:lblOffset val="100"/>
        <c:tickLblSkip val="166"/>
        <c:tickMarkSkip val="166"/>
        <c:noMultiLvlLbl val="0"/>
      </c:catAx>
      <c:valAx>
        <c:axId val="1880416944"/>
        <c:scaling>
          <c:orientation val="minMax"/>
          <c:max val="0.6"/>
          <c:min val="-0.4"/>
        </c:scaling>
        <c:delete val="0"/>
        <c:axPos val="l"/>
        <c:majorGridlines>
          <c:spPr>
            <a:ln w="6350" cap="flat" cmpd="sng" algn="ctr">
              <a:solidFill>
                <a:srgbClr val="E1E1E1"/>
              </a:solidFill>
              <a:prstDash val="lgDash"/>
              <a:round/>
            </a:ln>
          </c:spPr>
        </c:majorGridlines>
        <c:numFmt formatCode="0%" sourceLinked="0"/>
        <c:majorTickMark val="out"/>
        <c:minorTickMark val="out"/>
        <c:tickLblPos val="nextTo"/>
        <c:spPr>
          <a:noFill/>
          <a:ln w="6350" cap="flat" cmpd="sng" algn="ctr">
            <a:solidFill>
              <a:srgbClr val="5A5A5A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</a:p>
        </c:txPr>
        <c:crossAx val="180331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2428126040749"/>
          <c:y val="0.9022380000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1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span"/>
    <c:showDLblsOverMax val="0"/>
    <c:extLst>
      <c:ext uri="{0b15fc19-7d7d-44ad-8c2d-2c3a37ce22c3}">
        <chartProps xmlns="https://web.wps.cn/et/2018/main" chartId="{b171edf1-fc20-4211-b31d-e85cba69af1e}"/>
      </c:ext>
    </c:extLst>
  </c:chart>
  <c:spPr>
    <a:noFill/>
    <a:ln w="6350" cap="flat" cmpd="sng" algn="ctr">
      <a:noFill/>
      <a:prstDash val="solid"/>
      <a:round/>
    </a:ln>
    <a:effectLst/>
  </c:spPr>
  <c:txPr>
    <a:bodyPr/>
    <a:lstStyle/>
    <a:p>
      <a:pPr>
        <a:defRPr lang="zh-CN" sz="1100" b="0" i="0">
          <a:solidFill>
            <a:srgbClr val="000000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200" y="133350"/>
            <a:ext cx="1122045" cy="250190"/>
          </a:xfrm>
          <a:prstGeom prst="rect">
            <a:avLst/>
          </a:prstGeom>
        </p:spPr>
      </p:pic>
      <p:pic>
        <p:nvPicPr>
          <p:cNvPr id="2" name="图片 1" descr="主海报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390" y="245110"/>
            <a:ext cx="1122045" cy="250190"/>
          </a:xfrm>
          <a:prstGeom prst="rect">
            <a:avLst/>
          </a:prstGeom>
        </p:spPr>
      </p:pic>
      <p:pic>
        <p:nvPicPr>
          <p:cNvPr id="11" name="图片 10" descr="组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390" y="245110"/>
            <a:ext cx="1122045" cy="250190"/>
          </a:xfrm>
          <a:prstGeom prst="rect">
            <a:avLst/>
          </a:prstGeom>
        </p:spPr>
      </p:pic>
      <p:pic>
        <p:nvPicPr>
          <p:cNvPr id="11" name="图片 10" descr="组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70" y="236855"/>
            <a:ext cx="1250315" cy="2686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570" y="236855"/>
            <a:ext cx="1250315" cy="268605"/>
          </a:xfrm>
          <a:prstGeom prst="rect">
            <a:avLst/>
          </a:prstGeom>
        </p:spPr>
      </p:pic>
      <p:pic>
        <p:nvPicPr>
          <p:cNvPr id="3" name="图片 2" descr="画板 1 拷贝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新logo_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67390" y="245110"/>
            <a:ext cx="1122045" cy="250190"/>
          </a:xfrm>
          <a:prstGeom prst="rect">
            <a:avLst/>
          </a:prstGeom>
        </p:spPr>
      </p:pic>
      <p:pic>
        <p:nvPicPr>
          <p:cNvPr id="11" name="图片 10" descr="组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570" y="236855"/>
            <a:ext cx="1250315" cy="2686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-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390" y="245110"/>
            <a:ext cx="1122045" cy="250190"/>
          </a:xfrm>
          <a:prstGeom prst="rect">
            <a:avLst/>
          </a:prstGeom>
        </p:spPr>
      </p:pic>
      <p:pic>
        <p:nvPicPr>
          <p:cNvPr id="13" name="图片 12" descr="组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7390" y="245110"/>
            <a:ext cx="1122045" cy="250190"/>
          </a:xfrm>
          <a:prstGeom prst="rect">
            <a:avLst/>
          </a:prstGeom>
        </p:spPr>
      </p:pic>
      <p:pic>
        <p:nvPicPr>
          <p:cNvPr id="11" name="图片 10" descr="组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7000" y="71755"/>
            <a:ext cx="1307465" cy="553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570" y="236855"/>
            <a:ext cx="1250315" cy="26860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image" Target="../media/image22.png"/><Relationship Id="rId4" Type="http://schemas.openxmlformats.org/officeDocument/2006/relationships/tags" Target="../tags/tag111.xml"/><Relationship Id="rId3" Type="http://schemas.openxmlformats.org/officeDocument/2006/relationships/image" Target="../media/image21.jpeg"/><Relationship Id="rId2" Type="http://schemas.openxmlformats.org/officeDocument/2006/relationships/tags" Target="../tags/tag110.xml"/><Relationship Id="rId11" Type="http://schemas.openxmlformats.org/officeDocument/2006/relationships/slideLayout" Target="../slideLayouts/slideLayout8.xml"/><Relationship Id="rId10" Type="http://schemas.openxmlformats.org/officeDocument/2006/relationships/tags" Target="../tags/tag114.xml"/><Relationship Id="rId1" Type="http://schemas.openxmlformats.org/officeDocument/2006/relationships/tags" Target="../tags/tag10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7" Type="http://schemas.openxmlformats.org/officeDocument/2006/relationships/tags" Target="../tags/tag1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9" Type="http://schemas.openxmlformats.org/officeDocument/2006/relationships/slideLayout" Target="../slideLayouts/slideLayout8.xml"/><Relationship Id="rId18" Type="http://schemas.openxmlformats.org/officeDocument/2006/relationships/tags" Target="../tags/tag134.xml"/><Relationship Id="rId17" Type="http://schemas.openxmlformats.org/officeDocument/2006/relationships/image" Target="../media/image33.png"/><Relationship Id="rId16" Type="http://schemas.openxmlformats.org/officeDocument/2006/relationships/image" Target="../media/image32.png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3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7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3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13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141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40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4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142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145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tags" Target="../tags/tag1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147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tags" Target="../tags/tag1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tags" Target="../tags/tag151.xml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15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tags" Target="../tags/tag152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image" Target="../media/image60.png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11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32.xml"/><Relationship Id="rId4" Type="http://schemas.openxmlformats.org/officeDocument/2006/relationships/image" Target="../media/image12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3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3" Type="http://schemas.openxmlformats.org/officeDocument/2006/relationships/slideLayout" Target="../slideLayouts/slideLayout8.xml"/><Relationship Id="rId42" Type="http://schemas.openxmlformats.org/officeDocument/2006/relationships/tags" Target="../tags/tag77.xml"/><Relationship Id="rId41" Type="http://schemas.openxmlformats.org/officeDocument/2006/relationships/tags" Target="../tags/tag76.xml"/><Relationship Id="rId40" Type="http://schemas.openxmlformats.org/officeDocument/2006/relationships/tags" Target="../tags/tag75.xml"/><Relationship Id="rId4" Type="http://schemas.openxmlformats.org/officeDocument/2006/relationships/tags" Target="../tags/tag39.xml"/><Relationship Id="rId39" Type="http://schemas.openxmlformats.org/officeDocument/2006/relationships/tags" Target="../tags/tag74.xml"/><Relationship Id="rId38" Type="http://schemas.openxmlformats.org/officeDocument/2006/relationships/tags" Target="../tags/tag73.xml"/><Relationship Id="rId37" Type="http://schemas.openxmlformats.org/officeDocument/2006/relationships/tags" Target="../tags/tag72.xml"/><Relationship Id="rId36" Type="http://schemas.openxmlformats.org/officeDocument/2006/relationships/tags" Target="../tags/tag71.xml"/><Relationship Id="rId35" Type="http://schemas.openxmlformats.org/officeDocument/2006/relationships/tags" Target="../tags/tag70.xml"/><Relationship Id="rId34" Type="http://schemas.openxmlformats.org/officeDocument/2006/relationships/tags" Target="../tags/tag69.xml"/><Relationship Id="rId33" Type="http://schemas.openxmlformats.org/officeDocument/2006/relationships/tags" Target="../tags/tag68.xml"/><Relationship Id="rId32" Type="http://schemas.openxmlformats.org/officeDocument/2006/relationships/tags" Target="../tags/tag67.xml"/><Relationship Id="rId31" Type="http://schemas.openxmlformats.org/officeDocument/2006/relationships/tags" Target="../tags/tag66.xml"/><Relationship Id="rId30" Type="http://schemas.openxmlformats.org/officeDocument/2006/relationships/tags" Target="../tags/tag65.xml"/><Relationship Id="rId3" Type="http://schemas.openxmlformats.org/officeDocument/2006/relationships/tags" Target="../tags/tag38.xml"/><Relationship Id="rId29" Type="http://schemas.openxmlformats.org/officeDocument/2006/relationships/tags" Target="../tags/tag64.xml"/><Relationship Id="rId28" Type="http://schemas.openxmlformats.org/officeDocument/2006/relationships/tags" Target="../tags/tag63.xml"/><Relationship Id="rId27" Type="http://schemas.openxmlformats.org/officeDocument/2006/relationships/tags" Target="../tags/tag62.xml"/><Relationship Id="rId26" Type="http://schemas.openxmlformats.org/officeDocument/2006/relationships/tags" Target="../tags/tag61.xml"/><Relationship Id="rId25" Type="http://schemas.openxmlformats.org/officeDocument/2006/relationships/tags" Target="../tags/tag60.xml"/><Relationship Id="rId24" Type="http://schemas.openxmlformats.org/officeDocument/2006/relationships/tags" Target="../tags/tag59.xml"/><Relationship Id="rId23" Type="http://schemas.openxmlformats.org/officeDocument/2006/relationships/tags" Target="../tags/tag58.xml"/><Relationship Id="rId22" Type="http://schemas.openxmlformats.org/officeDocument/2006/relationships/tags" Target="../tags/tag57.xml"/><Relationship Id="rId21" Type="http://schemas.openxmlformats.org/officeDocument/2006/relationships/tags" Target="../tags/tag56.xml"/><Relationship Id="rId20" Type="http://schemas.openxmlformats.org/officeDocument/2006/relationships/tags" Target="../tags/tag55.xml"/><Relationship Id="rId2" Type="http://schemas.openxmlformats.org/officeDocument/2006/relationships/tags" Target="../tags/tag37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7" Type="http://schemas.openxmlformats.org/officeDocument/2006/relationships/slideLayout" Target="../slideLayouts/slideLayout8.xml"/><Relationship Id="rId36" Type="http://schemas.openxmlformats.org/officeDocument/2006/relationships/tags" Target="../tags/tag107.xml"/><Relationship Id="rId35" Type="http://schemas.openxmlformats.org/officeDocument/2006/relationships/tags" Target="../tags/tag106.xml"/><Relationship Id="rId34" Type="http://schemas.openxmlformats.org/officeDocument/2006/relationships/tags" Target="../tags/tag105.xml"/><Relationship Id="rId33" Type="http://schemas.openxmlformats.org/officeDocument/2006/relationships/tags" Target="../tags/tag104.xml"/><Relationship Id="rId32" Type="http://schemas.openxmlformats.org/officeDocument/2006/relationships/tags" Target="../tags/tag103.xml"/><Relationship Id="rId31" Type="http://schemas.openxmlformats.org/officeDocument/2006/relationships/image" Target="../media/image20.svg"/><Relationship Id="rId30" Type="http://schemas.openxmlformats.org/officeDocument/2006/relationships/image" Target="../media/image19.png"/><Relationship Id="rId3" Type="http://schemas.openxmlformats.org/officeDocument/2006/relationships/tags" Target="../tags/tag80.xml"/><Relationship Id="rId29" Type="http://schemas.openxmlformats.org/officeDocument/2006/relationships/tags" Target="../tags/tag102.xml"/><Relationship Id="rId28" Type="http://schemas.openxmlformats.org/officeDocument/2006/relationships/image" Target="../media/image18.svg"/><Relationship Id="rId27" Type="http://schemas.openxmlformats.org/officeDocument/2006/relationships/image" Target="../media/image17.png"/><Relationship Id="rId26" Type="http://schemas.openxmlformats.org/officeDocument/2006/relationships/tags" Target="../tags/tag101.xml"/><Relationship Id="rId25" Type="http://schemas.openxmlformats.org/officeDocument/2006/relationships/image" Target="../media/image16.svg"/><Relationship Id="rId24" Type="http://schemas.openxmlformats.org/officeDocument/2006/relationships/image" Target="../media/image15.png"/><Relationship Id="rId23" Type="http://schemas.openxmlformats.org/officeDocument/2006/relationships/tags" Target="../tags/tag100.xml"/><Relationship Id="rId22" Type="http://schemas.openxmlformats.org/officeDocument/2006/relationships/tags" Target="../tags/tag99.xml"/><Relationship Id="rId21" Type="http://schemas.openxmlformats.org/officeDocument/2006/relationships/tags" Target="../tags/tag98.xml"/><Relationship Id="rId20" Type="http://schemas.openxmlformats.org/officeDocument/2006/relationships/tags" Target="../tags/tag97.xml"/><Relationship Id="rId2" Type="http://schemas.openxmlformats.org/officeDocument/2006/relationships/tags" Target="../tags/tag79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长钱产品严选：为什么需要投指增基金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428" name="picture 4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1600000">
            <a:off x="342900" y="796566"/>
            <a:ext cx="5753735" cy="284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26175" y="783590"/>
            <a:ext cx="5760000" cy="2870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342900" y="3731895"/>
            <a:ext cx="5753735" cy="13404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fontAlgn="auto">
              <a:lnSpc>
                <a:spcPct val="130000"/>
              </a:lnSpc>
            </a:pPr>
            <a:r>
              <a:rPr lang="zh-CN" sz="1400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截至</a:t>
            </a:r>
            <a:r>
              <a:rPr lang="en-US" altLang="zh-CN" sz="1400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2025</a:t>
            </a:r>
            <a:r>
              <a:rPr lang="zh-CN" altLang="en-US" sz="1400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400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400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月，</a:t>
            </a:r>
            <a:r>
              <a:rPr sz="1400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只有</a:t>
            </a:r>
            <a:r>
              <a:rPr sz="1400" kern="0" spc="50" dirty="0">
                <a:solidFill>
                  <a:schemeClr val="tx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1164</a:t>
            </a:r>
            <a:r>
              <a:rPr sz="1400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只个股创了</a:t>
            </a:r>
            <a:r>
              <a:rPr sz="1400" kern="0" spc="50" dirty="0">
                <a:solidFill>
                  <a:schemeClr val="tx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2021</a:t>
            </a:r>
            <a:r>
              <a:rPr sz="1400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年最高价， 比例仅为</a:t>
            </a:r>
            <a:r>
              <a:rPr sz="1400" kern="0" spc="50" dirty="0">
                <a:solidFill>
                  <a:schemeClr val="tx1">
                    <a:alpha val="10000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+mn-ea"/>
              </a:rPr>
              <a:t>22.59%</a:t>
            </a:r>
            <a:r>
              <a:rPr lang="zh-CN" sz="1400" kern="0" spc="50" dirty="0">
                <a:solidFill>
                  <a:schemeClr val="tx1">
                    <a:alpha val="100000"/>
                  </a:schemeClr>
                </a:solidFill>
                <a:latin typeface="Arial" panose="020B0604020202020204"/>
                <a:ea typeface="宋体" panose="02010600030101010101" pitchFamily="2" charset="-122"/>
                <a:cs typeface="Arial" panose="020B0604020202020204"/>
                <a:sym typeface="+mn-ea"/>
              </a:rPr>
              <a:t>；</a:t>
            </a:r>
            <a:endParaRPr sz="1400" kern="0" spc="50" dirty="0">
              <a:solidFill>
                <a:schemeClr val="tx1">
                  <a:alpha val="100000"/>
                </a:schemeClr>
              </a:solidFill>
              <a:latin typeface="Arial" panose="020B0604020202020204"/>
              <a:ea typeface="Arial" panose="020B0604020202020204"/>
              <a:cs typeface="Arial" panose="020B0604020202020204"/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股风口快速转换，赛道型基金业绩不可持续，曾经的医药，消费，新能源，如今的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、半导体，汽车等行业。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1590" y="5172075"/>
            <a:ext cx="12122150" cy="8597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买普通指数基金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赚市场平均收益，买好的指数增强产品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平均收益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超额收益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 fontAlgn="auto">
              <a:lnSpc>
                <a:spcPct val="130000"/>
              </a:lnSpc>
              <a:buClrTx/>
              <a:buSzTx/>
              <a:buFontTx/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指数增强产品特点：指数涨时多赚，跌时少亏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590" y="6031865"/>
            <a:ext cx="12122785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sz="2300" b="1" kern="0" spc="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量化</a:t>
            </a:r>
            <a:r>
              <a:rPr lang="zh-CN" sz="2300" b="1" kern="0" spc="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指增基金</a:t>
            </a:r>
            <a:r>
              <a:rPr lang="zh-CN" sz="2300" b="1" kern="0" spc="4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，尽管会有波动，但会</a:t>
            </a:r>
            <a:r>
              <a:rPr sz="2300" b="1" kern="0" spc="4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持续创新高</a:t>
            </a:r>
            <a:r>
              <a:rPr lang="zh-CN" sz="2300" b="1" kern="0" spc="4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，让投资有时间价值</a:t>
            </a:r>
            <a:endParaRPr lang="zh-CN" sz="2300" b="1" kern="0" spc="40" dirty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图片 13" descr="图片1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175" y="3731895"/>
            <a:ext cx="5760000" cy="13120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5730" y="796290"/>
            <a:ext cx="3335655" cy="1661160"/>
          </a:xfrm>
          <a:prstGeom prst="rect">
            <a:avLst/>
          </a:prstGeom>
          <a:ln>
            <a:solidFill>
              <a:schemeClr val="bg2">
                <a:lumMod val="65000"/>
              </a:schemeClr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665730" y="2465705"/>
            <a:ext cx="333565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/>
              <a:t>***</a:t>
            </a:r>
            <a:r>
              <a:rPr lang="zh-CN" altLang="en-US" sz="1200"/>
              <a:t>优质精选混合</a:t>
            </a:r>
            <a:endParaRPr lang="zh-CN" altLang="en-US" sz="1200"/>
          </a:p>
        </p:txBody>
      </p:sp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小盘指增基金：牛市行情的机会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" y="1123950"/>
            <a:ext cx="5870575" cy="3720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465" y="3520440"/>
            <a:ext cx="3619500" cy="1314450"/>
          </a:xfrm>
          <a:prstGeom prst="rect">
            <a:avLst/>
          </a:prstGeom>
          <a:ln>
            <a:noFill/>
          </a:ln>
        </p:spPr>
      </p:pic>
      <p:sp>
        <p:nvSpPr>
          <p:cNvPr id="25" name="文本框 24"/>
          <p:cNvSpPr txBox="1"/>
          <p:nvPr/>
        </p:nvSpPr>
        <p:spPr>
          <a:xfrm>
            <a:off x="361950" y="4938395"/>
            <a:ext cx="5812790" cy="275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数据来源经传多赢股票，截至至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2025/8/22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，基金</a:t>
            </a:r>
            <a:r>
              <a:rPr 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近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年收益为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22.62%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04165" y="5447030"/>
            <a:ext cx="587121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基金的过往业绩并不预示其未来表现，基金管理人管理的其他基金的业绩并不构成基金业绩表现的保证。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45" y="937260"/>
            <a:ext cx="5458037" cy="16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300470" y="2640965"/>
            <a:ext cx="57378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引用兴业证券文章《【兴证策略张启尧团队】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机构牛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的特征逐渐显现》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4165" y="7556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明亚中证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指数增强</a:t>
            </a:r>
            <a:r>
              <a:rPr lang="en-US" altLang="zh-CN" b="1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endParaRPr lang="en-US" altLang="zh-CN" b="1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96455" y="3061970"/>
            <a:ext cx="13754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产品特点</a:t>
            </a:r>
            <a:endParaRPr 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180320" y="3061970"/>
            <a:ext cx="13754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适配客群</a:t>
            </a:r>
            <a:endParaRPr lang="zh-CN" sz="12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260" y="3366135"/>
            <a:ext cx="3120000" cy="252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845" y="3385185"/>
            <a:ext cx="2278302" cy="2520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590" y="6031865"/>
            <a:ext cx="121227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2000" b="1" kern="0" spc="5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小盘股风格，波动较大，依托长期有效的量化选股策略，短期有波动，长期具备创新高的能力</a:t>
            </a:r>
            <a:endParaRPr lang="zh-CN" sz="2000" b="1" kern="0" spc="50" dirty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红利指增基金：穿越牛熊，长期持有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8086" y="765518"/>
            <a:ext cx="1191768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创金合信红利甄选量化选股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产品特点：震荡市、熊市防御属性明显，具备穿越牛熊能力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收益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历史回测近3年年化收益为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6.49%，近5年的年化收益为9.95%，约同期中证500年化收益的3.6倍，约中证同期A500年化收益的</a:t>
            </a:r>
            <a:r>
              <a:rPr lang="en-US" altLang="zh-CN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4.39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倍。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b="1" dirty="0">
                <a:solidFill>
                  <a:schemeClr val="accent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回撤</a:t>
            </a:r>
            <a:r>
              <a:rPr lang="zh-CN" altLang="en-US" sz="1400" b="1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近</a:t>
            </a:r>
            <a:r>
              <a:rPr lang="en-US" altLang="zh-CN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年，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等权配置两支指数的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负收益年份、下跌幅度均低于中证</a:t>
            </a:r>
            <a:r>
              <a:rPr lang="en-US" altLang="zh-CN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A500</a:t>
            </a:r>
            <a:r>
              <a:rPr lang="zh-CN" altLang="en-US" sz="14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等宽基指数。</a:t>
            </a:r>
            <a:endParaRPr lang="zh-CN" altLang="en-US" sz="14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4480" y="5862955"/>
            <a:ext cx="6020435" cy="337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数据来源：</a:t>
            </a: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</a:rPr>
              <a:t>Wind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</a:rPr>
              <a:t>2014.01.01-2025.04.30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风险提示：指数的历史走势无法代表未来表现。</a:t>
            </a:r>
            <a:endParaRPr lang="zh-CN" altLang="en-US" sz="1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546850" y="1654175"/>
          <a:ext cx="5243830" cy="327342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22300"/>
                <a:gridCol w="862965"/>
                <a:gridCol w="626110"/>
                <a:gridCol w="628015"/>
                <a:gridCol w="624840"/>
                <a:gridCol w="628015"/>
                <a:gridCol w="624205"/>
                <a:gridCol w="627380"/>
              </a:tblGrid>
              <a:tr h="283845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年度收益</a:t>
                      </a:r>
                      <a:endParaRPr lang="zh-CN" altLang="en-US" sz="9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策略回测收益</a:t>
                      </a:r>
                      <a:endParaRPr lang="zh-CN" altLang="en-US" sz="1000" b="1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u="none" strike="noStrike" dirty="0">
                          <a:effectLst/>
                        </a:rPr>
                        <a:t>红利低波全收益</a:t>
                      </a:r>
                      <a:endParaRPr lang="zh-CN" altLang="en-US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900" dirty="0">
                          <a:effectLst/>
                        </a:rPr>
                        <a:t>红利质量全收益</a:t>
                      </a:r>
                      <a:endParaRPr lang="zh-CN" altLang="en-US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u="none" strike="noStrike" dirty="0">
                          <a:effectLst/>
                        </a:rPr>
                        <a:t>中证</a:t>
                      </a:r>
                      <a:r>
                        <a:rPr lang="en-US" sz="900" u="none" strike="noStrike" dirty="0">
                          <a:effectLst/>
                        </a:rPr>
                        <a:t>A500</a:t>
                      </a:r>
                      <a:endParaRPr lang="en-US" sz="9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zh-CN" altLang="en-US" sz="900" u="none" strike="noStrike" dirty="0">
                          <a:effectLst/>
                        </a:rPr>
                        <a:t>全收益</a:t>
                      </a:r>
                      <a:endParaRPr lang="zh-CN" altLang="en-US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u="none" strike="noStrike" dirty="0">
                          <a:effectLst/>
                        </a:rPr>
                        <a:t>沪深</a:t>
                      </a:r>
                      <a:r>
                        <a:rPr lang="en-US" altLang="zh-CN" sz="900" u="none" strike="noStrike" dirty="0">
                          <a:effectLst/>
                        </a:rPr>
                        <a:t>300</a:t>
                      </a:r>
                      <a:endParaRPr lang="en-US" altLang="zh-CN" sz="9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zh-CN" altLang="en-US" sz="900" u="none" strike="noStrike" dirty="0">
                          <a:effectLst/>
                        </a:rPr>
                        <a:t>全收益</a:t>
                      </a:r>
                      <a:endParaRPr lang="zh-CN" altLang="en-US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u="none" strike="noStrike" dirty="0">
                          <a:effectLst/>
                        </a:rPr>
                        <a:t>中证</a:t>
                      </a:r>
                      <a:r>
                        <a:rPr lang="en-US" altLang="zh-CN" sz="900" u="none" strike="noStrike" dirty="0">
                          <a:effectLst/>
                        </a:rPr>
                        <a:t>1000</a:t>
                      </a:r>
                      <a:endParaRPr lang="en-US" altLang="zh-CN" sz="9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zh-CN" altLang="en-US" sz="900" u="none" strike="noStrike" dirty="0">
                          <a:effectLst/>
                        </a:rPr>
                        <a:t>全收益</a:t>
                      </a:r>
                      <a:endParaRPr lang="zh-CN" altLang="en-US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900" u="none" strike="noStrike" dirty="0">
                          <a:effectLst/>
                        </a:rPr>
                        <a:t>中证</a:t>
                      </a:r>
                      <a:r>
                        <a:rPr lang="en-US" altLang="zh-CN" sz="900" u="none" strike="noStrike" dirty="0">
                          <a:effectLst/>
                        </a:rPr>
                        <a:t>500</a:t>
                      </a:r>
                      <a:endParaRPr lang="en-US" altLang="zh-CN" sz="9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zh-CN" altLang="en-US" sz="900" u="none" strike="noStrike" dirty="0">
                          <a:effectLst/>
                        </a:rPr>
                        <a:t>全收益</a:t>
                      </a:r>
                      <a:endParaRPr lang="zh-CN" altLang="en-US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</a:tr>
              <a:tr h="2717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2014</a:t>
                      </a:r>
                      <a:endParaRPr lang="en-US" altLang="en-US" sz="900"/>
                    </a:p>
                  </a:txBody>
                  <a:tcPr marL="12700" marR="12700" marT="1270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41.31%</a:t>
                      </a:r>
                      <a:endParaRPr lang="en-US" sz="1400" b="1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57.78%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24.83%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47.73%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55.85%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35.26%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40.45%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</a:tr>
              <a:tr h="2717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2015</a:t>
                      </a:r>
                      <a:endParaRPr lang="en-US" altLang="en-US" sz="900"/>
                    </a:p>
                  </a:txBody>
                  <a:tcPr marL="12700" marR="12700" marT="1270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34.40%</a:t>
                      </a:r>
                      <a:endParaRPr lang="en-US" sz="1400" b="1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16.06%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52.74%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17.32%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7.22%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76.59%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43.85%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</a:tr>
              <a:tr h="2717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2016</a:t>
                      </a:r>
                      <a:endParaRPr lang="en-US" altLang="en-US" sz="900"/>
                    </a:p>
                  </a:txBody>
                  <a:tcPr marL="12700" marR="12700" marT="1270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0.19%</a:t>
                      </a:r>
                      <a:endParaRPr lang="en-US" sz="1400" b="1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0.08%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0.29%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>
                          <a:solidFill>
                            <a:srgbClr val="00B050"/>
                          </a:solidFill>
                        </a:rPr>
                        <a:t>-11.58%</a:t>
                      </a:r>
                      <a:endParaRPr lang="en-US" altLang="en-US" sz="900">
                        <a:solidFill>
                          <a:srgbClr val="00B050"/>
                        </a:solidFill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>
                          <a:solidFill>
                            <a:srgbClr val="00B050"/>
                          </a:solidFill>
                        </a:rPr>
                        <a:t>-9.26%</a:t>
                      </a:r>
                      <a:endParaRPr lang="en-US" altLang="en-US" sz="900">
                        <a:solidFill>
                          <a:srgbClr val="00B050"/>
                        </a:solidFill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>
                          <a:solidFill>
                            <a:srgbClr val="00B050"/>
                          </a:solidFill>
                        </a:rPr>
                        <a:t>-19.69%</a:t>
                      </a:r>
                      <a:endParaRPr lang="en-US" altLang="en-US" sz="900">
                        <a:solidFill>
                          <a:srgbClr val="00B050"/>
                        </a:solidFill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>
                          <a:solidFill>
                            <a:srgbClr val="00B050"/>
                          </a:solidFill>
                        </a:rPr>
                        <a:t>-17.17%</a:t>
                      </a:r>
                      <a:endParaRPr lang="en-US" altLang="en-US" sz="900">
                        <a:solidFill>
                          <a:srgbClr val="00B050"/>
                        </a:solidFill>
                      </a:endParaRPr>
                    </a:p>
                  </a:txBody>
                  <a:tcPr marL="12700" marR="12700" marT="12700" anchor="b"/>
                </a:tc>
              </a:tr>
              <a:tr h="2717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</a:rPr>
                        <a:t>2017</a:t>
                      </a:r>
                      <a:endParaRPr lang="en-US" altLang="zh-CN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35.05%</a:t>
                      </a:r>
                      <a:endParaRPr lang="en-US" sz="1400" b="1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23.57%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46.53%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22.58%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24.25%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-16.89%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0.61%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2717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</a:rPr>
                        <a:t>2018</a:t>
                      </a:r>
                      <a:endParaRPr lang="en-US" altLang="zh-CN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rgbClr val="00B050"/>
                          </a:solidFill>
                          <a:latin typeface="+mj-ea"/>
                          <a:ea typeface="+mj-ea"/>
                        </a:rPr>
                        <a:t>-16.40%</a:t>
                      </a:r>
                      <a:endParaRPr lang="en-US" sz="1400" b="1">
                        <a:solidFill>
                          <a:srgbClr val="00B05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>
                          <a:solidFill>
                            <a:srgbClr val="00B050"/>
                          </a:solidFill>
                        </a:rPr>
                        <a:t>-16.39%</a:t>
                      </a:r>
                      <a:endParaRPr lang="en-US" altLang="en-US" sz="900">
                        <a:solidFill>
                          <a:srgbClr val="00B050"/>
                        </a:solidFill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>
                          <a:solidFill>
                            <a:srgbClr val="00B050"/>
                          </a:solidFill>
                        </a:rPr>
                        <a:t>-16.40%</a:t>
                      </a:r>
                      <a:endParaRPr lang="en-US" altLang="en-US" sz="900">
                        <a:solidFill>
                          <a:srgbClr val="00B050"/>
                        </a:solidFill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-25.57%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-23.64%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-36.28%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-32.54%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2717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</a:rPr>
                        <a:t>2019</a:t>
                      </a:r>
                      <a:endParaRPr lang="en-US" altLang="zh-CN" sz="900" u="none" strike="noStrike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33.30%</a:t>
                      </a:r>
                      <a:endParaRPr lang="en-US" sz="1400" b="1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20.94%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45.66%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38.82%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39.19%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26.98%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28.14%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2717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</a:rPr>
                        <a:t>2020</a:t>
                      </a:r>
                      <a:endParaRPr lang="en-US" altLang="zh-CN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22.64%</a:t>
                      </a:r>
                      <a:endParaRPr lang="en-US" sz="1400" b="1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1.99%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43.28%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 dirty="0">
                          <a:effectLst/>
                        </a:rPr>
                        <a:t>33.60%</a:t>
                      </a:r>
                      <a:endParaRPr lang="en-US" altLang="zh-CN" sz="900" u="none" strike="noStrike" kern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29.89%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20.45%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22.26%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2717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 dirty="0">
                          <a:effectLst/>
                        </a:rPr>
                        <a:t>2021</a:t>
                      </a:r>
                      <a:endParaRPr lang="en-US" altLang="zh-CN" sz="90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12.65%</a:t>
                      </a:r>
                      <a:endParaRPr lang="en-US" sz="1400" b="1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16.34%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8.95%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2.15%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 dirty="0">
                          <a:effectLst/>
                        </a:rPr>
                        <a:t>-3.52%</a:t>
                      </a:r>
                      <a:endParaRPr lang="en-US" altLang="zh-CN" sz="900" u="none" strike="noStrike" kern="12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21.61%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17.24%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2717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</a:rPr>
                        <a:t>2022</a:t>
                      </a:r>
                      <a:endParaRPr lang="en-US" altLang="zh-CN" sz="900" u="none" strike="noStrike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400" b="1">
                          <a:solidFill>
                            <a:srgbClr val="00B050"/>
                          </a:solidFill>
                          <a:latin typeface="+mj-ea"/>
                          <a:ea typeface="+mj-ea"/>
                        </a:rPr>
                        <a:t>-4.27%</a:t>
                      </a:r>
                      <a:endParaRPr lang="en-US" sz="1400" b="1">
                        <a:solidFill>
                          <a:srgbClr val="00B05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3.46%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>
                          <a:solidFill>
                            <a:srgbClr val="00B050"/>
                          </a:solidFill>
                        </a:rPr>
                        <a:t>-11.99%</a:t>
                      </a:r>
                      <a:endParaRPr lang="en-US" altLang="en-US" sz="900">
                        <a:solidFill>
                          <a:srgbClr val="00B050"/>
                        </a:solidFill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-20.95%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-19.84%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-20.77%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-18.91%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2717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</a:rPr>
                        <a:t>2023</a:t>
                      </a:r>
                      <a:endParaRPr lang="en-US" altLang="zh-CN" sz="900" u="none" strike="noStrike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4.86%</a:t>
                      </a:r>
                      <a:endParaRPr lang="en-US" sz="1400" b="1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12.23%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>
                          <a:solidFill>
                            <a:srgbClr val="00B050"/>
                          </a:solidFill>
                        </a:rPr>
                        <a:t>-2.52%</a:t>
                      </a:r>
                      <a:endParaRPr lang="en-US" altLang="en-US" sz="900">
                        <a:solidFill>
                          <a:srgbClr val="00B050"/>
                        </a:solidFill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-9.40%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solidFill>
                            <a:srgbClr val="00B050"/>
                          </a:solidFill>
                          <a:effectLst/>
                        </a:rPr>
                        <a:t>-9.14%</a:t>
                      </a:r>
                      <a:endParaRPr lang="en-US" altLang="zh-CN" sz="900" u="none" strike="noStrike" kern="120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 dirty="0">
                          <a:solidFill>
                            <a:srgbClr val="00B050"/>
                          </a:solidFill>
                          <a:effectLst/>
                        </a:rPr>
                        <a:t>-5.28%</a:t>
                      </a:r>
                      <a:endParaRPr lang="en-US" altLang="zh-CN" sz="900" u="none" strike="noStrike" kern="12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 dirty="0">
                          <a:solidFill>
                            <a:srgbClr val="00B050"/>
                          </a:solidFill>
                          <a:effectLst/>
                        </a:rPr>
                        <a:t>-5.90%</a:t>
                      </a:r>
                      <a:endParaRPr lang="en-US" altLang="zh-CN" sz="900" u="none" strike="noStrike" kern="12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27178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900" u="none" strike="noStrike">
                          <a:effectLst/>
                        </a:rPr>
                        <a:t>2024</a:t>
                      </a:r>
                      <a:endParaRPr lang="en-US" altLang="zh-CN" sz="900" u="none" strike="noStrike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16.18%</a:t>
                      </a:r>
                      <a:endParaRPr lang="en-US" sz="1400" b="1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24.82%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/>
                        <a:t>7.54%</a:t>
                      </a:r>
                      <a:endParaRPr lang="en-US" altLang="en-US" sz="900"/>
                    </a:p>
                  </a:txBody>
                  <a:tcPr marL="12700" marR="12700" marT="127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16.06%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18.24%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>
                          <a:effectLst/>
                        </a:rPr>
                        <a:t>2.798%</a:t>
                      </a:r>
                      <a:endParaRPr lang="en-US" altLang="zh-CN" sz="900" u="none" strike="noStrike" kern="12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altLang="zh-CN" sz="900" u="none" strike="noStrike" kern="1200" dirty="0">
                          <a:effectLst/>
                        </a:rPr>
                        <a:t>7.68%</a:t>
                      </a:r>
                      <a:endParaRPr lang="en-US" altLang="zh-CN" sz="900" u="none" strike="noStrike" kern="12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9" name="图表 18"/>
          <p:cNvGraphicFramePr/>
          <p:nvPr/>
        </p:nvGraphicFramePr>
        <p:xfrm>
          <a:off x="284480" y="1742440"/>
          <a:ext cx="6020435" cy="4080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6677660" y="4911915"/>
            <a:ext cx="21767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数据来源：</a:t>
            </a: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</a:rPr>
              <a:t>Wind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，截至</a:t>
            </a: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</a:rPr>
              <a:t>2024.12.31</a:t>
            </a:r>
            <a:endParaRPr lang="zh-CN" altLang="en-US" sz="1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71690" y="1654175"/>
            <a:ext cx="925195" cy="3293745"/>
          </a:xfrm>
          <a:prstGeom prst="rect">
            <a:avLst/>
          </a:prstGeom>
          <a:noFill/>
          <a:ln w="41275" cmpd="sng">
            <a:solidFill>
              <a:srgbClr val="A4020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0" y="5274945"/>
            <a:ext cx="2590800" cy="847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文本框 25"/>
          <p:cNvSpPr txBox="1"/>
          <p:nvPr/>
        </p:nvSpPr>
        <p:spPr>
          <a:xfrm>
            <a:off x="478155" y="6240780"/>
            <a:ext cx="85515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基金的过往业绩并不预示其未来表现，基金管理人管理的其他基金的业绩并不构成基金业绩表现的保证。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810" y="5050790"/>
            <a:ext cx="2865120" cy="14116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科技赛道：金鹰科技创新股票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93700" y="817880"/>
            <a:ext cx="6550025" cy="3992880"/>
            <a:chOff x="1171" y="657"/>
            <a:chExt cx="17856" cy="9448"/>
          </a:xfrm>
        </p:grpSpPr>
        <p:cxnSp>
          <p:nvCxnSpPr>
            <p:cNvPr id="2" name="直接连接符 1"/>
            <p:cNvCxnSpPr/>
            <p:nvPr>
              <p:custDataLst>
                <p:tags r:id="rId3"/>
              </p:custDataLst>
            </p:nvPr>
          </p:nvCxnSpPr>
          <p:spPr>
            <a:xfrm>
              <a:off x="15645" y="2065"/>
              <a:ext cx="0" cy="614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Dot"/>
              <a:miter/>
            </a:ln>
          </p:spPr>
        </p:cxnSp>
        <p:sp>
          <p:nvSpPr>
            <p:cNvPr id="40" name="文本框 39"/>
            <p:cNvSpPr txBox="1"/>
            <p:nvPr>
              <p:custDataLst>
                <p:tags r:id="rId4"/>
              </p:custDataLst>
            </p:nvPr>
          </p:nvSpPr>
          <p:spPr>
            <a:xfrm>
              <a:off x="15888" y="2174"/>
              <a:ext cx="1931" cy="227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坚定看好</a:t>
              </a:r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继续布局消费电子、计算机</a:t>
              </a:r>
              <a:r>
                <a:rPr lang="en-US" altLang="zh-CN" sz="800" dirty="0">
                  <a:latin typeface="微软雅黑" panose="020B0503020204020204" charset="-122"/>
                  <a:ea typeface="微软雅黑" panose="020B0503020204020204" charset="-122"/>
                </a:rPr>
                <a:t>AI</a:t>
              </a:r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和</a:t>
              </a:r>
              <a:r>
                <a:rPr lang="en-US" altLang="zh-CN" sz="800" dirty="0">
                  <a:latin typeface="微软雅黑" panose="020B0503020204020204" charset="-122"/>
                  <a:ea typeface="微软雅黑" panose="020B0503020204020204" charset="-122"/>
                </a:rPr>
                <a:t>VR</a:t>
              </a:r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应用</a:t>
              </a:r>
              <a:endParaRPr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5"/>
              </p:custDataLst>
            </p:nvPr>
          </p:nvCxnSpPr>
          <p:spPr>
            <a:xfrm>
              <a:off x="13932" y="1980"/>
              <a:ext cx="0" cy="614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Dot"/>
              <a:miter/>
            </a:ln>
          </p:spPr>
        </p:cxnSp>
        <p:sp>
          <p:nvSpPr>
            <p:cNvPr id="26" name="文本框 25"/>
            <p:cNvSpPr txBox="1"/>
            <p:nvPr>
              <p:custDataLst>
                <p:tags r:id="rId6"/>
              </p:custDataLst>
            </p:nvPr>
          </p:nvSpPr>
          <p:spPr>
            <a:xfrm>
              <a:off x="10959" y="2174"/>
              <a:ext cx="2864" cy="2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止盈</a:t>
              </a:r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过热科技股</a:t>
              </a:r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板块内高低切换，从计算机、电子</a:t>
              </a:r>
              <a:r>
                <a:rPr lang="zh-CN" altLang="en-US" sz="800" b="1" dirty="0">
                  <a:latin typeface="微软雅黑" panose="020B0503020204020204" charset="-122"/>
                  <a:ea typeface="微软雅黑" panose="020B0503020204020204" charset="-122"/>
                </a:rPr>
                <a:t>切向传媒</a:t>
              </a:r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，同时</a:t>
              </a:r>
              <a:r>
                <a:rPr lang="zh-CN" altLang="en-US" sz="800" b="1" dirty="0">
                  <a:latin typeface="微软雅黑" panose="020B0503020204020204" charset="-122"/>
                  <a:ea typeface="微软雅黑" panose="020B0503020204020204" charset="-122"/>
                </a:rPr>
                <a:t>加仓</a:t>
              </a:r>
              <a:r>
                <a:rPr lang="zh-CN" altLang="en-US" sz="800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黄金、保险、船舶</a:t>
              </a:r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，组合均衡配置。</a:t>
              </a:r>
              <a:endParaRPr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7"/>
              </p:custDataLst>
            </p:nvPr>
          </p:nvCxnSpPr>
          <p:spPr>
            <a:xfrm>
              <a:off x="10900" y="1993"/>
              <a:ext cx="0" cy="614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Dot"/>
              <a:miter/>
            </a:ln>
          </p:spPr>
        </p:cxnSp>
        <p:sp>
          <p:nvSpPr>
            <p:cNvPr id="25" name="文本框 24"/>
            <p:cNvSpPr txBox="1"/>
            <p:nvPr>
              <p:custDataLst>
                <p:tags r:id="rId8"/>
              </p:custDataLst>
            </p:nvPr>
          </p:nvSpPr>
          <p:spPr>
            <a:xfrm>
              <a:off x="7413" y="2174"/>
              <a:ext cx="3325" cy="2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根据自上而下宏观判断、行业基本面研究和性价比分析，</a:t>
              </a:r>
              <a:r>
                <a:rPr lang="zh-CN" altLang="en-US" sz="8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低位精准布局</a:t>
              </a:r>
              <a:r>
                <a:rPr lang="en-US" altLang="zh-CN" sz="8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TMT</a:t>
              </a:r>
              <a:endParaRPr lang="en-US" altLang="zh-CN" sz="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r>
                <a:rPr lang="zh-CN" altLang="en-US" sz="8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重仓计算机、传媒、电子</a:t>
              </a:r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3693" y="2174"/>
              <a:ext cx="1729" cy="1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8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止盈</a:t>
              </a:r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科技股</a:t>
              </a:r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风格转防御</a:t>
              </a:r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加仓机械通信</a:t>
              </a:r>
              <a:endParaRPr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0"/>
              </p:custDataLst>
            </p:nvPr>
          </p:nvSpPr>
          <p:spPr>
            <a:xfrm>
              <a:off x="1823" y="2174"/>
              <a:ext cx="1671" cy="1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800" b="1" dirty="0">
                  <a:latin typeface="微软雅黑" panose="020B0503020204020204" charset="-122"/>
                  <a:ea typeface="微软雅黑" panose="020B0503020204020204" charset="-122"/>
                </a:rPr>
                <a:t>重仓</a:t>
              </a:r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计算机、消费电子</a:t>
              </a:r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20" y="657"/>
              <a:ext cx="17407" cy="8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 algn="just" defTabSz="914400">
                <a:lnSpc>
                  <a:spcPct val="14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DA3A4D"/>
                </a:buClr>
                <a:buSzTx/>
                <a:buFont typeface="Wingdings" panose="05000000000000000000" pitchFamily="2" charset="2"/>
                <a:buChar char="n"/>
                <a:defRPr/>
              </a:pPr>
              <a:r>
                <a:rPr lang="zh-CN" altLang="en-US" sz="1200" b="1" i="0" u="none" strike="noStrike" kern="0" spc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长期深耕科技股，结合宏观判断、市场情绪阶段性规避板块回调风险，</a:t>
              </a:r>
              <a:r>
                <a:rPr lang="zh-CN" altLang="en-US" sz="1200" b="1" i="0" u="none" strike="noStrike" kern="0" spc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组合管理精准灵活</a:t>
              </a:r>
              <a:endParaRPr lang="zh-CN" altLang="en-US" sz="1200" b="1" i="0" u="none" strike="noStrike" kern="0" spc="0" baseline="0" dirty="0">
                <a:ln>
                  <a:noFill/>
                </a:ln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aphicFrame>
          <p:nvGraphicFramePr>
            <p:cNvPr id="10" name="图表 9"/>
            <p:cNvGraphicFramePr/>
            <p:nvPr/>
          </p:nvGraphicFramePr>
          <p:xfrm>
            <a:off x="1171" y="4176"/>
            <a:ext cx="17823" cy="59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7820" y="2174"/>
              <a:ext cx="1206" cy="149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高仓位反弹</a:t>
              </a:r>
              <a:r>
                <a:rPr lang="en-US" altLang="zh-CN" sz="800" dirty="0">
                  <a:latin typeface="微软雅黑" panose="020B0503020204020204" charset="-122"/>
                  <a:ea typeface="微软雅黑" panose="020B0503020204020204" charset="-122"/>
                </a:rPr>
                <a:t>10.8/9</a:t>
              </a:r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减仓</a:t>
              </a:r>
              <a:endParaRPr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2"/>
              </p:custDataLst>
            </p:nvPr>
          </p:nvSpPr>
          <p:spPr>
            <a:xfrm>
              <a:off x="14039" y="2174"/>
              <a:ext cx="1481" cy="210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监管干预</a:t>
              </a:r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市场探底</a:t>
              </a:r>
              <a:endParaRPr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" name="直接连接符 3"/>
            <p:cNvCxnSpPr/>
            <p:nvPr>
              <p:custDataLst>
                <p:tags r:id="rId13"/>
              </p:custDataLst>
            </p:nvPr>
          </p:nvCxnSpPr>
          <p:spPr>
            <a:xfrm>
              <a:off x="7000" y="1856"/>
              <a:ext cx="0" cy="614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Dot"/>
              <a:miter/>
            </a:ln>
          </p:spPr>
        </p:cxnSp>
        <p:cxnSp>
          <p:nvCxnSpPr>
            <p:cNvPr id="11" name="直接连接符 10"/>
            <p:cNvCxnSpPr/>
            <p:nvPr>
              <p:custDataLst>
                <p:tags r:id="rId14"/>
              </p:custDataLst>
            </p:nvPr>
          </p:nvCxnSpPr>
          <p:spPr>
            <a:xfrm>
              <a:off x="5411" y="1932"/>
              <a:ext cx="0" cy="614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Dot"/>
              <a:miter/>
            </a:ln>
          </p:spPr>
        </p:cxn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5432" y="2174"/>
              <a:ext cx="1589" cy="95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疫情</a:t>
              </a:r>
              <a:endParaRPr lang="en-US" altLang="zh-CN" sz="800" dirty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/>
              <a:r>
                <a:rPr lang="zh-CN" altLang="en-US" sz="800" dirty="0">
                  <a:latin typeface="微软雅黑" panose="020B0503020204020204" charset="-122"/>
                  <a:ea typeface="微软雅黑" panose="020B0503020204020204" charset="-122"/>
                </a:rPr>
                <a:t>俄乌冲突</a:t>
              </a:r>
              <a:endParaRPr lang="zh-CN" altLang="en-US" sz="8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155815" y="2679700"/>
            <a:ext cx="2487930" cy="7734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  <a:buClrTx/>
              <a:buSzTx/>
              <a:buFontTx/>
            </a:pPr>
            <a:r>
              <a:rPr 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数据截止</a:t>
            </a:r>
            <a:r>
              <a:rPr lang="en-US" alt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2025/8/22,</a:t>
            </a:r>
            <a:r>
              <a:rPr 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由于</a:t>
            </a:r>
            <a:r>
              <a:rPr lang="en-US" alt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份额发行较晚，引用</a:t>
            </a:r>
            <a:r>
              <a:rPr lang="en-US" alt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份额基金的历史收益，净值差仅仅是年化</a:t>
            </a:r>
            <a:r>
              <a:rPr lang="en-US" altLang="zh-CN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0.6%</a:t>
            </a:r>
            <a:r>
              <a:rPr lang="zh-CN" altLang="en-US" sz="1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的销售服务费</a:t>
            </a:r>
            <a:endParaRPr lang="zh-CN" altLang="en-US" sz="1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3065" y="6071870"/>
            <a:ext cx="11149965" cy="471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rtl="0" eaLnBrk="0">
              <a:lnSpc>
                <a:spcPct val="97000"/>
              </a:lnSpc>
            </a:pPr>
            <a:endParaRPr sz="10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ctr" rtl="0" eaLnBrk="0">
              <a:lnSpc>
                <a:spcPct val="88000"/>
              </a:lnSpc>
            </a:pPr>
            <a:r>
              <a:rPr lang="zh-CN" altLang="en-US" sz="2700" b="1" kern="0" spc="5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科技赛道的王者，长期布局</a:t>
            </a:r>
            <a:r>
              <a:rPr lang="en-US" altLang="zh-CN" sz="2700" b="1" kern="0" spc="5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2700" b="1" kern="0" spc="50" dirty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产业链，金牛基金</a:t>
            </a:r>
            <a:endParaRPr lang="zh-CN" altLang="en-US" sz="2700" b="1" kern="0" spc="50" dirty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72630" y="3496945"/>
            <a:ext cx="5034280" cy="2445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不同市场环境不同期限，产品业绩优异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业绩排名位居市场前列。同类排名第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；近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年、近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年同类排名均居前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1%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基金经理经验丰富，精准把握科技产业周期轮动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金牛基金经理，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9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年投资年限，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年通信及计算机行业工作经验，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13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TMT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行业研究与投资经验。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看好科技赛道，主题基金弹性大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聚焦核心科技与创新的优质公司，投资科技主题基金的王者，极强弹性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35825" y="817880"/>
            <a:ext cx="2327885" cy="1800000"/>
          </a:xfrm>
          <a:prstGeom prst="rect">
            <a:avLst/>
          </a:prstGeom>
          <a:ln>
            <a:solidFill>
              <a:schemeClr val="bg2">
                <a:lumMod val="65000"/>
              </a:schemeClr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66935" y="817880"/>
            <a:ext cx="2160000" cy="2635522"/>
          </a:xfrm>
          <a:prstGeom prst="rect">
            <a:avLst/>
          </a:prstGeom>
          <a:ln>
            <a:solidFill>
              <a:schemeClr val="bg2">
                <a:lumMod val="65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93065" y="4888230"/>
            <a:ext cx="6679565" cy="1105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40000"/>
              </a:lnSpc>
            </a:pPr>
            <a:r>
              <a:rPr lang="zh-CN" altLang="en-US" sz="1000"/>
              <a:t>注释：以上曲线为金鹰科技创新</a:t>
            </a:r>
            <a:r>
              <a:rPr lang="en-US" altLang="zh-CN" sz="1000"/>
              <a:t>A(001167)</a:t>
            </a:r>
            <a:r>
              <a:rPr lang="zh-CN" altLang="en-US" sz="1000"/>
              <a:t>、沪深</a:t>
            </a:r>
            <a:r>
              <a:rPr lang="en-US" altLang="zh-CN" sz="1000"/>
              <a:t>300(000300)</a:t>
            </a:r>
            <a:r>
              <a:rPr lang="zh-CN" altLang="en-US" sz="1000"/>
              <a:t>。其中金鹰科技创新</a:t>
            </a:r>
            <a:r>
              <a:rPr lang="en-US" altLang="zh-CN" sz="1000"/>
              <a:t>A(001167)</a:t>
            </a:r>
            <a:r>
              <a:rPr lang="zh-CN" altLang="en-US" sz="1000"/>
              <a:t>与金鹰科技创新</a:t>
            </a:r>
            <a:r>
              <a:rPr lang="en-US" altLang="zh-CN" sz="1000"/>
              <a:t>C(019093)</a:t>
            </a:r>
            <a:r>
              <a:rPr lang="zh-CN" altLang="en-US" sz="1000"/>
              <a:t>为同一只基金</a:t>
            </a:r>
            <a:r>
              <a:rPr lang="en-US" altLang="zh-CN" sz="1000"/>
              <a:t>,</a:t>
            </a:r>
            <a:r>
              <a:rPr lang="zh-CN" altLang="en-US" sz="1000"/>
              <a:t>主要区别在于手续费的收取方式。</a:t>
            </a:r>
            <a:endParaRPr lang="zh-CN" altLang="en-US" sz="1000"/>
          </a:p>
          <a:p>
            <a:pPr indent="0" fontAlgn="auto">
              <a:lnSpc>
                <a:spcPct val="140000"/>
              </a:lnSpc>
            </a:pPr>
            <a:r>
              <a:rPr lang="zh-CN" altLang="en-US" sz="1000"/>
              <a:t>数据来源：基金业绩数据来自托管行复核，沪深</a:t>
            </a:r>
            <a:r>
              <a:rPr lang="en-US" altLang="zh-CN" sz="1000"/>
              <a:t>300</a:t>
            </a:r>
            <a:r>
              <a:rPr lang="zh-CN" altLang="en-US" sz="1000"/>
              <a:t>数据来自经传多赢基金数据统计区间为</a:t>
            </a:r>
            <a:r>
              <a:rPr lang="en-US" altLang="zh-CN" sz="1000"/>
              <a:t>2021.05.18-2024.10</a:t>
            </a:r>
            <a:r>
              <a:rPr lang="zh-CN" altLang="en-US" sz="1000"/>
              <a:t>。排名、评级数据来自国泰海通证券《基金业绩评价报告》，截至</a:t>
            </a:r>
            <a:r>
              <a:rPr lang="en-US" altLang="zh-CN" sz="1000"/>
              <a:t>2025.6.30</a:t>
            </a:r>
            <a:r>
              <a:rPr lang="zh-CN" altLang="en-US" sz="1000"/>
              <a:t>，发布于</a:t>
            </a:r>
            <a:r>
              <a:rPr lang="en-US" altLang="zh-CN" sz="1000"/>
              <a:t>2025.7.1</a:t>
            </a:r>
            <a:r>
              <a:rPr lang="zh-CN" altLang="en-US" sz="1000"/>
              <a:t>，分类为主动股票开放型。</a:t>
            </a:r>
            <a:endParaRPr lang="zh-CN" altLang="en-US" sz="1000"/>
          </a:p>
          <a:p>
            <a:pPr indent="0" fontAlgn="auto">
              <a:lnSpc>
                <a:spcPct val="140000"/>
              </a:lnSpc>
            </a:pP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/>
          </a:p>
        </p:txBody>
      </p:sp>
    </p:spTree>
    <p:custDataLst>
      <p:tags r:id="rId1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长钱产品严选：指数增强为主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44945" y="993775"/>
            <a:ext cx="5647055" cy="40481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牛市行情下，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高爆发力高弹性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小盘指数增强，年化超额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10%~20%+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明亚中证</a:t>
            </a: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1000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指数增强</a:t>
            </a: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017506.OF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长钱稳健，穿越牛熊，长钱放心投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红利指增，权益也可以稳稳的幸福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创金合信红利甄选量化选股</a:t>
            </a: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021976.OF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3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强势行情下，赛道基金的爆发力强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历史每年收益较高，科技赛道王者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金鹰科技创新</a:t>
            </a: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019093.OF</a:t>
            </a:r>
            <a:r>
              <a:rPr lang="zh-CN" altLang="en-US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" y="908685"/>
            <a:ext cx="1975331" cy="5040000"/>
          </a:xfrm>
          <a:prstGeom prst="rect">
            <a:avLst/>
          </a:prstGeom>
          <a:ln>
            <a:solidFill>
              <a:schemeClr val="bg2">
                <a:lumMod val="6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05" y="908685"/>
            <a:ext cx="2002399" cy="5040000"/>
          </a:xfrm>
          <a:prstGeom prst="rect">
            <a:avLst/>
          </a:prstGeom>
          <a:ln>
            <a:solidFill>
              <a:schemeClr val="bg2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095" y="908685"/>
            <a:ext cx="1956791" cy="5040000"/>
          </a:xfrm>
          <a:prstGeom prst="rect">
            <a:avLst/>
          </a:prstGeom>
          <a:ln>
            <a:solidFill>
              <a:schemeClr val="bg2">
                <a:lumMod val="65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035" y="5329555"/>
            <a:ext cx="1402941" cy="1080000"/>
          </a:xfrm>
          <a:prstGeom prst="rect">
            <a:avLst/>
          </a:prstGeom>
          <a:ln>
            <a:solidFill>
              <a:schemeClr val="bg2">
                <a:lumMod val="65000"/>
              </a:scheme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847090" y="6130290"/>
            <a:ext cx="38709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注：数据来源于经传多赢股票，截至至</a:t>
            </a: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2025/8/22</a:t>
            </a:r>
            <a:endParaRPr lang="en-US" altLang="zh-CN" sz="1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67245" y="5546725"/>
            <a:ext cx="48666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400"/>
              <a:t>基金的过往业绩并不预示其未来表现，基金管理人管理的其他基金的业绩并不构成基金业绩表现的保证。</a:t>
            </a:r>
            <a:endParaRPr lang="zh-CN" altLang="en-US" sz="1400"/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681480" y="231013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</a:t>
            </a:r>
            <a:r>
              <a:rPr lang="en-US" altLang="zh-CN" sz="4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endParaRPr lang="en-US" altLang="zh-CN" sz="4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46835" y="3345180"/>
            <a:ext cx="94087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稳钱</a:t>
            </a:r>
            <a:r>
              <a:rPr lang="en-US" altLang="zh-CN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理财最佳替代</a:t>
            </a:r>
            <a:r>
              <a:rPr lang="en-US" altLang="zh-CN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追求稳稳的幸福</a:t>
            </a:r>
            <a:endParaRPr lang="zh-CN" altLang="en-US" sz="4400" b="1">
              <a:solidFill>
                <a:srgbClr val="E515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债基是银行理财最佳替代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0530" y="6096635"/>
            <a:ext cx="115239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1"/>
                </a:solidFill>
              </a:rPr>
              <a:t>买理财不如买债基，没有中间商赚差价，收益更高，流动性更好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5" y="836295"/>
            <a:ext cx="3633470" cy="3470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30" y="836295"/>
            <a:ext cx="3354705" cy="3470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3680" y="4331970"/>
            <a:ext cx="7018655" cy="15659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1600"/>
              <a:t>穿透底层后发现，银行理财的底层配置，以债券和各类银行存单为主，辅助以公募基金和非标资产。</a:t>
            </a:r>
            <a:endParaRPr lang="zh-CN" altLang="en-US" sz="1600"/>
          </a:p>
          <a:p>
            <a:pPr indent="0" fontAlgn="auto">
              <a:lnSpc>
                <a:spcPct val="12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</a:t>
            </a:r>
            <a:r>
              <a:rPr lang="zh-CN" altLang="en-US" sz="1600" b="1">
                <a:solidFill>
                  <a:schemeClr val="accent1"/>
                </a:solidFill>
              </a:rPr>
              <a:t>收益更高</a:t>
            </a:r>
            <a:r>
              <a:rPr lang="zh-CN" altLang="en-US" sz="1600"/>
              <a:t>，纯债券基金平均高于银行理财</a:t>
            </a:r>
            <a:r>
              <a:rPr lang="en-US" altLang="zh-CN" sz="1600"/>
              <a:t>0.3%～0.5%</a:t>
            </a:r>
            <a:endParaRPr lang="en-US" altLang="zh-CN" sz="1600"/>
          </a:p>
          <a:p>
            <a:pPr indent="0" fontAlgn="auto">
              <a:lnSpc>
                <a:spcPct val="120000"/>
              </a:lnSpc>
            </a:pPr>
            <a:r>
              <a:rPr lang="en-US" altLang="zh-CN" sz="1600"/>
              <a:t>2</a:t>
            </a:r>
            <a:r>
              <a:rPr lang="zh-CN" altLang="en-US" sz="1600"/>
              <a:t>、</a:t>
            </a:r>
            <a:r>
              <a:rPr lang="zh-CN" altLang="en-US" sz="1600" b="1">
                <a:solidFill>
                  <a:schemeClr val="accent1"/>
                </a:solidFill>
              </a:rPr>
              <a:t>流动性更好</a:t>
            </a:r>
            <a:r>
              <a:rPr lang="zh-CN" altLang="en-US" sz="1600"/>
              <a:t>，银行理财大多数有封闭期，如</a:t>
            </a:r>
            <a:r>
              <a:rPr lang="en-US" altLang="zh-CN" sz="1600"/>
              <a:t>3</a:t>
            </a:r>
            <a:r>
              <a:rPr lang="zh-CN" altLang="en-US" sz="1600"/>
              <a:t>月、</a:t>
            </a:r>
            <a:r>
              <a:rPr lang="en-US" altLang="zh-CN" sz="1600"/>
              <a:t>6</a:t>
            </a:r>
            <a:r>
              <a:rPr lang="zh-CN" altLang="en-US" sz="1600"/>
              <a:t>月、</a:t>
            </a:r>
            <a:r>
              <a:rPr lang="en-US" altLang="zh-CN" sz="1600"/>
              <a:t>1</a:t>
            </a:r>
            <a:r>
              <a:rPr lang="zh-CN" altLang="en-US" sz="1600"/>
              <a:t>年、</a:t>
            </a:r>
            <a:r>
              <a:rPr lang="en-US" altLang="zh-CN" sz="1600"/>
              <a:t>2</a:t>
            </a:r>
            <a:r>
              <a:rPr lang="zh-CN" altLang="en-US" sz="1600"/>
              <a:t>年、</a:t>
            </a:r>
            <a:r>
              <a:rPr lang="en-US" altLang="zh-CN" sz="1600"/>
              <a:t>3</a:t>
            </a:r>
            <a:r>
              <a:rPr lang="zh-CN" altLang="en-US" sz="1600"/>
              <a:t>年等。债券基金，一般是开放式基金，基本随时能够买卖，流动性更高。</a:t>
            </a:r>
            <a:endParaRPr lang="zh-CN" altLang="en-US" sz="16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060" y="706755"/>
            <a:ext cx="4680000" cy="26766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060" y="3383280"/>
            <a:ext cx="4680000" cy="25677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债基分类：短债基、中长债基、固收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9225" y="502094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短期债基：回撤极小，比货币收益高一些，但有轻微回撤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中长期债基：</a:t>
            </a:r>
            <a:r>
              <a:rPr lang="zh-CN" altLang="en-US" sz="2400" b="1" dirty="0">
                <a:solidFill>
                  <a:srgbClr val="FF0000"/>
                </a:solidFill>
                <a:sym typeface="+mn-ea"/>
              </a:rPr>
              <a:t>大小年</a:t>
            </a:r>
            <a:r>
              <a:rPr lang="zh-CN" altLang="en-US" sz="2400" b="1" dirty="0">
                <a:solidFill>
                  <a:srgbClr val="FF0000"/>
                </a:solidFill>
              </a:rPr>
              <a:t>收益差别明显，开始有回撤的感知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固收</a:t>
            </a:r>
            <a:r>
              <a:rPr lang="en-US" altLang="zh-CN" sz="2400" b="1" dirty="0">
                <a:solidFill>
                  <a:srgbClr val="FF0000"/>
                </a:solidFill>
              </a:rPr>
              <a:t>+</a:t>
            </a:r>
            <a:r>
              <a:rPr lang="zh-CN" altLang="en-US" sz="2400" b="1" dirty="0">
                <a:solidFill>
                  <a:srgbClr val="FF0000"/>
                </a:solidFill>
              </a:rPr>
              <a:t>：收益更明显，波动性更大，稳中有进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" y="1109980"/>
            <a:ext cx="5835015" cy="359981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9" name="矩形标注 8"/>
          <p:cNvSpPr/>
          <p:nvPr/>
        </p:nvSpPr>
        <p:spPr>
          <a:xfrm>
            <a:off x="3820160" y="3949700"/>
            <a:ext cx="2170430" cy="295275"/>
          </a:xfrm>
          <a:prstGeom prst="wedgeRectCallout">
            <a:avLst>
              <a:gd name="adj1" fmla="val 26487"/>
              <a:gd name="adj2" fmla="val -1536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短债基：回撤极小，类比货基</a:t>
            </a:r>
            <a:endParaRPr lang="zh-CN" altLang="en-US" sz="1200"/>
          </a:p>
        </p:txBody>
      </p:sp>
      <p:sp>
        <p:nvSpPr>
          <p:cNvPr id="10" name="矩形标注 9"/>
          <p:cNvSpPr/>
          <p:nvPr/>
        </p:nvSpPr>
        <p:spPr>
          <a:xfrm>
            <a:off x="5028565" y="2705735"/>
            <a:ext cx="1991360" cy="285115"/>
          </a:xfrm>
          <a:prstGeom prst="wedgeRectCallout">
            <a:avLst>
              <a:gd name="adj1" fmla="val -21895"/>
              <a:gd name="adj2" fmla="val 9241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中长期债基：回撤偏少</a:t>
            </a:r>
            <a:endParaRPr lang="zh-CN" altLang="en-US" sz="1200"/>
          </a:p>
        </p:txBody>
      </p:sp>
      <p:sp>
        <p:nvSpPr>
          <p:cNvPr id="11" name="矩形标注 10"/>
          <p:cNvSpPr/>
          <p:nvPr/>
        </p:nvSpPr>
        <p:spPr>
          <a:xfrm>
            <a:off x="4257040" y="2019935"/>
            <a:ext cx="3067685" cy="285115"/>
          </a:xfrm>
          <a:prstGeom prst="wedgeRectCallout">
            <a:avLst>
              <a:gd name="adj1" fmla="val -18008"/>
              <a:gd name="adj2" fmla="val 1190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一级债基（固收</a:t>
            </a:r>
            <a:r>
              <a:rPr lang="en-US" altLang="zh-CN" sz="1200"/>
              <a:t>+</a:t>
            </a:r>
            <a:r>
              <a:rPr lang="zh-CN" altLang="en-US" sz="1200"/>
              <a:t>）：回撤可控，收益增厚</a:t>
            </a:r>
            <a:endParaRPr lang="zh-CN" altLang="en-US" sz="1200"/>
          </a:p>
        </p:txBody>
      </p:sp>
      <p:sp>
        <p:nvSpPr>
          <p:cNvPr id="12" name="矩形标注 11"/>
          <p:cNvSpPr/>
          <p:nvPr/>
        </p:nvSpPr>
        <p:spPr>
          <a:xfrm>
            <a:off x="1019175" y="1334135"/>
            <a:ext cx="3324860" cy="285115"/>
          </a:xfrm>
          <a:prstGeom prst="wedgeRectCallout">
            <a:avLst>
              <a:gd name="adj1" fmla="val 45032"/>
              <a:gd name="adj2" fmla="val 10233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二级债基（固收</a:t>
            </a:r>
            <a:r>
              <a:rPr lang="en-US" altLang="zh-CN" sz="1200"/>
              <a:t>+</a:t>
            </a:r>
            <a:r>
              <a:rPr lang="zh-CN" altLang="en-US" sz="1200"/>
              <a:t>）：有回撤，收益明显增厚</a:t>
            </a:r>
            <a:endParaRPr lang="zh-CN" altLang="en-US" sz="12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780" y="1023620"/>
            <a:ext cx="4253230" cy="3771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74140" y="6146800"/>
            <a:ext cx="95535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基金的过往业绩并不预示其未来表现，基金管理人管理的其他基金的业绩并不构成基金业绩表现的保证。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固收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：创金合信鑫祥混合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" y="909955"/>
            <a:ext cx="4316730" cy="50399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695" y="1680210"/>
            <a:ext cx="3240000" cy="166548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619422" y="1007745"/>
            <a:ext cx="3090545" cy="5480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sz="1600" b="1">
                <a:solidFill>
                  <a:srgbClr val="C00000"/>
                </a:solidFill>
              </a:rPr>
              <a:t>特点：理财产品里面的攻守兼备</a:t>
            </a:r>
            <a:endParaRPr lang="zh-CN" sz="1600" b="1">
              <a:solidFill>
                <a:srgbClr val="C00000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695" y="4273550"/>
            <a:ext cx="3240000" cy="159831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619422" y="3670935"/>
            <a:ext cx="3090545" cy="5480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sz="1600" b="1">
                <a:solidFill>
                  <a:srgbClr val="C00000"/>
                </a:solidFill>
              </a:rPr>
              <a:t>适配人群</a:t>
            </a:r>
            <a:endParaRPr lang="zh-CN" sz="1600" b="1">
              <a:solidFill>
                <a:srgbClr val="C0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981315" y="5488305"/>
            <a:ext cx="4074795" cy="6616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注释：创金合信鑫祥混合</a:t>
            </a: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份额的排名、评级，其数据来源《国泰海通证券</a:t>
            </a: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基金业绩排行榜（</a:t>
            </a: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2025-07-01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）》，数据截止</a:t>
            </a: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20250630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，同类为偏债混合型。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784465" y="886460"/>
            <a:ext cx="4271645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创金合信鑫祥混合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业绩亮眼，持续大幅跑赢业绩基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准，连续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年正收益。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份额在同类排名前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5%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30000"/>
              </a:lnSpc>
            </a:pP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(52/1067)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，获得国泰海通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年期五星评级。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880" y="1776095"/>
            <a:ext cx="3769360" cy="35286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374140" y="6195060"/>
            <a:ext cx="95535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基金的过往业绩并不预示其未来表现，基金管理人管理的其他基金的业绩并不构成基金业绩表现的保证。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短债基：闲钱理财（金鹰添瑞中短债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892810"/>
            <a:ext cx="3570000" cy="2520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74815" y="3599180"/>
            <a:ext cx="4079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/>
              <a:t>适配人群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889000"/>
            <a:ext cx="5842382" cy="4392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5110" y="5463540"/>
            <a:ext cx="59817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数据来源：基金业绩数据来自托管行复核，沪深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300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数据来源于经传多赢基金数据统计区间为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2017.09.15-2025.06.30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。基金、指数历史业绩不代表未来表现，市场有风险，投资需谨慎。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09810" y="889000"/>
            <a:ext cx="2146300" cy="20339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</a:t>
            </a:r>
            <a:endParaRPr lang="zh-CN" sz="1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传统理财替代</a:t>
            </a:r>
            <a:endParaRPr lang="zh-CN" sz="1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长期高胜率</a:t>
            </a:r>
            <a:endParaRPr lang="zh-CN" altLang="en-US" sz="1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、历史年年正收益</a:t>
            </a:r>
            <a:endParaRPr lang="zh-CN" altLang="en-US" sz="1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145" y="3905250"/>
            <a:ext cx="3370378" cy="2160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53598" y="1306195"/>
            <a:ext cx="660019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gradFill>
                  <a:gsLst>
                    <a:gs pos="100000">
                      <a:srgbClr val="FFF100"/>
                    </a:gs>
                    <a:gs pos="0">
                      <a:srgbClr val="FFFFFF">
                        <a:alpha val="100000"/>
                      </a:srgbClr>
                    </a:gs>
                  </a:gsLst>
                  <a:lin ang="180000" scaled="0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经传多赢基金</a:t>
            </a:r>
            <a:endParaRPr lang="zh-CN" altLang="en-US" sz="6600" b="1" dirty="0">
              <a:gradFill>
                <a:gsLst>
                  <a:gs pos="100000">
                    <a:srgbClr val="FFF100"/>
                  </a:gs>
                  <a:gs pos="0">
                    <a:srgbClr val="FFFFFF">
                      <a:alpha val="100000"/>
                    </a:srgbClr>
                  </a:gs>
                </a:gsLst>
                <a:lin ang="18000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6600" b="1">
                <a:gradFill>
                  <a:gsLst>
                    <a:gs pos="100000">
                      <a:srgbClr val="FFF100"/>
                    </a:gs>
                    <a:gs pos="0">
                      <a:srgbClr val="FFFFFF">
                        <a:alpha val="100000"/>
                      </a:srgbClr>
                    </a:gs>
                  </a:gsLst>
                  <a:lin ang="180000" scaled="0"/>
                </a:gradFill>
                <a:latin typeface="微软雅黑" panose="020B0503020204020204" charset="-122"/>
                <a:ea typeface="微软雅黑" panose="020B0503020204020204" charset="-122"/>
              </a:rPr>
              <a:t>严选好基三笔钱</a:t>
            </a:r>
            <a:endParaRPr lang="zh-CN" altLang="en-US" sz="6600" b="1">
              <a:gradFill>
                <a:gsLst>
                  <a:gs pos="100000">
                    <a:srgbClr val="FFF100"/>
                  </a:gs>
                  <a:gs pos="0">
                    <a:srgbClr val="FFFFFF">
                      <a:alpha val="100000"/>
                    </a:srgbClr>
                  </a:gs>
                </a:gsLst>
                <a:lin ang="180000"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债基注意事项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8250" y="5155565"/>
            <a:ext cx="971550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2400" b="1">
                <a:solidFill>
                  <a:schemeClr val="accent1"/>
                </a:solidFill>
              </a:rPr>
              <a:t>中长期看，债基收益基本为正，但持有过程中可能出现浮亏，</a:t>
            </a:r>
            <a:endParaRPr lang="zh-CN" altLang="en-US" sz="2400" b="1">
              <a:solidFill>
                <a:schemeClr val="accent1"/>
              </a:solidFill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2400" b="1">
                <a:solidFill>
                  <a:schemeClr val="accent1"/>
                </a:solidFill>
              </a:rPr>
              <a:t>属于市场波动行为，投资者避免频繁切换产品，导致直接亏损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981075"/>
            <a:ext cx="5223510" cy="302895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82905" y="4284345"/>
            <a:ext cx="5713095" cy="3860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sz="1600"/>
              <a:t>债基：牛长熊短，尽管过去</a:t>
            </a:r>
            <a:r>
              <a:rPr lang="en-US" altLang="zh-CN" sz="1600"/>
              <a:t>18</a:t>
            </a:r>
            <a:r>
              <a:rPr lang="zh-CN" altLang="en-US" sz="1600"/>
              <a:t>年正收益，</a:t>
            </a:r>
            <a:r>
              <a:rPr lang="zh-CN" sz="1600"/>
              <a:t>但不代表没有回撤</a:t>
            </a:r>
            <a:endParaRPr lang="zh-CN" sz="16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355" y="949960"/>
            <a:ext cx="4823460" cy="306006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332855" y="4253230"/>
            <a:ext cx="5658485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zh-CN" altLang="en-US" sz="1600"/>
              <a:t>公募债基的买入时机不同，持有相同时间的体验大相径庭。</a:t>
            </a:r>
            <a:endParaRPr lang="zh-CN" altLang="en-US" sz="1600"/>
          </a:p>
          <a:p>
            <a:pPr indent="0" fontAlgn="auto">
              <a:lnSpc>
                <a:spcPct val="130000"/>
              </a:lnSpc>
            </a:pPr>
            <a:r>
              <a:rPr lang="zh-CN" altLang="en-US" sz="1600"/>
              <a:t>大部分时间会落在</a:t>
            </a:r>
            <a:r>
              <a:rPr lang="en-US" altLang="zh-CN" sz="1600"/>
              <a:t>3%～5%</a:t>
            </a:r>
            <a:r>
              <a:rPr lang="zh-CN" altLang="en-US" sz="1600"/>
              <a:t>的区间，但仍有部分概率会亏钱。</a:t>
            </a:r>
            <a:endParaRPr lang="zh-CN" altLang="en-US" sz="1600"/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681480" y="231013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</a:t>
            </a:r>
            <a:r>
              <a:rPr lang="en-US" altLang="zh-CN" sz="4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endParaRPr lang="en-US" altLang="zh-CN" sz="4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63700" y="3345180"/>
            <a:ext cx="88468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活钱</a:t>
            </a:r>
            <a:r>
              <a:rPr lang="en-US" altLang="zh-CN" sz="48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48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定存最佳替代</a:t>
            </a:r>
            <a:r>
              <a:rPr lang="en-US" altLang="zh-CN" sz="48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48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零钱有收益</a:t>
            </a:r>
            <a:endParaRPr lang="zh-CN" altLang="en-US" sz="4800" b="1">
              <a:solidFill>
                <a:srgbClr val="E515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货币基金：定存的最佳替代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81575" y="4344035"/>
            <a:ext cx="43611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altLang="en-US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截图来源于某钱通、某包</a:t>
            </a:r>
            <a:endParaRPr lang="zh-CN" altLang="en-US" sz="12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3500" y="5349240"/>
            <a:ext cx="97155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2400" b="1">
                <a:solidFill>
                  <a:schemeClr val="accent1"/>
                </a:solidFill>
              </a:rPr>
              <a:t>闲钱就放在货基，比定存收益高，存取更灵活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590" y="1294765"/>
            <a:ext cx="1925177" cy="288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640" y="1294765"/>
            <a:ext cx="1808233" cy="288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395" y="862965"/>
            <a:ext cx="2141128" cy="1656000"/>
          </a:xfrm>
          <a:prstGeom prst="rect">
            <a:avLst/>
          </a:prstGeom>
          <a:ln>
            <a:solidFill>
              <a:schemeClr val="bg2">
                <a:lumMod val="65000"/>
              </a:schemeClr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5" y="841375"/>
            <a:ext cx="4748530" cy="34093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8110" y="4387850"/>
            <a:ext cx="47567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数据来源于银行间数据，截至</a:t>
            </a:r>
            <a:r>
              <a:rPr lang="en-US" altLang="zh-CN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2025年8月各大银行最新存款利率</a:t>
            </a:r>
            <a:endParaRPr lang="en-US" altLang="zh-CN" sz="12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13215" y="2599690"/>
            <a:ext cx="2765425" cy="6136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创金合信货币A：截至2025/8/22，</a:t>
            </a:r>
            <a:endParaRPr lang="en-US" altLang="zh-CN" sz="12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en-US" altLang="zh-CN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7日年化收益为1.55%</a:t>
            </a:r>
            <a:endParaRPr lang="en-US" altLang="zh-CN" sz="12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3790" y="3244850"/>
            <a:ext cx="1284605" cy="1446530"/>
          </a:xfrm>
          <a:prstGeom prst="rect">
            <a:avLst/>
          </a:prstGeom>
          <a:ln>
            <a:solidFill>
              <a:schemeClr val="bg2">
                <a:lumMod val="65000"/>
              </a:schemeClr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9415428" y="4799472"/>
            <a:ext cx="2461328" cy="6136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金鹰货币A：</a:t>
            </a:r>
            <a:r>
              <a:rPr lang="en-US" altLang="zh-CN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截至2025/8/22，</a:t>
            </a:r>
            <a:endParaRPr lang="en-US" altLang="zh-CN" sz="12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en-US" altLang="zh-CN" sz="12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7日年化收益为1.24%</a:t>
            </a:r>
            <a:endParaRPr lang="en-US" altLang="zh-CN" sz="12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基金投资心态：长期持有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5" y="941705"/>
            <a:ext cx="5006340" cy="39871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82285" y="3253740"/>
            <a:ext cx="6086475" cy="2348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fontAlgn="auto">
              <a:lnSpc>
                <a:spcPct val="130000"/>
              </a:lnSpc>
              <a:spcAft>
                <a:spcPts val="600"/>
              </a:spcAft>
              <a:buFont typeface="Wingdings" panose="05000000000000000000" charset="0"/>
              <a:buChar char="n"/>
            </a:pPr>
            <a:r>
              <a:rPr lang="zh-CN" altLang="en-US" sz="1400" b="1">
                <a:solidFill>
                  <a:schemeClr val="accent1"/>
                </a:solidFill>
              </a:rPr>
              <a:t>纯债债基指数，在过往任意时点买入并持有一年，正收益占比可达到</a:t>
            </a:r>
            <a:r>
              <a:rPr lang="en-US" altLang="zh-CN" sz="1400" b="1">
                <a:solidFill>
                  <a:schemeClr val="accent1"/>
                </a:solidFill>
              </a:rPr>
              <a:t>99%</a:t>
            </a:r>
            <a:r>
              <a:rPr lang="zh-CN" altLang="en-US" sz="1400" b="1">
                <a:solidFill>
                  <a:schemeClr val="accent1"/>
                </a:solidFill>
              </a:rPr>
              <a:t>，平均收益率为</a:t>
            </a:r>
            <a:r>
              <a:rPr lang="en-US" altLang="zh-CN" sz="1400" b="1">
                <a:solidFill>
                  <a:schemeClr val="accent1"/>
                </a:solidFill>
              </a:rPr>
              <a:t>3.45%</a:t>
            </a:r>
            <a:r>
              <a:rPr lang="zh-CN" altLang="en-US" sz="1400" b="1">
                <a:solidFill>
                  <a:schemeClr val="accent1"/>
                </a:solidFill>
              </a:rPr>
              <a:t>。</a:t>
            </a:r>
            <a:endParaRPr lang="zh-CN" altLang="en-US" sz="1400" b="1">
              <a:solidFill>
                <a:schemeClr val="accent1"/>
              </a:solidFill>
            </a:endParaRPr>
          </a:p>
          <a:p>
            <a:pPr marL="285750" indent="-285750" fontAlgn="auto">
              <a:lnSpc>
                <a:spcPct val="130000"/>
              </a:lnSpc>
              <a:spcAft>
                <a:spcPts val="600"/>
              </a:spcAft>
              <a:buFont typeface="Wingdings" panose="05000000000000000000" charset="0"/>
              <a:buChar char="n"/>
            </a:pPr>
            <a:r>
              <a:rPr lang="zh-CN" altLang="en-US" sz="1400"/>
              <a:t>偏股混合型基金指数，在过往任意时点买入并持有一年，正收益占比为</a:t>
            </a:r>
            <a:r>
              <a:rPr lang="en-US" altLang="zh-CN" sz="1400"/>
              <a:t>63%</a:t>
            </a:r>
            <a:r>
              <a:rPr lang="zh-CN" altLang="en-US" sz="1400"/>
              <a:t>，平均收益率为</a:t>
            </a:r>
            <a:r>
              <a:rPr lang="en-US" altLang="zh-CN" sz="1400"/>
              <a:t>16.89%</a:t>
            </a:r>
            <a:r>
              <a:rPr lang="zh-CN" altLang="en-US" sz="1400"/>
              <a:t>。</a:t>
            </a:r>
            <a:r>
              <a:rPr lang="zh-CN" altLang="en-US" sz="1400" b="1">
                <a:solidFill>
                  <a:schemeClr val="accent1"/>
                </a:solidFill>
              </a:rPr>
              <a:t>持有</a:t>
            </a:r>
            <a:r>
              <a:rPr lang="en-US" altLang="zh-CN" sz="1400" b="1">
                <a:solidFill>
                  <a:schemeClr val="accent1"/>
                </a:solidFill>
              </a:rPr>
              <a:t>5</a:t>
            </a:r>
            <a:r>
              <a:rPr lang="zh-CN" altLang="en-US" sz="1400" b="1">
                <a:solidFill>
                  <a:schemeClr val="accent1"/>
                </a:solidFill>
              </a:rPr>
              <a:t>年后，正收益占比超</a:t>
            </a:r>
            <a:r>
              <a:rPr lang="en-US" altLang="zh-CN" sz="1400" b="1">
                <a:solidFill>
                  <a:schemeClr val="accent1"/>
                </a:solidFill>
              </a:rPr>
              <a:t>90%</a:t>
            </a:r>
            <a:r>
              <a:rPr lang="zh-CN" altLang="en-US" sz="1400" b="1">
                <a:solidFill>
                  <a:schemeClr val="accent1"/>
                </a:solidFill>
              </a:rPr>
              <a:t>，平均收益率可达</a:t>
            </a:r>
            <a:r>
              <a:rPr lang="en-US" altLang="zh-CN" sz="1400" b="1">
                <a:solidFill>
                  <a:schemeClr val="accent1"/>
                </a:solidFill>
              </a:rPr>
              <a:t>83.89%</a:t>
            </a:r>
            <a:r>
              <a:rPr lang="zh-CN" altLang="en-US" sz="1400" b="1">
                <a:solidFill>
                  <a:schemeClr val="accent1"/>
                </a:solidFill>
              </a:rPr>
              <a:t>。</a:t>
            </a:r>
            <a:endParaRPr lang="zh-CN" altLang="en-US" sz="1400" b="1">
              <a:solidFill>
                <a:schemeClr val="accent1"/>
              </a:solidFill>
            </a:endParaRPr>
          </a:p>
          <a:p>
            <a:pPr marL="285750" indent="-285750" fontAlgn="auto">
              <a:lnSpc>
                <a:spcPct val="130000"/>
              </a:lnSpc>
              <a:spcAft>
                <a:spcPts val="600"/>
              </a:spcAft>
              <a:buFont typeface="Wingdings" panose="05000000000000000000" charset="0"/>
              <a:buChar char="n"/>
            </a:pPr>
            <a:r>
              <a:rPr lang="zh-CN" altLang="en-US" sz="1400"/>
              <a:t>二级债基指数，在过往任意时点买入并持有</a:t>
            </a:r>
            <a:r>
              <a:rPr lang="en-US" altLang="zh-CN" sz="1400"/>
              <a:t>1</a:t>
            </a:r>
            <a:r>
              <a:rPr lang="zh-CN" altLang="en-US" sz="1400"/>
              <a:t>年正收益占比达</a:t>
            </a:r>
            <a:r>
              <a:rPr lang="en-US" altLang="zh-CN" sz="1400"/>
              <a:t>82%</a:t>
            </a:r>
            <a:r>
              <a:rPr lang="zh-CN" altLang="en-US" sz="1400"/>
              <a:t>，平均收益</a:t>
            </a:r>
            <a:r>
              <a:rPr lang="en-US" altLang="zh-CN" sz="1400"/>
              <a:t>8.5%</a:t>
            </a:r>
            <a:r>
              <a:rPr lang="zh-CN" altLang="en-US" sz="1400"/>
              <a:t>；</a:t>
            </a:r>
            <a:r>
              <a:rPr lang="zh-CN" altLang="en-US" sz="1400" b="1">
                <a:solidFill>
                  <a:schemeClr val="accent1"/>
                </a:solidFill>
              </a:rPr>
              <a:t>持有</a:t>
            </a:r>
            <a:r>
              <a:rPr lang="en-US" altLang="zh-CN" sz="1400" b="1">
                <a:solidFill>
                  <a:schemeClr val="accent1"/>
                </a:solidFill>
              </a:rPr>
              <a:t>3</a:t>
            </a:r>
            <a:r>
              <a:rPr lang="zh-CN" altLang="en-US" sz="1400" b="1">
                <a:solidFill>
                  <a:schemeClr val="accent1"/>
                </a:solidFill>
              </a:rPr>
              <a:t>年正收益占比跃升至</a:t>
            </a:r>
            <a:r>
              <a:rPr lang="en-US" altLang="zh-CN" sz="1400" b="1">
                <a:solidFill>
                  <a:schemeClr val="accent1"/>
                </a:solidFill>
              </a:rPr>
              <a:t>98%</a:t>
            </a:r>
            <a:r>
              <a:rPr lang="zh-CN" altLang="en-US" sz="1400" b="1">
                <a:solidFill>
                  <a:schemeClr val="accent1"/>
                </a:solidFill>
              </a:rPr>
              <a:t>，平均收益率达</a:t>
            </a:r>
            <a:r>
              <a:rPr lang="en-US" altLang="zh-CN" sz="1400" b="1">
                <a:solidFill>
                  <a:schemeClr val="accent1"/>
                </a:solidFill>
              </a:rPr>
              <a:t>29.4%</a:t>
            </a:r>
            <a:r>
              <a:rPr lang="zh-CN" altLang="en-US" sz="1400" b="1">
                <a:solidFill>
                  <a:schemeClr val="accent1"/>
                </a:solidFill>
              </a:rPr>
              <a:t>。</a:t>
            </a:r>
            <a:endParaRPr lang="zh-CN" altLang="en-US" sz="1400" b="1">
              <a:solidFill>
                <a:schemeClr val="accent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775" y="5011420"/>
            <a:ext cx="54451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二级债基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固收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、偏股混合：股票、纯债债基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债基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4375" y="5794375"/>
            <a:ext cx="1062037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2400" b="1">
                <a:solidFill>
                  <a:schemeClr val="accent1"/>
                </a:solidFill>
              </a:rPr>
              <a:t>随着持有时间的拉长，投资者获得正收益的占比才可能越高！长期持有是关键！</a:t>
            </a:r>
            <a:endParaRPr lang="zh-CN" altLang="en-US" sz="2400" b="1">
              <a:solidFill>
                <a:schemeClr val="accent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285" y="941705"/>
            <a:ext cx="6225540" cy="23120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为什么选择经传多赢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16" name="矩形"/>
          <p:cNvSpPr/>
          <p:nvPr>
            <p:custDataLst>
              <p:tags r:id="rId2"/>
            </p:custDataLst>
          </p:nvPr>
        </p:nvSpPr>
        <p:spPr>
          <a:xfrm>
            <a:off x="573405" y="1412240"/>
            <a:ext cx="6725285" cy="116205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19" name="主营全场景证券分析决策系统，集研发、销售、服务于一体的金融高科技企业…"/>
          <p:cNvSpPr txBox="1"/>
          <p:nvPr>
            <p:custDataLst>
              <p:tags r:id="rId3"/>
            </p:custDataLst>
          </p:nvPr>
        </p:nvSpPr>
        <p:spPr>
          <a:xfrm>
            <a:off x="518160" y="767715"/>
            <a:ext cx="11231880" cy="56324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ts val="0"/>
              </a:spcBef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主营全场景证券</a:t>
            </a:r>
            <a:r>
              <a:rPr lang="zh-CN"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、基金软件</a:t>
            </a:r>
            <a:r>
              <a:rPr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分析决策系统，集研发、销售、服务于一体的金融科技</a:t>
            </a:r>
            <a:r>
              <a:rPr lang="zh-CN"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</a:t>
            </a:r>
            <a:r>
              <a:rPr sz="20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 </a:t>
            </a:r>
            <a:endParaRPr lang="zh-CN" sz="20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740" y="1391920"/>
            <a:ext cx="4282440" cy="4309745"/>
          </a:xfrm>
          <a:prstGeom prst="rect">
            <a:avLst/>
          </a:prstGeom>
        </p:spPr>
      </p:pic>
      <p:sp>
        <p:nvSpPr>
          <p:cNvPr id="21" name="主营全场景证券分析决策系统，集研发、销售、服务于一体的金融高科技企业…"/>
          <p:cNvSpPr txBox="1"/>
          <p:nvPr>
            <p:custDataLst>
              <p:tags r:id="rId5"/>
            </p:custDataLst>
          </p:nvPr>
        </p:nvSpPr>
        <p:spPr>
          <a:xfrm>
            <a:off x="516890" y="1674178"/>
            <a:ext cx="7835900" cy="374332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国家规划布局内重点软件企业，国家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高新技术企业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，广东省专精特新企业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中国证监会核准证券投资咨询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、基金销售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机构【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流水号：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000000073797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 </a:t>
            </a:r>
            <a:endParaRPr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中国基金业协会备案私募基金管理人机构【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编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P1063490】</a:t>
            </a:r>
            <a:endParaRPr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第三批证监会科技监管局信息技术服务机构备案</a:t>
            </a:r>
            <a:endParaRPr lang="zh-CN" altLang="en-US"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粤港澳大湾区首家L</a:t>
            </a:r>
            <a:r>
              <a:rPr 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evel-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1、L</a:t>
            </a:r>
            <a:r>
              <a:rPr 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evel-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2行情授权信息服务商，沪深交易所</a:t>
            </a:r>
            <a:endParaRPr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“卓越合作伙伴”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杰出合作伙伴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证券信息服务“安全运行奖”</a:t>
            </a:r>
            <a:endParaRPr lang="zh-CN"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广东省软件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新粤企业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广州软件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创新企业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广州市创新</a:t>
            </a:r>
            <a:endParaRPr lang="zh-CN"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标杆企业，第九届金狮奖“年度最具成长性金融信息服务商”</a:t>
            </a:r>
            <a:endParaRPr lang="zh-CN"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IT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服务创新行业实践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TOP100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，广东省</a:t>
            </a:r>
            <a:r>
              <a:rPr lang="en-US" alt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TOP15</a:t>
            </a:r>
            <a:r>
              <a:rPr lang="zh-CN" altLang="en-US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名牌软件</a:t>
            </a:r>
            <a:endParaRPr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3200" b="0">
                <a:solidFill>
                  <a:srgbClr val="5B5B5B"/>
                </a:solidFill>
                <a:latin typeface="PingFang SC Medium" panose="020B0400000000000000" charset="-122"/>
                <a:ea typeface="PingFang SC Medium" panose="020B0400000000000000" charset="-122"/>
                <a:cs typeface="PingFang SC Medium" panose="020B0400000000000000" charset="-122"/>
                <a:sym typeface="PingFang SC Medium" panose="020B0400000000000000" charset="-122"/>
              </a:defRPr>
            </a:pP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•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联合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华南理工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大学共建金融科技实验室，联合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广州大学共建金融</a:t>
            </a:r>
            <a:r>
              <a:rPr lang="zh-CN"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证券</a:t>
            </a:r>
            <a:r>
              <a:rPr sz="1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数据研发中心</a:t>
            </a:r>
            <a:endParaRPr lang="zh-CN" sz="16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49" name="文本框 1248"/>
          <p:cNvSpPr txBox="1"/>
          <p:nvPr/>
        </p:nvSpPr>
        <p:spPr>
          <a:xfrm>
            <a:off x="180340" y="5474335"/>
            <a:ext cx="11841480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2000" b="1" kern="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为您严选市场上有效的基金产品，帮助您做好活钱管理、稳健理财、长期投资</a:t>
            </a:r>
            <a:endParaRPr lang="zh-CN" altLang="en-US" sz="2000" b="1" kern="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2000" b="1" kern="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助您在资产保值的基础上实现稳步、持续的增值。</a:t>
            </a:r>
            <a:endParaRPr lang="zh-CN" altLang="en-US" sz="2000" b="1" kern="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经传多赢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>
                <a:ln>
                  <a:noFill/>
                </a:ln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 b="1">
                <a:ln>
                  <a:noFill/>
                </a:ln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 b="1">
                <a:ln>
                  <a:noFill/>
                </a:ln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 b="1">
                <a:ln>
                  <a:noFill/>
                </a:ln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 b="1">
                <a:ln>
                  <a:noFill/>
                </a:ln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 b="1">
                <a:ln>
                  <a:noFill/>
                </a:ln>
                <a:solidFill>
                  <a:schemeClr val="l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 b="1">
              <a:ln>
                <a:noFill/>
              </a:ln>
              <a:solidFill>
                <a:schemeClr val="l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19073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55135" y="1362075"/>
            <a:ext cx="7593965" cy="7740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356735" y="1473835"/>
            <a:ext cx="205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651625" y="1529715"/>
            <a:ext cx="5062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经传多赢基金</a:t>
            </a: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严选好基三笔钱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 descr="组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55135" y="2510155"/>
            <a:ext cx="7593965" cy="77406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356735" y="2663825"/>
            <a:ext cx="205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endParaRPr lang="en-US" altLang="zh-CN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651625" y="2705735"/>
            <a:ext cx="5062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长钱:量化严选,追求穿越牛熊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" name="图片 10" descr="组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55135" y="3658235"/>
            <a:ext cx="7593965" cy="77406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4356735" y="3769995"/>
            <a:ext cx="205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endParaRPr lang="en-US" altLang="zh-CN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6651625" y="3853815"/>
            <a:ext cx="5180330" cy="436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稳钱:理财最佳替代,追求稳稳的幸福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5" name="图片 14" descr="组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55135" y="4806315"/>
            <a:ext cx="7593965" cy="77406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4356735" y="4918075"/>
            <a:ext cx="205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</a:t>
            </a: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endParaRPr lang="en-US" altLang="zh-CN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6651625" y="5001895"/>
            <a:ext cx="50622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活钱:定存最佳替代,零钱有收益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681480" y="231013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</a:t>
            </a:r>
            <a:r>
              <a:rPr lang="en-US" altLang="zh-CN" sz="4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4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46835" y="3345180"/>
            <a:ext cx="94087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经传多赢基金,严选好基三笔钱</a:t>
            </a:r>
            <a:endParaRPr lang="zh-CN" altLang="en-US" sz="4400" b="1">
              <a:solidFill>
                <a:srgbClr val="E515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为什么需要理财规划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280035" y="5160645"/>
            <a:ext cx="1163447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</a:t>
            </a:r>
            <a:r>
              <a:rPr lang="en-US" altLang="zh-CN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三笔钱</a:t>
            </a:r>
            <a:r>
              <a:rPr lang="en-US" altLang="zh-CN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规划，帮助投资者做好现金流管理</a:t>
            </a:r>
            <a:endParaRPr lang="zh-CN" altLang="en-US" sz="2000" b="1" kern="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构建理财的</a:t>
            </a:r>
            <a:r>
              <a:rPr lang="en-US" altLang="zh-CN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足球队</a:t>
            </a:r>
            <a:r>
              <a:rPr lang="en-US" altLang="zh-CN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，前锋（长钱，负责进攻）、中锋（稳钱，负责维稳）、后卫（活钱，负责防守），利用基金产品做好自己的理财规划</a:t>
            </a:r>
            <a:endParaRPr lang="zh-CN" altLang="en-US" sz="2000" b="1" kern="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19" name="表格 18"/>
          <p:cNvGraphicFramePr/>
          <p:nvPr>
            <p:custDataLst>
              <p:tags r:id="rId2"/>
            </p:custDataLst>
          </p:nvPr>
        </p:nvGraphicFramePr>
        <p:xfrm>
          <a:off x="5745480" y="1123950"/>
          <a:ext cx="6168390" cy="3559429"/>
        </p:xfrm>
        <a:graphic>
          <a:graphicData uri="http://schemas.openxmlformats.org/drawingml/2006/table">
            <a:tbl>
              <a:tblPr firstRow="1" bandRow="1">
                <a:tableStyleId>{C21A0746-4549-4B47-B830-502DF4D64BBB}</a:tableStyleId>
              </a:tblPr>
              <a:tblGrid>
                <a:gridCol w="762000"/>
                <a:gridCol w="1127760"/>
                <a:gridCol w="1271270"/>
                <a:gridCol w="1419225"/>
                <a:gridCol w="1588135"/>
              </a:tblGrid>
              <a:tr h="7175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400" b="1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概念</a:t>
                      </a:r>
                      <a:endParaRPr lang="zh-CN" altLang="en-US" sz="1400" b="1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1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核心目标</a:t>
                      </a:r>
                      <a:endParaRPr lang="zh-CN" altLang="en-US" sz="1400" b="1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1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时间跨度</a:t>
                      </a:r>
                      <a:endParaRPr lang="zh-CN" altLang="en-US" sz="1400" b="1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1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典型用途</a:t>
                      </a:r>
                      <a:endParaRPr lang="zh-CN" altLang="en-US" sz="1400" b="1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1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适合的金融工具</a:t>
                      </a:r>
                      <a:endParaRPr lang="zh-CN" altLang="en-US" sz="1400" b="1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</a:tr>
              <a:tr h="66421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活钱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安全</a:t>
                      </a:r>
                      <a:b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即时可用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随时</a:t>
                      </a: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~6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个月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日常开销</a:t>
                      </a:r>
                      <a:b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紧急备用金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活期存款</a:t>
                      </a:r>
                      <a:b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 u="sng" spc="12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货币基金</a:t>
                      </a:r>
                      <a:endParaRPr lang="zh-CN" altLang="en-US" sz="1400" b="1" u="sng" spc="120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</a:tr>
              <a:tr h="11760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稳钱</a:t>
                      </a:r>
                      <a:endParaRPr lang="zh-CN" altLang="en-US" sz="1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</a:rPr>
                        <a:t>稳健收益</a:t>
                      </a:r>
                      <a:endParaRPr lang="zh-CN" altLang="en-US" sz="1400" b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altLang="zh-CN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个月</a:t>
                      </a:r>
                      <a:r>
                        <a:rPr lang="en-US" altLang="zh-CN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~3</a:t>
                      </a:r>
                      <a: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</a:t>
                      </a:r>
                      <a:endParaRPr lang="zh-CN" altLang="en-US" sz="1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购房购车首付</a:t>
                      </a:r>
                      <a:b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装修款</a:t>
                      </a:r>
                      <a:b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旅游费用</a:t>
                      </a:r>
                      <a:endParaRPr lang="zh-CN" altLang="en-US" sz="1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国债</a:t>
                      </a:r>
                      <a:b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 u="sng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债券基金</a:t>
                      </a:r>
                      <a:b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定期存款</a:t>
                      </a:r>
                      <a:endParaRPr lang="zh-CN" altLang="en-US" sz="14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</a:tr>
              <a:tr h="10013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长钱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</a:rPr>
                        <a:t>追求长期增值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</a:t>
                      </a: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年以上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财富增长</a:t>
                      </a:r>
                      <a:b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子女教育</a:t>
                      </a:r>
                      <a:b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财务自由</a:t>
                      </a:r>
                      <a:endParaRPr lang="zh-CN" altLang="en-US" sz="1400" b="0" spc="12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20000"/>
                        </a:lnSpc>
                      </a:pPr>
                      <a:r>
                        <a:rPr lang="zh-CN" altLang="en-US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股票</a:t>
                      </a:r>
                      <a:br>
                        <a:rPr lang="en-US" altLang="zh-CN" sz="1400" b="0" spc="12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</a:br>
                      <a:r>
                        <a:rPr lang="zh-CN" altLang="en-US" sz="1400" b="1" u="sng" spc="12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偏股基金</a:t>
                      </a:r>
                      <a:endParaRPr lang="zh-CN" altLang="en-US" sz="1400" b="1" u="sng" spc="120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52400" marR="152400" marT="76200" marB="76200" anchor="ctr"/>
                </a:tc>
              </a:tr>
            </a:tbl>
          </a:graphicData>
        </a:graphic>
      </p:graphicFrame>
      <p:pic>
        <p:nvPicPr>
          <p:cNvPr id="20" name="图片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9400" y="1182370"/>
            <a:ext cx="5352415" cy="29483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1" name="文本框 20"/>
          <p:cNvSpPr txBox="1"/>
          <p:nvPr/>
        </p:nvSpPr>
        <p:spPr>
          <a:xfrm>
            <a:off x="76200" y="4314825"/>
            <a:ext cx="55556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/>
              <a:t>学会利用好基金理财的好工具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投资基金痛点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0405" y="870585"/>
            <a:ext cx="3502025" cy="5253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5" y="706755"/>
            <a:ext cx="5682615" cy="29305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7335" y="3566160"/>
            <a:ext cx="7666990" cy="2331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zh-CN" altLang="en-US" sz="1600"/>
              <a:t>很多人对基金的厌恶，更多源于自己的认知错误，认为基金是相对于股票风险更小，亏损更可控的一种投资方式。</a:t>
            </a:r>
            <a:endParaRPr lang="zh-CN" altLang="en-US" sz="1600"/>
          </a:p>
          <a:p>
            <a:pPr indent="0" fontAlgn="auto">
              <a:lnSpc>
                <a:spcPct val="130000"/>
              </a:lnSpc>
            </a:pPr>
            <a:r>
              <a:rPr lang="zh-CN" altLang="en-US" sz="1600"/>
              <a:t>投资永远不可能没有风险，也不存在基金风险一定比股票低的说法。</a:t>
            </a:r>
            <a:endParaRPr lang="zh-CN" altLang="en-US" sz="1600"/>
          </a:p>
          <a:p>
            <a:pPr indent="0" fontAlgn="auto">
              <a:lnSpc>
                <a:spcPct val="130000"/>
              </a:lnSpc>
            </a:pPr>
            <a:r>
              <a:rPr lang="en-US" altLang="zh-CN" sz="1600"/>
              <a:t>1. </a:t>
            </a:r>
            <a:r>
              <a:rPr lang="zh-CN" altLang="en-US" sz="1600"/>
              <a:t>基金数量超</a:t>
            </a:r>
            <a:r>
              <a:rPr lang="en-US" altLang="zh-CN" sz="1600"/>
              <a:t> 1.2 </a:t>
            </a:r>
            <a:r>
              <a:rPr lang="zh-CN" altLang="en-US" sz="1600"/>
              <a:t>万只，远超个股，选择过多导致筛选困难。</a:t>
            </a:r>
            <a:r>
              <a:rPr lang="en-US" altLang="zh-CN" sz="1600"/>
              <a:t>​​</a:t>
            </a:r>
            <a:endParaRPr lang="en-US" altLang="zh-CN" sz="1600"/>
          </a:p>
          <a:p>
            <a:pPr indent="0" fontAlgn="auto">
              <a:lnSpc>
                <a:spcPct val="130000"/>
              </a:lnSpc>
            </a:pPr>
            <a:r>
              <a:rPr lang="en-US" altLang="zh-CN" sz="1600"/>
              <a:t>2. </a:t>
            </a:r>
            <a:r>
              <a:rPr lang="zh-CN" altLang="en-US" sz="1600"/>
              <a:t>明星经理易遇冠军魔咒，亮眼业绩难以持续。</a:t>
            </a:r>
            <a:r>
              <a:rPr lang="en-US" altLang="zh-CN" sz="1600"/>
              <a:t>​</a:t>
            </a:r>
            <a:endParaRPr lang="en-US" altLang="zh-CN" sz="1600"/>
          </a:p>
          <a:p>
            <a:pPr indent="0" fontAlgn="auto">
              <a:lnSpc>
                <a:spcPct val="130000"/>
              </a:lnSpc>
            </a:pPr>
            <a:r>
              <a:rPr lang="en-US" altLang="zh-CN" sz="1600"/>
              <a:t>3. </a:t>
            </a:r>
            <a:r>
              <a:rPr lang="zh-CN" altLang="en-US" sz="1600"/>
              <a:t>错把基金下跌当便宜，盲目补仓致更多资金被套。</a:t>
            </a:r>
            <a:r>
              <a:rPr lang="en-US" altLang="zh-CN" sz="1600"/>
              <a:t>​</a:t>
            </a:r>
            <a:endParaRPr lang="en-US" altLang="zh-CN" sz="1600"/>
          </a:p>
          <a:p>
            <a:pPr indent="0" fontAlgn="auto">
              <a:lnSpc>
                <a:spcPct val="130000"/>
              </a:lnSpc>
            </a:pPr>
            <a:r>
              <a:rPr lang="en-US" altLang="zh-CN" sz="1600"/>
              <a:t>4. </a:t>
            </a:r>
            <a:r>
              <a:rPr lang="zh-CN" altLang="en-US" sz="1600"/>
              <a:t>轻信银行推荐，部分投资者因产品适配性差深陷套牢。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187960" y="5897245"/>
            <a:ext cx="793877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sz="2000" b="1" kern="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买基金要严选，要根据自己的实际需求进行匹配</a:t>
            </a:r>
            <a:endParaRPr lang="zh-CN" sz="2000" b="1" kern="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选择好的团队很关键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766" name="任意多边形: 形状 17"/>
          <p:cNvSpPr/>
          <p:nvPr>
            <p:custDataLst>
              <p:tags r:id="rId2"/>
            </p:custDataLst>
          </p:nvPr>
        </p:nvSpPr>
        <p:spPr>
          <a:xfrm>
            <a:off x="546536" y="3398919"/>
            <a:ext cx="11163399" cy="2274247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alpha val="100000"/>
                  </a:schemeClr>
                </a:gs>
                <a:gs pos="87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67" name="任意多边形: 形状 4"/>
          <p:cNvSpPr/>
          <p:nvPr>
            <p:custDataLst>
              <p:tags r:id="rId3"/>
            </p:custDataLst>
          </p:nvPr>
        </p:nvSpPr>
        <p:spPr>
          <a:xfrm>
            <a:off x="5698731" y="4878069"/>
            <a:ext cx="916273" cy="463852"/>
          </a:xfrm>
          <a:custGeom>
            <a:avLst/>
            <a:gdLst>
              <a:gd name="connsiteX0" fmla="*/ 1450658 w 1450657"/>
              <a:gd name="connsiteY0" fmla="*/ 523875 h 734377"/>
              <a:gd name="connsiteX1" fmla="*/ 161925 w 1450657"/>
              <a:gd name="connsiteY1" fmla="*/ 734377 h 734377"/>
              <a:gd name="connsiteX2" fmla="*/ 0 w 1450657"/>
              <a:gd name="connsiteY2" fmla="*/ 0 h 73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734377">
                <a:moveTo>
                  <a:pt x="1450658" y="523875"/>
                </a:moveTo>
                <a:lnTo>
                  <a:pt x="161925" y="7343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78000"/>
                  <a:lumOff val="22000"/>
                  <a:alpha val="100000"/>
                </a:schemeClr>
              </a:gs>
              <a:gs pos="78000">
                <a:schemeClr val="accent1">
                  <a:lumMod val="91000"/>
                  <a:alpha val="100000"/>
                </a:schemeClr>
              </a:gs>
            </a:gsLst>
            <a:lin ang="1620000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68" name="任意多边形: 形状 5"/>
          <p:cNvSpPr/>
          <p:nvPr>
            <p:custDataLst>
              <p:tags r:id="rId4"/>
            </p:custDataLst>
          </p:nvPr>
        </p:nvSpPr>
        <p:spPr>
          <a:xfrm>
            <a:off x="5200642" y="4569283"/>
            <a:ext cx="600422" cy="772485"/>
          </a:xfrm>
          <a:custGeom>
            <a:avLst/>
            <a:gdLst>
              <a:gd name="connsiteX0" fmla="*/ 0 w 950595"/>
              <a:gd name="connsiteY0" fmla="*/ 0 h 1223009"/>
              <a:gd name="connsiteX1" fmla="*/ 788670 w 950595"/>
              <a:gd name="connsiteY1" fmla="*/ 488633 h 1223009"/>
              <a:gd name="connsiteX2" fmla="*/ 950595 w 950595"/>
              <a:gd name="connsiteY2" fmla="*/ 1223010 h 122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595" h="1223009">
                <a:moveTo>
                  <a:pt x="0" y="0"/>
                </a:moveTo>
                <a:lnTo>
                  <a:pt x="788670" y="488633"/>
                </a:lnTo>
                <a:lnTo>
                  <a:pt x="950595" y="1223010"/>
                </a:lnTo>
                <a:close/>
              </a:path>
            </a:pathLst>
          </a:custGeom>
          <a:gradFill>
            <a:gsLst>
              <a:gs pos="19000">
                <a:schemeClr val="accent1">
                  <a:lumMod val="60000"/>
                  <a:lumOff val="40000"/>
                  <a:alpha val="100000"/>
                </a:schemeClr>
              </a:gs>
              <a:gs pos="92000">
                <a:schemeClr val="accent1">
                  <a:alpha val="100000"/>
                </a:schemeClr>
              </a:gs>
            </a:gsLst>
            <a:lin ang="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69" name="任意多边形: 形状 6"/>
          <p:cNvSpPr/>
          <p:nvPr>
            <p:custDataLst>
              <p:tags r:id="rId5"/>
            </p:custDataLst>
          </p:nvPr>
        </p:nvSpPr>
        <p:spPr>
          <a:xfrm>
            <a:off x="5200642" y="3853821"/>
            <a:ext cx="498144" cy="1023963"/>
          </a:xfrm>
          <a:custGeom>
            <a:avLst/>
            <a:gdLst>
              <a:gd name="connsiteX0" fmla="*/ 0 w 788670"/>
              <a:gd name="connsiteY0" fmla="*/ 1132523 h 1621155"/>
              <a:gd name="connsiteX1" fmla="*/ 619125 w 788670"/>
              <a:gd name="connsiteY1" fmla="*/ 0 h 1621155"/>
              <a:gd name="connsiteX2" fmla="*/ 788670 w 788670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670" h="1621155">
                <a:moveTo>
                  <a:pt x="0" y="1132523"/>
                </a:moveTo>
                <a:lnTo>
                  <a:pt x="619125" y="0"/>
                </a:lnTo>
                <a:lnTo>
                  <a:pt x="788670" y="162115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  <a:alpha val="100000"/>
                </a:schemeClr>
              </a:gs>
              <a:gs pos="100000">
                <a:schemeClr val="accent1">
                  <a:lumMod val="86000"/>
                  <a:lumOff val="14000"/>
                  <a:alpha val="100000"/>
                </a:schemeClr>
              </a:gs>
            </a:gsLst>
            <a:lin ang="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70" name="任意多边形: 形状 7"/>
          <p:cNvSpPr/>
          <p:nvPr>
            <p:custDataLst>
              <p:tags r:id="rId6"/>
            </p:custDataLst>
          </p:nvPr>
        </p:nvSpPr>
        <p:spPr>
          <a:xfrm>
            <a:off x="5698731" y="4230986"/>
            <a:ext cx="916273" cy="977639"/>
          </a:xfrm>
          <a:custGeom>
            <a:avLst/>
            <a:gdLst>
              <a:gd name="connsiteX0" fmla="*/ 1385888 w 1450657"/>
              <a:gd name="connsiteY0" fmla="*/ 0 h 1547812"/>
              <a:gd name="connsiteX1" fmla="*/ 1450658 w 1450657"/>
              <a:gd name="connsiteY1" fmla="*/ 1547812 h 1547812"/>
              <a:gd name="connsiteX2" fmla="*/ 0 w 1450657"/>
              <a:gd name="connsiteY2" fmla="*/ 1023938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1547812">
                <a:moveTo>
                  <a:pt x="1385888" y="0"/>
                </a:moveTo>
                <a:lnTo>
                  <a:pt x="1450658" y="1547812"/>
                </a:lnTo>
                <a:lnTo>
                  <a:pt x="0" y="1023938"/>
                </a:lnTo>
                <a:close/>
              </a:path>
            </a:pathLst>
          </a:custGeom>
          <a:gradFill flip="none" rotWithShape="1">
            <a:gsLst>
              <a:gs pos="36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70000"/>
                  <a:lumOff val="30000"/>
                  <a:alpha val="100000"/>
                </a:schemeClr>
              </a:gs>
            </a:gsLst>
            <a:lin ang="18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71" name="任意多边形: 形状 9"/>
          <p:cNvSpPr/>
          <p:nvPr>
            <p:custDataLst>
              <p:tags r:id="rId7"/>
            </p:custDataLst>
          </p:nvPr>
        </p:nvSpPr>
        <p:spPr>
          <a:xfrm>
            <a:off x="6479694" y="3618452"/>
            <a:ext cx="582371" cy="796550"/>
          </a:xfrm>
          <a:custGeom>
            <a:avLst/>
            <a:gdLst>
              <a:gd name="connsiteX0" fmla="*/ 149542 w 922019"/>
              <a:gd name="connsiteY0" fmla="*/ 969645 h 1261109"/>
              <a:gd name="connsiteX1" fmla="*/ 0 w 922019"/>
              <a:gd name="connsiteY1" fmla="*/ 0 h 1261109"/>
              <a:gd name="connsiteX2" fmla="*/ 922020 w 922019"/>
              <a:gd name="connsiteY2" fmla="*/ 1261110 h 126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019" h="1261109">
                <a:moveTo>
                  <a:pt x="149542" y="969645"/>
                </a:moveTo>
                <a:lnTo>
                  <a:pt x="0" y="0"/>
                </a:lnTo>
                <a:lnTo>
                  <a:pt x="922020" y="126111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  <a:alpha val="100000"/>
                </a:schemeClr>
              </a:gs>
              <a:gs pos="92000">
                <a:schemeClr val="accent1">
                  <a:alpha val="100000"/>
                </a:schemeClr>
              </a:gs>
            </a:gsLst>
            <a:lin ang="9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72" name="任意多边形: 形状 10"/>
          <p:cNvSpPr/>
          <p:nvPr>
            <p:custDataLst>
              <p:tags r:id="rId8"/>
            </p:custDataLst>
          </p:nvPr>
        </p:nvSpPr>
        <p:spPr>
          <a:xfrm>
            <a:off x="6573985" y="4230986"/>
            <a:ext cx="487917" cy="977639"/>
          </a:xfrm>
          <a:custGeom>
            <a:avLst/>
            <a:gdLst>
              <a:gd name="connsiteX0" fmla="*/ 0 w 772477"/>
              <a:gd name="connsiteY0" fmla="*/ 0 h 1547812"/>
              <a:gd name="connsiteX1" fmla="*/ 772477 w 772477"/>
              <a:gd name="connsiteY1" fmla="*/ 291465 h 1547812"/>
              <a:gd name="connsiteX2" fmla="*/ 64770 w 772477"/>
              <a:gd name="connsiteY2" fmla="*/ 1547812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477" h="1547812">
                <a:moveTo>
                  <a:pt x="0" y="0"/>
                </a:moveTo>
                <a:lnTo>
                  <a:pt x="772477" y="291465"/>
                </a:lnTo>
                <a:lnTo>
                  <a:pt x="64770" y="1547812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70000"/>
                  <a:lumOff val="30000"/>
                  <a:alpha val="100000"/>
                </a:schemeClr>
              </a:gs>
            </a:gsLst>
            <a:lin ang="21594000" scaled="0"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73" name="任意多边形: 形状 11"/>
          <p:cNvSpPr/>
          <p:nvPr>
            <p:custDataLst>
              <p:tags r:id="rId9"/>
            </p:custDataLst>
          </p:nvPr>
        </p:nvSpPr>
        <p:spPr>
          <a:xfrm>
            <a:off x="5591483" y="3618452"/>
            <a:ext cx="982451" cy="612453"/>
          </a:xfrm>
          <a:custGeom>
            <a:avLst/>
            <a:gdLst>
              <a:gd name="connsiteX0" fmla="*/ 0 w 1555432"/>
              <a:gd name="connsiteY0" fmla="*/ 372428 h 969645"/>
              <a:gd name="connsiteX1" fmla="*/ 1405890 w 1555432"/>
              <a:gd name="connsiteY1" fmla="*/ 0 h 969645"/>
              <a:gd name="connsiteX2" fmla="*/ 1555433 w 1555432"/>
              <a:gd name="connsiteY2" fmla="*/ 969645 h 9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969645">
                <a:moveTo>
                  <a:pt x="0" y="372428"/>
                </a:moveTo>
                <a:lnTo>
                  <a:pt x="1405890" y="0"/>
                </a:lnTo>
                <a:lnTo>
                  <a:pt x="1555433" y="96964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5000"/>
                  <a:lumOff val="4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72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74" name="任意多边形: 形状 12"/>
          <p:cNvSpPr/>
          <p:nvPr>
            <p:custDataLst>
              <p:tags r:id="rId10"/>
            </p:custDataLst>
          </p:nvPr>
        </p:nvSpPr>
        <p:spPr>
          <a:xfrm>
            <a:off x="5591483" y="3853821"/>
            <a:ext cx="982451" cy="1023963"/>
          </a:xfrm>
          <a:custGeom>
            <a:avLst/>
            <a:gdLst>
              <a:gd name="connsiteX0" fmla="*/ 0 w 1555432"/>
              <a:gd name="connsiteY0" fmla="*/ 0 h 1621155"/>
              <a:gd name="connsiteX1" fmla="*/ 1555433 w 1555432"/>
              <a:gd name="connsiteY1" fmla="*/ 597218 h 1621155"/>
              <a:gd name="connsiteX2" fmla="*/ 169545 w 1555432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1621155">
                <a:moveTo>
                  <a:pt x="0" y="0"/>
                </a:moveTo>
                <a:lnTo>
                  <a:pt x="1555433" y="597218"/>
                </a:lnTo>
                <a:lnTo>
                  <a:pt x="169545" y="162115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36000"/>
                  <a:lumOff val="64000"/>
                  <a:alpha val="100000"/>
                </a:schemeClr>
              </a:gs>
              <a:gs pos="100000">
                <a:schemeClr val="accent1">
                  <a:lumMod val="77000"/>
                  <a:lumOff val="23000"/>
                  <a:alpha val="100000"/>
                </a:schemeClr>
              </a:gs>
            </a:gsLst>
            <a:lin ang="2700000" scaled="1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75" name="椭圆 774"/>
          <p:cNvSpPr/>
          <p:nvPr>
            <p:custDataLst>
              <p:tags r:id="rId11"/>
            </p:custDataLst>
          </p:nvPr>
        </p:nvSpPr>
        <p:spPr>
          <a:xfrm rot="20464926">
            <a:off x="4571554" y="4200754"/>
            <a:ext cx="3205595" cy="669685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76" name="椭圆 775"/>
          <p:cNvSpPr/>
          <p:nvPr>
            <p:custDataLst>
              <p:tags r:id="rId12"/>
            </p:custDataLst>
          </p:nvPr>
        </p:nvSpPr>
        <p:spPr>
          <a:xfrm rot="997938">
            <a:off x="4696796" y="4200754"/>
            <a:ext cx="2954550" cy="669685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77" name="椭圆 776"/>
          <p:cNvSpPr/>
          <p:nvPr>
            <p:custDataLst>
              <p:tags r:id="rId13"/>
            </p:custDataLst>
          </p:nvPr>
        </p:nvSpPr>
        <p:spPr>
          <a:xfrm rot="19668910">
            <a:off x="4480141" y="4200754"/>
            <a:ext cx="3205595" cy="669685"/>
          </a:xfrm>
          <a:prstGeom prst="ellipse">
            <a:avLst/>
          </a:prstGeom>
          <a:noFill/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78" name="椭圆 777"/>
          <p:cNvSpPr/>
          <p:nvPr>
            <p:custDataLst>
              <p:tags r:id="rId14"/>
            </p:custDataLst>
          </p:nvPr>
        </p:nvSpPr>
        <p:spPr>
          <a:xfrm>
            <a:off x="7113102" y="4410931"/>
            <a:ext cx="124977" cy="124977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79" name="椭圆 778"/>
          <p:cNvSpPr/>
          <p:nvPr>
            <p:custDataLst>
              <p:tags r:id="rId15"/>
            </p:custDataLst>
          </p:nvPr>
        </p:nvSpPr>
        <p:spPr>
          <a:xfrm>
            <a:off x="6401238" y="4880228"/>
            <a:ext cx="124977" cy="124977"/>
          </a:xfrm>
          <a:prstGeom prst="ellipse">
            <a:avLst/>
          </a:prstGeom>
          <a:gradFill flip="none" rotWithShape="1">
            <a:gsLst>
              <a:gs pos="100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80" name="任意多边形: 形状 21"/>
          <p:cNvSpPr/>
          <p:nvPr>
            <p:custDataLst>
              <p:tags r:id="rId16"/>
            </p:custDataLst>
          </p:nvPr>
        </p:nvSpPr>
        <p:spPr>
          <a:xfrm>
            <a:off x="391063" y="3153473"/>
            <a:ext cx="11474308" cy="2274247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noFill/>
          <a:ln w="15875">
            <a:gradFill>
              <a:gsLst>
                <a:gs pos="0">
                  <a:schemeClr val="accent1">
                    <a:lumMod val="40000"/>
                    <a:lumOff val="60000"/>
                    <a:alpha val="100000"/>
                  </a:schemeClr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81" name="椭圆 780"/>
          <p:cNvSpPr/>
          <p:nvPr>
            <p:custDataLst>
              <p:tags r:id="rId17"/>
            </p:custDataLst>
          </p:nvPr>
        </p:nvSpPr>
        <p:spPr>
          <a:xfrm>
            <a:off x="1290790" y="4276332"/>
            <a:ext cx="165930" cy="165930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82" name="椭圆 781"/>
          <p:cNvSpPr/>
          <p:nvPr>
            <p:custDataLst>
              <p:tags r:id="rId18"/>
            </p:custDataLst>
          </p:nvPr>
        </p:nvSpPr>
        <p:spPr>
          <a:xfrm>
            <a:off x="1322460" y="4308003"/>
            <a:ext cx="102521" cy="102521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83" name="矩形 782"/>
          <p:cNvSpPr/>
          <p:nvPr>
            <p:custDataLst>
              <p:tags r:id="rId19"/>
            </p:custDataLst>
          </p:nvPr>
        </p:nvSpPr>
        <p:spPr>
          <a:xfrm>
            <a:off x="391160" y="2812415"/>
            <a:ext cx="2015490" cy="8001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依托海量大数据，严选长期跑赢市场基金。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84" name="矩形 783"/>
          <p:cNvSpPr/>
          <p:nvPr>
            <p:custDataLst>
              <p:tags r:id="rId20"/>
            </p:custDataLst>
          </p:nvPr>
        </p:nvSpPr>
        <p:spPr>
          <a:xfrm>
            <a:off x="581805" y="2258785"/>
            <a:ext cx="1583920" cy="41747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大数据严选优质基金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785" name="直接连接符 784"/>
          <p:cNvCxnSpPr/>
          <p:nvPr>
            <p:custDataLst>
              <p:tags r:id="rId21"/>
            </p:custDataLst>
          </p:nvPr>
        </p:nvCxnSpPr>
        <p:spPr>
          <a:xfrm flipV="1">
            <a:off x="1375004" y="3540716"/>
            <a:ext cx="0" cy="735938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86" name="椭圆 785"/>
          <p:cNvSpPr/>
          <p:nvPr>
            <p:custDataLst>
              <p:tags r:id="rId22"/>
            </p:custDataLst>
          </p:nvPr>
        </p:nvSpPr>
        <p:spPr>
          <a:xfrm>
            <a:off x="10800542" y="4276332"/>
            <a:ext cx="165930" cy="165930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87" name="椭圆 786"/>
          <p:cNvSpPr/>
          <p:nvPr>
            <p:custDataLst>
              <p:tags r:id="rId23"/>
            </p:custDataLst>
          </p:nvPr>
        </p:nvSpPr>
        <p:spPr>
          <a:xfrm>
            <a:off x="10832212" y="4308003"/>
            <a:ext cx="102521" cy="102521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88" name="矩形 787"/>
          <p:cNvSpPr/>
          <p:nvPr>
            <p:custDataLst>
              <p:tags r:id="rId24"/>
            </p:custDataLst>
          </p:nvPr>
        </p:nvSpPr>
        <p:spPr>
          <a:xfrm>
            <a:off x="9843962" y="2812415"/>
            <a:ext cx="2050415" cy="8001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将市场分析、直播课等专业服务及时送达投资者。</a:t>
            </a:r>
            <a:r>
              <a:rPr lang="en-US" altLang="zh-CN" sz="14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​</a:t>
            </a:r>
            <a:endParaRPr lang="en-US" altLang="zh-CN" sz="1400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89" name="矩形 788"/>
          <p:cNvSpPr/>
          <p:nvPr>
            <p:custDataLst>
              <p:tags r:id="rId25"/>
            </p:custDataLst>
          </p:nvPr>
        </p:nvSpPr>
        <p:spPr>
          <a:xfrm>
            <a:off x="9805670" y="2258695"/>
            <a:ext cx="2230755" cy="4171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多维专业服务送达为你保驾护航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790" name="直接连接符 789"/>
          <p:cNvCxnSpPr/>
          <p:nvPr>
            <p:custDataLst>
              <p:tags r:id="rId26"/>
            </p:custDataLst>
          </p:nvPr>
        </p:nvCxnSpPr>
        <p:spPr>
          <a:xfrm flipV="1">
            <a:off x="10884756" y="3540716"/>
            <a:ext cx="0" cy="735938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1" name="椭圆 790"/>
          <p:cNvSpPr/>
          <p:nvPr>
            <p:custDataLst>
              <p:tags r:id="rId27"/>
            </p:custDataLst>
          </p:nvPr>
        </p:nvSpPr>
        <p:spPr>
          <a:xfrm>
            <a:off x="3668228" y="3337017"/>
            <a:ext cx="165930" cy="165930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2"/>
            </a:solidFill>
          </a:ln>
          <a:effectLst>
            <a:outerShdw blurRad="63500" sx="102000" sy="102000" algn="c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92" name="椭圆 791"/>
          <p:cNvSpPr/>
          <p:nvPr>
            <p:custDataLst>
              <p:tags r:id="rId28"/>
            </p:custDataLst>
          </p:nvPr>
        </p:nvSpPr>
        <p:spPr>
          <a:xfrm>
            <a:off x="3699898" y="3368687"/>
            <a:ext cx="102521" cy="102521"/>
          </a:xfrm>
          <a:prstGeom prst="ellipse">
            <a:avLst/>
          </a:prstGeom>
          <a:gradFill>
            <a:gsLst>
              <a:gs pos="1000">
                <a:schemeClr val="accent2">
                  <a:lumMod val="75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93" name="矩形 792"/>
          <p:cNvSpPr/>
          <p:nvPr>
            <p:custDataLst>
              <p:tags r:id="rId29"/>
            </p:custDataLst>
          </p:nvPr>
        </p:nvSpPr>
        <p:spPr>
          <a:xfrm>
            <a:off x="2959100" y="1871980"/>
            <a:ext cx="1583690" cy="10001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多年实战市场经验，比其他机构更多基金产品特点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94" name="矩形 793"/>
          <p:cNvSpPr/>
          <p:nvPr>
            <p:custDataLst>
              <p:tags r:id="rId30"/>
            </p:custDataLst>
          </p:nvPr>
        </p:nvSpPr>
        <p:spPr>
          <a:xfrm>
            <a:off x="2959100" y="1033145"/>
            <a:ext cx="1583690" cy="70294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更懂基金产品特点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795" name="直接连接符 794"/>
          <p:cNvCxnSpPr/>
          <p:nvPr>
            <p:custDataLst>
              <p:tags r:id="rId31"/>
            </p:custDataLst>
          </p:nvPr>
        </p:nvCxnSpPr>
        <p:spPr>
          <a:xfrm flipV="1">
            <a:off x="3752442" y="2600681"/>
            <a:ext cx="0" cy="735938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96" name="椭圆 795"/>
          <p:cNvSpPr/>
          <p:nvPr>
            <p:custDataLst>
              <p:tags r:id="rId32"/>
            </p:custDataLst>
          </p:nvPr>
        </p:nvSpPr>
        <p:spPr>
          <a:xfrm>
            <a:off x="8423103" y="3337017"/>
            <a:ext cx="165930" cy="165930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2"/>
            </a:solidFill>
          </a:ln>
          <a:effectLst>
            <a:outerShdw blurRad="63500" sx="102000" sy="102000" algn="c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97" name="椭圆 796"/>
          <p:cNvSpPr/>
          <p:nvPr>
            <p:custDataLst>
              <p:tags r:id="rId33"/>
            </p:custDataLst>
          </p:nvPr>
        </p:nvSpPr>
        <p:spPr>
          <a:xfrm>
            <a:off x="8454774" y="3368687"/>
            <a:ext cx="102521" cy="102521"/>
          </a:xfrm>
          <a:prstGeom prst="ellipse">
            <a:avLst/>
          </a:prstGeom>
          <a:gradFill>
            <a:gsLst>
              <a:gs pos="1000">
                <a:schemeClr val="accent2">
                  <a:lumMod val="75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98" name="矩形 797"/>
          <p:cNvSpPr/>
          <p:nvPr>
            <p:custDataLst>
              <p:tags r:id="rId34"/>
            </p:custDataLst>
          </p:nvPr>
        </p:nvSpPr>
        <p:spPr>
          <a:xfrm>
            <a:off x="7713980" y="1871980"/>
            <a:ext cx="1840865" cy="8001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基金申购、持有、赎回全周期，为投资者提供全程陪伴服务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99" name="矩形 798"/>
          <p:cNvSpPr/>
          <p:nvPr>
            <p:custDataLst>
              <p:tags r:id="rId35"/>
            </p:custDataLst>
          </p:nvPr>
        </p:nvSpPr>
        <p:spPr>
          <a:xfrm>
            <a:off x="7713980" y="1318895"/>
            <a:ext cx="1735455" cy="4171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投基全周期全程陪伴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00" name="直接连接符 799"/>
          <p:cNvCxnSpPr/>
          <p:nvPr>
            <p:custDataLst>
              <p:tags r:id="rId36"/>
            </p:custDataLst>
          </p:nvPr>
        </p:nvCxnSpPr>
        <p:spPr>
          <a:xfrm flipV="1">
            <a:off x="8507319" y="2600681"/>
            <a:ext cx="0" cy="735938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01" name="椭圆 800"/>
          <p:cNvSpPr/>
          <p:nvPr>
            <p:custDataLst>
              <p:tags r:id="rId37"/>
            </p:custDataLst>
          </p:nvPr>
        </p:nvSpPr>
        <p:spPr>
          <a:xfrm>
            <a:off x="6045665" y="3051984"/>
            <a:ext cx="165930" cy="165930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02" name="椭圆 801"/>
          <p:cNvSpPr/>
          <p:nvPr>
            <p:custDataLst>
              <p:tags r:id="rId38"/>
            </p:custDataLst>
          </p:nvPr>
        </p:nvSpPr>
        <p:spPr>
          <a:xfrm>
            <a:off x="6077336" y="3083655"/>
            <a:ext cx="102521" cy="102521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03" name="矩形 802"/>
          <p:cNvSpPr/>
          <p:nvPr>
            <p:custDataLst>
              <p:tags r:id="rId39"/>
            </p:custDataLst>
          </p:nvPr>
        </p:nvSpPr>
        <p:spPr>
          <a:xfrm>
            <a:off x="5336540" y="1588135"/>
            <a:ext cx="1776730" cy="8001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为投资者提供专属 1V1 基金教学指导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04" name="矩形 803"/>
          <p:cNvSpPr/>
          <p:nvPr>
            <p:custDataLst>
              <p:tags r:id="rId40"/>
            </p:custDataLst>
          </p:nvPr>
        </p:nvSpPr>
        <p:spPr>
          <a:xfrm>
            <a:off x="5336540" y="1033780"/>
            <a:ext cx="1902460" cy="4171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专业的服务老师</a:t>
            </a:r>
            <a:r>
              <a:rPr lang="en-US" altLang="zh-CN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1V1</a:t>
            </a: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教学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05" name="直接连接符 804"/>
          <p:cNvCxnSpPr/>
          <p:nvPr>
            <p:custDataLst>
              <p:tags r:id="rId41"/>
            </p:custDataLst>
          </p:nvPr>
        </p:nvCxnSpPr>
        <p:spPr>
          <a:xfrm flipV="1">
            <a:off x="6129881" y="2316368"/>
            <a:ext cx="0" cy="735938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49" name="文本框 1248"/>
          <p:cNvSpPr txBox="1"/>
          <p:nvPr/>
        </p:nvSpPr>
        <p:spPr>
          <a:xfrm>
            <a:off x="194310" y="5492115"/>
            <a:ext cx="1184148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2400" b="1" kern="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为您严选市场上有效的基金产品，帮助您做好活钱管理、稳健理财、长期投资</a:t>
            </a:r>
            <a:endParaRPr lang="zh-CN" altLang="en-US" sz="2400" b="1" kern="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2400" b="1" kern="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助您在资产保值的基础上实现稳步、持续的增值。</a:t>
            </a:r>
            <a:endParaRPr lang="zh-CN" altLang="en-US" sz="2400" b="1" kern="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4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0"/>
            <a:ext cx="121926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基金产品严选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1905" y="6557010"/>
            <a:ext cx="121907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经传多赢投资顾问 ：</a:t>
            </a:r>
            <a:r>
              <a:rPr lang="zh-CN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周伟杰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丨执业编号：</a:t>
            </a:r>
            <a:r>
              <a:rPr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A1120617090001</a:t>
            </a:r>
            <a:r>
              <a:rPr 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风险提示：观点基于软件数据和理论模型分析，仅供参考，不构成投资建议，股市有风险，投资需谨慎。</a:t>
            </a:r>
            <a:endParaRPr lang="zh-CN" altLang="en-US" sz="1200">
              <a:ln>
                <a:noFill/>
              </a:ln>
              <a:solidFill>
                <a:schemeClr val="bg2"/>
              </a:solidFill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2" name="椭圆 1"/>
          <p:cNvSpPr/>
          <p:nvPr>
            <p:custDataLst>
              <p:tags r:id="rId2"/>
            </p:custDataLst>
          </p:nvPr>
        </p:nvSpPr>
        <p:spPr>
          <a:xfrm>
            <a:off x="2567940" y="3380423"/>
            <a:ext cx="7148335" cy="18701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10000"/>
                </a:schemeClr>
              </a:gs>
              <a:gs pos="25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椭圆 6"/>
          <p:cNvSpPr/>
          <p:nvPr>
            <p:custDataLst>
              <p:tags r:id="rId3"/>
            </p:custDataLst>
          </p:nvPr>
        </p:nvSpPr>
        <p:spPr>
          <a:xfrm>
            <a:off x="3395980" y="3458528"/>
            <a:ext cx="5419759" cy="1606034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10000"/>
                </a:schemeClr>
              </a:gs>
              <a:gs pos="25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accent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4171315" y="3688398"/>
            <a:ext cx="3868215" cy="1146266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4826635" y="3882708"/>
            <a:ext cx="2557332" cy="75781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20000"/>
                </a:schemeClr>
              </a:gs>
              <a:gs pos="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accent1">
                <a:alpha val="1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5498465" y="4081463"/>
            <a:ext cx="1470990" cy="435898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1143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>
            <a:off x="3010535" y="4009073"/>
            <a:ext cx="0" cy="82341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 flipV="1">
            <a:off x="2921635" y="3828098"/>
            <a:ext cx="169912" cy="169905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椭圆 12"/>
          <p:cNvSpPr/>
          <p:nvPr>
            <p:custDataLst>
              <p:tags r:id="rId9"/>
            </p:custDataLst>
          </p:nvPr>
        </p:nvSpPr>
        <p:spPr>
          <a:xfrm flipV="1">
            <a:off x="2962275" y="3869373"/>
            <a:ext cx="88037" cy="88033"/>
          </a:xfrm>
          <a:prstGeom prst="ellipse">
            <a:avLst/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 flipV="1">
            <a:off x="7788275" y="3036888"/>
            <a:ext cx="102285" cy="102282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1"/>
            </p:custDataLst>
          </p:nvPr>
        </p:nvCxnSpPr>
        <p:spPr>
          <a:xfrm>
            <a:off x="7839710" y="3148648"/>
            <a:ext cx="0" cy="1870167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18" name="椭圆 17"/>
          <p:cNvSpPr/>
          <p:nvPr>
            <p:custDataLst>
              <p:tags r:id="rId12"/>
            </p:custDataLst>
          </p:nvPr>
        </p:nvSpPr>
        <p:spPr>
          <a:xfrm flipV="1">
            <a:off x="4118610" y="2914968"/>
            <a:ext cx="376625" cy="376614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3"/>
            </p:custDataLst>
          </p:nvPr>
        </p:nvCxnSpPr>
        <p:spPr>
          <a:xfrm>
            <a:off x="4305935" y="3322638"/>
            <a:ext cx="0" cy="988192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cxnSp>
        <p:nvCxnSpPr>
          <p:cNvPr id="20" name="直接连接符 19"/>
          <p:cNvCxnSpPr/>
          <p:nvPr>
            <p:custDataLst>
              <p:tags r:id="rId14"/>
            </p:custDataLst>
          </p:nvPr>
        </p:nvCxnSpPr>
        <p:spPr>
          <a:xfrm>
            <a:off x="7150735" y="3019108"/>
            <a:ext cx="0" cy="823410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21" name="椭圆 20"/>
          <p:cNvSpPr/>
          <p:nvPr>
            <p:custDataLst>
              <p:tags r:id="rId15"/>
            </p:custDataLst>
          </p:nvPr>
        </p:nvSpPr>
        <p:spPr>
          <a:xfrm flipV="1">
            <a:off x="7061835" y="2838133"/>
            <a:ext cx="169912" cy="169905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2" name="椭圆 21"/>
          <p:cNvSpPr/>
          <p:nvPr>
            <p:custDataLst>
              <p:tags r:id="rId16"/>
            </p:custDataLst>
          </p:nvPr>
        </p:nvSpPr>
        <p:spPr>
          <a:xfrm flipV="1">
            <a:off x="7102475" y="2879408"/>
            <a:ext cx="88037" cy="88033"/>
          </a:xfrm>
          <a:prstGeom prst="ellipse">
            <a:avLst/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3" name="椭圆 22"/>
          <p:cNvSpPr/>
          <p:nvPr>
            <p:custDataLst>
              <p:tags r:id="rId17"/>
            </p:custDataLst>
          </p:nvPr>
        </p:nvSpPr>
        <p:spPr>
          <a:xfrm flipV="1">
            <a:off x="3874135" y="3674428"/>
            <a:ext cx="102285" cy="102282"/>
          </a:xfrm>
          <a:prstGeom prst="ellips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18"/>
            </p:custDataLst>
          </p:nvPr>
        </p:nvCxnSpPr>
        <p:spPr>
          <a:xfrm>
            <a:off x="3925570" y="3786188"/>
            <a:ext cx="0" cy="1081372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25" name="椭圆 24"/>
          <p:cNvSpPr/>
          <p:nvPr>
            <p:custDataLst>
              <p:tags r:id="rId19"/>
            </p:custDataLst>
          </p:nvPr>
        </p:nvSpPr>
        <p:spPr>
          <a:xfrm flipV="1">
            <a:off x="8509635" y="3903663"/>
            <a:ext cx="256545" cy="256537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20"/>
            </p:custDataLst>
          </p:nvPr>
        </p:nvCxnSpPr>
        <p:spPr>
          <a:xfrm>
            <a:off x="8636635" y="4188143"/>
            <a:ext cx="0" cy="401182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sp>
        <p:nvSpPr>
          <p:cNvPr id="27" name="椭圆 26"/>
          <p:cNvSpPr/>
          <p:nvPr>
            <p:custDataLst>
              <p:tags r:id="rId21"/>
            </p:custDataLst>
          </p:nvPr>
        </p:nvSpPr>
        <p:spPr>
          <a:xfrm flipV="1">
            <a:off x="5031105" y="4206558"/>
            <a:ext cx="317778" cy="317767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22"/>
            </p:custDataLst>
          </p:nvPr>
        </p:nvCxnSpPr>
        <p:spPr>
          <a:xfrm>
            <a:off x="5187315" y="4574858"/>
            <a:ext cx="0" cy="701994"/>
          </a:xfrm>
          <a:prstGeom prst="line">
            <a:avLst/>
          </a:prstGeom>
          <a:noFill/>
          <a:ln w="6350" cap="flat" cmpd="sng" algn="ctr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ysDash"/>
            <a:miter lim="800000"/>
          </a:ln>
          <a:effectLst/>
        </p:spPr>
      </p:cxnSp>
      <p:pic>
        <p:nvPicPr>
          <p:cNvPr id="29" name="图片 13" descr="343435383038363b343532323339363bd5bdc2d4c4bfb1ea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99685" y="4275138"/>
            <a:ext cx="180000" cy="180000"/>
          </a:xfrm>
          <a:prstGeom prst="rect">
            <a:avLst/>
          </a:prstGeom>
          <a:effectLst>
            <a:outerShdw blurRad="762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30" name="图片 17" descr="343439383331313b343532303033333bb1a8bcdbb9a4bedf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547735" y="3941763"/>
            <a:ext cx="180000" cy="180000"/>
          </a:xfrm>
          <a:prstGeom prst="rect">
            <a:avLst/>
          </a:prstGeom>
          <a:effectLst>
            <a:outerShdw blurRad="762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</p:pic>
      <p:pic>
        <p:nvPicPr>
          <p:cNvPr id="31" name="图片 14" descr="343435383036303b343532343136303bcfeec4bfbda8d2e9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217035" y="3013393"/>
            <a:ext cx="180000" cy="180000"/>
          </a:xfrm>
          <a:prstGeom prst="rect">
            <a:avLst/>
          </a:prstGeom>
          <a:effectLst>
            <a:outerShdw blurRad="762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32" name="任意多边形: 形状 286"/>
          <p:cNvSpPr/>
          <p:nvPr>
            <p:custDataLst>
              <p:tags r:id="rId32"/>
            </p:custDataLst>
          </p:nvPr>
        </p:nvSpPr>
        <p:spPr>
          <a:xfrm>
            <a:off x="5489575" y="2986088"/>
            <a:ext cx="1305029" cy="1305035"/>
          </a:xfrm>
          <a:custGeom>
            <a:avLst/>
            <a:gdLst>
              <a:gd name="connsiteX0" fmla="*/ 216236 w 216800"/>
              <a:gd name="connsiteY0" fmla="*/ 137858 h 216801"/>
              <a:gd name="connsiteX1" fmla="*/ 216004 w 216800"/>
              <a:gd name="connsiteY1" fmla="*/ 144612 h 216801"/>
              <a:gd name="connsiteX2" fmla="*/ 213679 w 216800"/>
              <a:gd name="connsiteY2" fmla="*/ 152646 h 216801"/>
              <a:gd name="connsiteX3" fmla="*/ 209726 w 216800"/>
              <a:gd name="connsiteY3" fmla="*/ 159981 h 216801"/>
              <a:gd name="connsiteX4" fmla="*/ 204611 w 216800"/>
              <a:gd name="connsiteY4" fmla="*/ 164638 h 216801"/>
              <a:gd name="connsiteX5" fmla="*/ 199728 w 216800"/>
              <a:gd name="connsiteY5" fmla="*/ 166036 h 216801"/>
              <a:gd name="connsiteX6" fmla="*/ 195078 w 216800"/>
              <a:gd name="connsiteY6" fmla="*/ 165104 h 216801"/>
              <a:gd name="connsiteX7" fmla="*/ 189265 w 216800"/>
              <a:gd name="connsiteY7" fmla="*/ 163823 h 216801"/>
              <a:gd name="connsiteX8" fmla="*/ 182173 w 216800"/>
              <a:gd name="connsiteY8" fmla="*/ 163590 h 216801"/>
              <a:gd name="connsiteX9" fmla="*/ 174966 w 216800"/>
              <a:gd name="connsiteY9" fmla="*/ 165104 h 216801"/>
              <a:gd name="connsiteX10" fmla="*/ 168804 w 216800"/>
              <a:gd name="connsiteY10" fmla="*/ 169063 h 216801"/>
              <a:gd name="connsiteX11" fmla="*/ 162293 w 216800"/>
              <a:gd name="connsiteY11" fmla="*/ 182336 h 216801"/>
              <a:gd name="connsiteX12" fmla="*/ 164386 w 216800"/>
              <a:gd name="connsiteY12" fmla="*/ 196542 h 216801"/>
              <a:gd name="connsiteX13" fmla="*/ 163688 w 216800"/>
              <a:gd name="connsiteY13" fmla="*/ 205856 h 216801"/>
              <a:gd name="connsiteX14" fmla="*/ 159271 w 216800"/>
              <a:gd name="connsiteY14" fmla="*/ 209698 h 216801"/>
              <a:gd name="connsiteX15" fmla="*/ 152644 w 216800"/>
              <a:gd name="connsiteY15" fmla="*/ 213307 h 216801"/>
              <a:gd name="connsiteX16" fmla="*/ 145087 w 216800"/>
              <a:gd name="connsiteY16" fmla="*/ 215870 h 216801"/>
              <a:gd name="connsiteX17" fmla="*/ 138112 w 216800"/>
              <a:gd name="connsiteY17" fmla="*/ 216802 h 216801"/>
              <a:gd name="connsiteX18" fmla="*/ 134159 w 216800"/>
              <a:gd name="connsiteY18" fmla="*/ 215171 h 216801"/>
              <a:gd name="connsiteX19" fmla="*/ 131602 w 216800"/>
              <a:gd name="connsiteY19" fmla="*/ 211679 h 216801"/>
              <a:gd name="connsiteX20" fmla="*/ 131369 w 216800"/>
              <a:gd name="connsiteY20" fmla="*/ 211679 h 216801"/>
              <a:gd name="connsiteX21" fmla="*/ 122650 w 216800"/>
              <a:gd name="connsiteY21" fmla="*/ 199219 h 216801"/>
              <a:gd name="connsiteX22" fmla="*/ 108350 w 216800"/>
              <a:gd name="connsiteY22" fmla="*/ 193979 h 216801"/>
              <a:gd name="connsiteX23" fmla="*/ 94051 w 216800"/>
              <a:gd name="connsiteY23" fmla="*/ 199219 h 216801"/>
              <a:gd name="connsiteX24" fmla="*/ 85099 w 216800"/>
              <a:gd name="connsiteY24" fmla="*/ 211444 h 216801"/>
              <a:gd name="connsiteX25" fmla="*/ 81611 w 216800"/>
              <a:gd name="connsiteY25" fmla="*/ 215520 h 216801"/>
              <a:gd name="connsiteX26" fmla="*/ 76496 w 216800"/>
              <a:gd name="connsiteY26" fmla="*/ 216802 h 216801"/>
              <a:gd name="connsiteX27" fmla="*/ 69172 w 216800"/>
              <a:gd name="connsiteY27" fmla="*/ 215636 h 216801"/>
              <a:gd name="connsiteX28" fmla="*/ 61034 w 216800"/>
              <a:gd name="connsiteY28" fmla="*/ 212725 h 216801"/>
              <a:gd name="connsiteX29" fmla="*/ 53710 w 216800"/>
              <a:gd name="connsiteY29" fmla="*/ 208651 h 216801"/>
              <a:gd name="connsiteX30" fmla="*/ 48827 w 216800"/>
              <a:gd name="connsiteY30" fmla="*/ 203993 h 216801"/>
              <a:gd name="connsiteX31" fmla="*/ 47548 w 216800"/>
              <a:gd name="connsiteY31" fmla="*/ 200151 h 216801"/>
              <a:gd name="connsiteX32" fmla="*/ 49292 w 216800"/>
              <a:gd name="connsiteY32" fmla="*/ 193979 h 216801"/>
              <a:gd name="connsiteX33" fmla="*/ 51268 w 216800"/>
              <a:gd name="connsiteY33" fmla="*/ 181754 h 216801"/>
              <a:gd name="connsiteX34" fmla="*/ 45339 w 216800"/>
              <a:gd name="connsiteY34" fmla="*/ 169063 h 216801"/>
              <a:gd name="connsiteX35" fmla="*/ 37434 w 216800"/>
              <a:gd name="connsiteY35" fmla="*/ 164522 h 216801"/>
              <a:gd name="connsiteX36" fmla="*/ 28598 w 216800"/>
              <a:gd name="connsiteY36" fmla="*/ 163707 h 216801"/>
              <a:gd name="connsiteX37" fmla="*/ 18600 w 216800"/>
              <a:gd name="connsiteY37" fmla="*/ 165570 h 216801"/>
              <a:gd name="connsiteX38" fmla="*/ 12090 w 216800"/>
              <a:gd name="connsiteY38" fmla="*/ 165104 h 216801"/>
              <a:gd name="connsiteX39" fmla="*/ 7323 w 216800"/>
              <a:gd name="connsiteY39" fmla="*/ 160796 h 216801"/>
              <a:gd name="connsiteX40" fmla="*/ 3371 w 216800"/>
              <a:gd name="connsiteY40" fmla="*/ 153344 h 216801"/>
              <a:gd name="connsiteX41" fmla="*/ 696 w 216800"/>
              <a:gd name="connsiteY41" fmla="*/ 144961 h 216801"/>
              <a:gd name="connsiteX42" fmla="*/ 231 w 216800"/>
              <a:gd name="connsiteY42" fmla="*/ 137858 h 216801"/>
              <a:gd name="connsiteX43" fmla="*/ 4882 w 216800"/>
              <a:gd name="connsiteY43" fmla="*/ 131338 h 216801"/>
              <a:gd name="connsiteX44" fmla="*/ 17437 w 216800"/>
              <a:gd name="connsiteY44" fmla="*/ 122140 h 216801"/>
              <a:gd name="connsiteX45" fmla="*/ 23018 w 216800"/>
              <a:gd name="connsiteY45" fmla="*/ 107818 h 216801"/>
              <a:gd name="connsiteX46" fmla="*/ 17437 w 216800"/>
              <a:gd name="connsiteY46" fmla="*/ 93613 h 216801"/>
              <a:gd name="connsiteX47" fmla="*/ 4882 w 216800"/>
              <a:gd name="connsiteY47" fmla="*/ 84764 h 216801"/>
              <a:gd name="connsiteX48" fmla="*/ 1394 w 216800"/>
              <a:gd name="connsiteY48" fmla="*/ 81388 h 216801"/>
              <a:gd name="connsiteX49" fmla="*/ -1 w 216800"/>
              <a:gd name="connsiteY49" fmla="*/ 75915 h 216801"/>
              <a:gd name="connsiteX50" fmla="*/ 929 w 216800"/>
              <a:gd name="connsiteY50" fmla="*/ 69162 h 216801"/>
              <a:gd name="connsiteX51" fmla="*/ 3371 w 216800"/>
              <a:gd name="connsiteY51" fmla="*/ 61943 h 216801"/>
              <a:gd name="connsiteX52" fmla="*/ 6858 w 216800"/>
              <a:gd name="connsiteY52" fmla="*/ 55539 h 216801"/>
              <a:gd name="connsiteX53" fmla="*/ 11160 w 216800"/>
              <a:gd name="connsiteY53" fmla="*/ 51231 h 216801"/>
              <a:gd name="connsiteX54" fmla="*/ 14764 w 216800"/>
              <a:gd name="connsiteY54" fmla="*/ 50300 h 216801"/>
              <a:gd name="connsiteX55" fmla="*/ 18600 w 216800"/>
              <a:gd name="connsiteY55" fmla="*/ 51231 h 216801"/>
              <a:gd name="connsiteX56" fmla="*/ 33132 w 216800"/>
              <a:gd name="connsiteY56" fmla="*/ 52978 h 216801"/>
              <a:gd name="connsiteX57" fmla="*/ 46502 w 216800"/>
              <a:gd name="connsiteY57" fmla="*/ 46341 h 216801"/>
              <a:gd name="connsiteX58" fmla="*/ 50571 w 216800"/>
              <a:gd name="connsiteY58" fmla="*/ 39471 h 216801"/>
              <a:gd name="connsiteX59" fmla="*/ 52198 w 216800"/>
              <a:gd name="connsiteY59" fmla="*/ 31437 h 216801"/>
              <a:gd name="connsiteX60" fmla="*/ 52198 w 216800"/>
              <a:gd name="connsiteY60" fmla="*/ 24218 h 216801"/>
              <a:gd name="connsiteX61" fmla="*/ 51617 w 216800"/>
              <a:gd name="connsiteY61" fmla="*/ 19561 h 216801"/>
              <a:gd name="connsiteX62" fmla="*/ 50803 w 216800"/>
              <a:gd name="connsiteY62" fmla="*/ 16301 h 216801"/>
              <a:gd name="connsiteX63" fmla="*/ 51152 w 216800"/>
              <a:gd name="connsiteY63" fmla="*/ 13041 h 216801"/>
              <a:gd name="connsiteX64" fmla="*/ 56151 w 216800"/>
              <a:gd name="connsiteY64" fmla="*/ 7335 h 216801"/>
              <a:gd name="connsiteX65" fmla="*/ 63940 w 216800"/>
              <a:gd name="connsiteY65" fmla="*/ 3260 h 216801"/>
              <a:gd name="connsiteX66" fmla="*/ 72078 w 216800"/>
              <a:gd name="connsiteY66" fmla="*/ 815 h 216801"/>
              <a:gd name="connsiteX67" fmla="*/ 78356 w 216800"/>
              <a:gd name="connsiteY67" fmla="*/ 0 h 216801"/>
              <a:gd name="connsiteX68" fmla="*/ 83123 w 216800"/>
              <a:gd name="connsiteY68" fmla="*/ 1980 h 216801"/>
              <a:gd name="connsiteX69" fmla="*/ 85564 w 216800"/>
              <a:gd name="connsiteY69" fmla="*/ 6055 h 216801"/>
              <a:gd name="connsiteX70" fmla="*/ 93934 w 216800"/>
              <a:gd name="connsiteY70" fmla="*/ 17116 h 216801"/>
              <a:gd name="connsiteX71" fmla="*/ 107653 w 216800"/>
              <a:gd name="connsiteY71" fmla="*/ 21890 h 216801"/>
              <a:gd name="connsiteX72" fmla="*/ 122069 w 216800"/>
              <a:gd name="connsiteY72" fmla="*/ 17349 h 216801"/>
              <a:gd name="connsiteX73" fmla="*/ 130904 w 216800"/>
              <a:gd name="connsiteY73" fmla="*/ 5822 h 216801"/>
              <a:gd name="connsiteX74" fmla="*/ 133811 w 216800"/>
              <a:gd name="connsiteY74" fmla="*/ 1980 h 216801"/>
              <a:gd name="connsiteX75" fmla="*/ 137879 w 216800"/>
              <a:gd name="connsiteY75" fmla="*/ 0 h 216801"/>
              <a:gd name="connsiteX76" fmla="*/ 144971 w 216800"/>
              <a:gd name="connsiteY76" fmla="*/ 931 h 216801"/>
              <a:gd name="connsiteX77" fmla="*/ 152528 w 216800"/>
              <a:gd name="connsiteY77" fmla="*/ 3493 h 216801"/>
              <a:gd name="connsiteX78" fmla="*/ 159387 w 216800"/>
              <a:gd name="connsiteY78" fmla="*/ 7685 h 216801"/>
              <a:gd name="connsiteX79" fmla="*/ 164386 w 216800"/>
              <a:gd name="connsiteY79" fmla="*/ 13273 h 216801"/>
              <a:gd name="connsiteX80" fmla="*/ 165083 w 216800"/>
              <a:gd name="connsiteY80" fmla="*/ 17349 h 216801"/>
              <a:gd name="connsiteX81" fmla="*/ 164153 w 216800"/>
              <a:gd name="connsiteY81" fmla="*/ 20493 h 216801"/>
              <a:gd name="connsiteX82" fmla="*/ 162293 w 216800"/>
              <a:gd name="connsiteY82" fmla="*/ 34697 h 216801"/>
              <a:gd name="connsiteX83" fmla="*/ 169036 w 216800"/>
              <a:gd name="connsiteY83" fmla="*/ 47738 h 216801"/>
              <a:gd name="connsiteX84" fmla="*/ 182755 w 216800"/>
              <a:gd name="connsiteY84" fmla="*/ 53909 h 216801"/>
              <a:gd name="connsiteX85" fmla="*/ 197869 w 216800"/>
              <a:gd name="connsiteY85" fmla="*/ 51231 h 216801"/>
              <a:gd name="connsiteX86" fmla="*/ 202402 w 216800"/>
              <a:gd name="connsiteY86" fmla="*/ 50300 h 216801"/>
              <a:gd name="connsiteX87" fmla="*/ 206935 w 216800"/>
              <a:gd name="connsiteY87" fmla="*/ 52395 h 216801"/>
              <a:gd name="connsiteX88" fmla="*/ 213097 w 216800"/>
              <a:gd name="connsiteY88" fmla="*/ 62292 h 216801"/>
              <a:gd name="connsiteX89" fmla="*/ 216701 w 216800"/>
              <a:gd name="connsiteY89" fmla="*/ 75682 h 216801"/>
              <a:gd name="connsiteX90" fmla="*/ 215424 w 216800"/>
              <a:gd name="connsiteY90" fmla="*/ 81853 h 216801"/>
              <a:gd name="connsiteX91" fmla="*/ 211818 w 216800"/>
              <a:gd name="connsiteY91" fmla="*/ 84764 h 216801"/>
              <a:gd name="connsiteX92" fmla="*/ 199496 w 216800"/>
              <a:gd name="connsiteY92" fmla="*/ 93730 h 216801"/>
              <a:gd name="connsiteX93" fmla="*/ 194380 w 216800"/>
              <a:gd name="connsiteY93" fmla="*/ 108284 h 216801"/>
              <a:gd name="connsiteX94" fmla="*/ 198681 w 216800"/>
              <a:gd name="connsiteY94" fmla="*/ 122140 h 216801"/>
              <a:gd name="connsiteX95" fmla="*/ 209959 w 216800"/>
              <a:gd name="connsiteY95" fmla="*/ 130639 h 216801"/>
              <a:gd name="connsiteX96" fmla="*/ 212748 w 216800"/>
              <a:gd name="connsiteY96" fmla="*/ 132502 h 216801"/>
              <a:gd name="connsiteX97" fmla="*/ 216236 w 216800"/>
              <a:gd name="connsiteY97" fmla="*/ 137858 h 216801"/>
              <a:gd name="connsiteX98" fmla="*/ 108118 w 216800"/>
              <a:gd name="connsiteY98" fmla="*/ 158816 h 216801"/>
              <a:gd name="connsiteX99" fmla="*/ 127881 w 216800"/>
              <a:gd name="connsiteY99" fmla="*/ 154858 h 216801"/>
              <a:gd name="connsiteX100" fmla="*/ 144041 w 216800"/>
              <a:gd name="connsiteY100" fmla="*/ 143913 h 216801"/>
              <a:gd name="connsiteX101" fmla="*/ 154853 w 216800"/>
              <a:gd name="connsiteY101" fmla="*/ 127729 h 216801"/>
              <a:gd name="connsiteX102" fmla="*/ 158805 w 216800"/>
              <a:gd name="connsiteY102" fmla="*/ 108051 h 216801"/>
              <a:gd name="connsiteX103" fmla="*/ 154853 w 216800"/>
              <a:gd name="connsiteY103" fmla="*/ 88374 h 216801"/>
              <a:gd name="connsiteX104" fmla="*/ 144041 w 216800"/>
              <a:gd name="connsiteY104" fmla="*/ 72306 h 216801"/>
              <a:gd name="connsiteX105" fmla="*/ 127881 w 216800"/>
              <a:gd name="connsiteY105" fmla="*/ 61477 h 216801"/>
              <a:gd name="connsiteX106" fmla="*/ 108118 w 216800"/>
              <a:gd name="connsiteY106" fmla="*/ 57519 h 216801"/>
              <a:gd name="connsiteX107" fmla="*/ 88470 w 216800"/>
              <a:gd name="connsiteY107" fmla="*/ 61477 h 216801"/>
              <a:gd name="connsiteX108" fmla="*/ 72427 w 216800"/>
              <a:gd name="connsiteY108" fmla="*/ 72306 h 216801"/>
              <a:gd name="connsiteX109" fmla="*/ 61615 w 216800"/>
              <a:gd name="connsiteY109" fmla="*/ 88374 h 216801"/>
              <a:gd name="connsiteX110" fmla="*/ 57662 w 216800"/>
              <a:gd name="connsiteY110" fmla="*/ 108051 h 216801"/>
              <a:gd name="connsiteX111" fmla="*/ 61615 w 216800"/>
              <a:gd name="connsiteY111" fmla="*/ 127729 h 216801"/>
              <a:gd name="connsiteX112" fmla="*/ 72427 w 216800"/>
              <a:gd name="connsiteY112" fmla="*/ 143913 h 216801"/>
              <a:gd name="connsiteX113" fmla="*/ 88470 w 216800"/>
              <a:gd name="connsiteY113" fmla="*/ 154858 h 216801"/>
              <a:gd name="connsiteX114" fmla="*/ 108118 w 216800"/>
              <a:gd name="connsiteY114" fmla="*/ 158816 h 21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16800" h="216801">
                <a:moveTo>
                  <a:pt x="216236" y="137858"/>
                </a:moveTo>
                <a:cubicBezTo>
                  <a:pt x="216547" y="139721"/>
                  <a:pt x="216471" y="141972"/>
                  <a:pt x="216004" y="144612"/>
                </a:cubicBezTo>
                <a:cubicBezTo>
                  <a:pt x="215539" y="147251"/>
                  <a:pt x="214765" y="149929"/>
                  <a:pt x="213679" y="152646"/>
                </a:cubicBezTo>
                <a:cubicBezTo>
                  <a:pt x="212594" y="155362"/>
                  <a:pt x="211277" y="157808"/>
                  <a:pt x="209726" y="159981"/>
                </a:cubicBezTo>
                <a:cubicBezTo>
                  <a:pt x="208175" y="162154"/>
                  <a:pt x="206470" y="163707"/>
                  <a:pt x="204611" y="164638"/>
                </a:cubicBezTo>
                <a:cubicBezTo>
                  <a:pt x="202750" y="165570"/>
                  <a:pt x="201123" y="166036"/>
                  <a:pt x="199728" y="166036"/>
                </a:cubicBezTo>
                <a:cubicBezTo>
                  <a:pt x="198334" y="166036"/>
                  <a:pt x="196783" y="165725"/>
                  <a:pt x="195078" y="165104"/>
                </a:cubicBezTo>
                <a:cubicBezTo>
                  <a:pt x="193527" y="164638"/>
                  <a:pt x="191589" y="164211"/>
                  <a:pt x="189265" y="163823"/>
                </a:cubicBezTo>
                <a:cubicBezTo>
                  <a:pt x="186939" y="163435"/>
                  <a:pt x="184575" y="163358"/>
                  <a:pt x="182173" y="163590"/>
                </a:cubicBezTo>
                <a:cubicBezTo>
                  <a:pt x="179771" y="163823"/>
                  <a:pt x="177368" y="164328"/>
                  <a:pt x="174966" y="165104"/>
                </a:cubicBezTo>
                <a:cubicBezTo>
                  <a:pt x="172563" y="165880"/>
                  <a:pt x="170509" y="167200"/>
                  <a:pt x="168804" y="169063"/>
                </a:cubicBezTo>
                <a:cubicBezTo>
                  <a:pt x="165083" y="172944"/>
                  <a:pt x="162913" y="177369"/>
                  <a:pt x="162293" y="182336"/>
                </a:cubicBezTo>
                <a:cubicBezTo>
                  <a:pt x="161673" y="187303"/>
                  <a:pt x="162371" y="192039"/>
                  <a:pt x="164386" y="196542"/>
                </a:cubicBezTo>
                <a:cubicBezTo>
                  <a:pt x="165936" y="199645"/>
                  <a:pt x="165704" y="202751"/>
                  <a:pt x="163688" y="205856"/>
                </a:cubicBezTo>
                <a:cubicBezTo>
                  <a:pt x="162758" y="207098"/>
                  <a:pt x="161286" y="208380"/>
                  <a:pt x="159271" y="209698"/>
                </a:cubicBezTo>
                <a:cubicBezTo>
                  <a:pt x="157255" y="211018"/>
                  <a:pt x="155046" y="212221"/>
                  <a:pt x="152644" y="213307"/>
                </a:cubicBezTo>
                <a:cubicBezTo>
                  <a:pt x="150241" y="214395"/>
                  <a:pt x="147722" y="215249"/>
                  <a:pt x="145087" y="215870"/>
                </a:cubicBezTo>
                <a:cubicBezTo>
                  <a:pt x="142452" y="216491"/>
                  <a:pt x="140127" y="216802"/>
                  <a:pt x="138112" y="216802"/>
                </a:cubicBezTo>
                <a:cubicBezTo>
                  <a:pt x="136717" y="216802"/>
                  <a:pt x="135399" y="216257"/>
                  <a:pt x="134159" y="215171"/>
                </a:cubicBezTo>
                <a:cubicBezTo>
                  <a:pt x="132919" y="214085"/>
                  <a:pt x="132067" y="212919"/>
                  <a:pt x="131602" y="211679"/>
                </a:cubicBezTo>
                <a:lnTo>
                  <a:pt x="131369" y="211679"/>
                </a:lnTo>
                <a:cubicBezTo>
                  <a:pt x="129664" y="206866"/>
                  <a:pt x="126757" y="202712"/>
                  <a:pt x="122650" y="199219"/>
                </a:cubicBezTo>
                <a:cubicBezTo>
                  <a:pt x="118542" y="195727"/>
                  <a:pt x="113775" y="193979"/>
                  <a:pt x="108350" y="193979"/>
                </a:cubicBezTo>
                <a:cubicBezTo>
                  <a:pt x="103080" y="193979"/>
                  <a:pt x="98313" y="195727"/>
                  <a:pt x="94051" y="199219"/>
                </a:cubicBezTo>
                <a:cubicBezTo>
                  <a:pt x="89788" y="202712"/>
                  <a:pt x="86804" y="206788"/>
                  <a:pt x="85099" y="211444"/>
                </a:cubicBezTo>
                <a:cubicBezTo>
                  <a:pt x="84324" y="213307"/>
                  <a:pt x="83161" y="214667"/>
                  <a:pt x="81611" y="215520"/>
                </a:cubicBezTo>
                <a:cubicBezTo>
                  <a:pt x="80061" y="216374"/>
                  <a:pt x="78356" y="216802"/>
                  <a:pt x="76496" y="216802"/>
                </a:cubicBezTo>
                <a:cubicBezTo>
                  <a:pt x="74326" y="216802"/>
                  <a:pt x="71884" y="216413"/>
                  <a:pt x="69172" y="215636"/>
                </a:cubicBezTo>
                <a:cubicBezTo>
                  <a:pt x="66459" y="214860"/>
                  <a:pt x="63746" y="213889"/>
                  <a:pt x="61034" y="212725"/>
                </a:cubicBezTo>
                <a:cubicBezTo>
                  <a:pt x="58321" y="211561"/>
                  <a:pt x="55879" y="210204"/>
                  <a:pt x="53710" y="208651"/>
                </a:cubicBezTo>
                <a:cubicBezTo>
                  <a:pt x="51540" y="207098"/>
                  <a:pt x="49912" y="205546"/>
                  <a:pt x="48827" y="203993"/>
                </a:cubicBezTo>
                <a:cubicBezTo>
                  <a:pt x="48052" y="202907"/>
                  <a:pt x="47625" y="201626"/>
                  <a:pt x="47548" y="200151"/>
                </a:cubicBezTo>
                <a:cubicBezTo>
                  <a:pt x="47471" y="198676"/>
                  <a:pt x="48052" y="196620"/>
                  <a:pt x="49292" y="193979"/>
                </a:cubicBezTo>
                <a:cubicBezTo>
                  <a:pt x="50997" y="190409"/>
                  <a:pt x="51656" y="186334"/>
                  <a:pt x="51268" y="181754"/>
                </a:cubicBezTo>
                <a:cubicBezTo>
                  <a:pt x="50881" y="177174"/>
                  <a:pt x="48904" y="172944"/>
                  <a:pt x="45339" y="169063"/>
                </a:cubicBezTo>
                <a:cubicBezTo>
                  <a:pt x="43169" y="166734"/>
                  <a:pt x="40534" y="165220"/>
                  <a:pt x="37434" y="164522"/>
                </a:cubicBezTo>
                <a:cubicBezTo>
                  <a:pt x="34334" y="163823"/>
                  <a:pt x="31388" y="163551"/>
                  <a:pt x="28598" y="163707"/>
                </a:cubicBezTo>
                <a:cubicBezTo>
                  <a:pt x="25343" y="163862"/>
                  <a:pt x="22010" y="164483"/>
                  <a:pt x="18600" y="165570"/>
                </a:cubicBezTo>
                <a:cubicBezTo>
                  <a:pt x="16430" y="166191"/>
                  <a:pt x="14260" y="166036"/>
                  <a:pt x="12090" y="165104"/>
                </a:cubicBezTo>
                <a:cubicBezTo>
                  <a:pt x="10385" y="164483"/>
                  <a:pt x="8796" y="163047"/>
                  <a:pt x="7323" y="160796"/>
                </a:cubicBezTo>
                <a:cubicBezTo>
                  <a:pt x="5851" y="158545"/>
                  <a:pt x="4533" y="156061"/>
                  <a:pt x="3371" y="153344"/>
                </a:cubicBezTo>
                <a:cubicBezTo>
                  <a:pt x="2208" y="150627"/>
                  <a:pt x="1317" y="147833"/>
                  <a:pt x="696" y="144961"/>
                </a:cubicBezTo>
                <a:cubicBezTo>
                  <a:pt x="77" y="142089"/>
                  <a:pt x="-79" y="139721"/>
                  <a:pt x="231" y="137858"/>
                </a:cubicBezTo>
                <a:cubicBezTo>
                  <a:pt x="696" y="134443"/>
                  <a:pt x="2246" y="132270"/>
                  <a:pt x="4882" y="131338"/>
                </a:cubicBezTo>
                <a:cubicBezTo>
                  <a:pt x="9532" y="129475"/>
                  <a:pt x="13717" y="126409"/>
                  <a:pt x="17437" y="122140"/>
                </a:cubicBezTo>
                <a:cubicBezTo>
                  <a:pt x="21158" y="117870"/>
                  <a:pt x="23018" y="113097"/>
                  <a:pt x="23018" y="107818"/>
                </a:cubicBezTo>
                <a:cubicBezTo>
                  <a:pt x="23018" y="102385"/>
                  <a:pt x="21158" y="97650"/>
                  <a:pt x="17437" y="93613"/>
                </a:cubicBezTo>
                <a:cubicBezTo>
                  <a:pt x="13717" y="89577"/>
                  <a:pt x="9532" y="86627"/>
                  <a:pt x="4882" y="84764"/>
                </a:cubicBezTo>
                <a:cubicBezTo>
                  <a:pt x="3487" y="84299"/>
                  <a:pt x="2324" y="83173"/>
                  <a:pt x="1394" y="81388"/>
                </a:cubicBezTo>
                <a:cubicBezTo>
                  <a:pt x="464" y="79602"/>
                  <a:pt x="-1" y="77778"/>
                  <a:pt x="-1" y="75915"/>
                </a:cubicBezTo>
                <a:cubicBezTo>
                  <a:pt x="-1" y="73897"/>
                  <a:pt x="309" y="71646"/>
                  <a:pt x="929" y="69162"/>
                </a:cubicBezTo>
                <a:cubicBezTo>
                  <a:pt x="1549" y="66678"/>
                  <a:pt x="2363" y="64272"/>
                  <a:pt x="3371" y="61943"/>
                </a:cubicBezTo>
                <a:cubicBezTo>
                  <a:pt x="4378" y="59615"/>
                  <a:pt x="5541" y="57480"/>
                  <a:pt x="6858" y="55539"/>
                </a:cubicBezTo>
                <a:cubicBezTo>
                  <a:pt x="8176" y="53599"/>
                  <a:pt x="9609" y="52163"/>
                  <a:pt x="11160" y="51231"/>
                </a:cubicBezTo>
                <a:cubicBezTo>
                  <a:pt x="12400" y="50455"/>
                  <a:pt x="13601" y="50144"/>
                  <a:pt x="14764" y="50300"/>
                </a:cubicBezTo>
                <a:cubicBezTo>
                  <a:pt x="15926" y="50455"/>
                  <a:pt x="17205" y="50765"/>
                  <a:pt x="18600" y="51231"/>
                </a:cubicBezTo>
                <a:cubicBezTo>
                  <a:pt x="23250" y="53094"/>
                  <a:pt x="28094" y="53676"/>
                  <a:pt x="33132" y="52978"/>
                </a:cubicBezTo>
                <a:cubicBezTo>
                  <a:pt x="38170" y="52279"/>
                  <a:pt x="42626" y="50067"/>
                  <a:pt x="46502" y="46341"/>
                </a:cubicBezTo>
                <a:cubicBezTo>
                  <a:pt x="48362" y="44478"/>
                  <a:pt x="49718" y="42188"/>
                  <a:pt x="50571" y="39471"/>
                </a:cubicBezTo>
                <a:cubicBezTo>
                  <a:pt x="51423" y="36754"/>
                  <a:pt x="51966" y="34076"/>
                  <a:pt x="52198" y="31437"/>
                </a:cubicBezTo>
                <a:cubicBezTo>
                  <a:pt x="52431" y="28798"/>
                  <a:pt x="52431" y="26392"/>
                  <a:pt x="52198" y="24218"/>
                </a:cubicBezTo>
                <a:cubicBezTo>
                  <a:pt x="51966" y="22045"/>
                  <a:pt x="51772" y="20493"/>
                  <a:pt x="51617" y="19561"/>
                </a:cubicBezTo>
                <a:cubicBezTo>
                  <a:pt x="51307" y="18630"/>
                  <a:pt x="51036" y="17543"/>
                  <a:pt x="50803" y="16301"/>
                </a:cubicBezTo>
                <a:cubicBezTo>
                  <a:pt x="50571" y="15059"/>
                  <a:pt x="50687" y="13972"/>
                  <a:pt x="51152" y="13041"/>
                </a:cubicBezTo>
                <a:cubicBezTo>
                  <a:pt x="52082" y="10867"/>
                  <a:pt x="53748" y="8966"/>
                  <a:pt x="56151" y="7335"/>
                </a:cubicBezTo>
                <a:cubicBezTo>
                  <a:pt x="58554" y="5705"/>
                  <a:pt x="61150" y="4347"/>
                  <a:pt x="63940" y="3260"/>
                </a:cubicBezTo>
                <a:cubicBezTo>
                  <a:pt x="66730" y="2173"/>
                  <a:pt x="69443" y="1358"/>
                  <a:pt x="72078" y="815"/>
                </a:cubicBezTo>
                <a:cubicBezTo>
                  <a:pt x="74713" y="272"/>
                  <a:pt x="76806" y="0"/>
                  <a:pt x="78356" y="0"/>
                </a:cubicBezTo>
                <a:cubicBezTo>
                  <a:pt x="80371" y="0"/>
                  <a:pt x="81960" y="660"/>
                  <a:pt x="83123" y="1980"/>
                </a:cubicBezTo>
                <a:cubicBezTo>
                  <a:pt x="84285" y="3299"/>
                  <a:pt x="85099" y="4658"/>
                  <a:pt x="85564" y="6055"/>
                </a:cubicBezTo>
                <a:cubicBezTo>
                  <a:pt x="87269" y="10246"/>
                  <a:pt x="90059" y="13933"/>
                  <a:pt x="93934" y="17116"/>
                </a:cubicBezTo>
                <a:cubicBezTo>
                  <a:pt x="97810" y="20298"/>
                  <a:pt x="102382" y="21890"/>
                  <a:pt x="107653" y="21890"/>
                </a:cubicBezTo>
                <a:cubicBezTo>
                  <a:pt x="113078" y="21890"/>
                  <a:pt x="117883" y="20376"/>
                  <a:pt x="122069" y="17349"/>
                </a:cubicBezTo>
                <a:cubicBezTo>
                  <a:pt x="126254" y="14322"/>
                  <a:pt x="129199" y="10479"/>
                  <a:pt x="130904" y="5822"/>
                </a:cubicBezTo>
                <a:cubicBezTo>
                  <a:pt x="131524" y="4580"/>
                  <a:pt x="132493" y="3299"/>
                  <a:pt x="133811" y="1980"/>
                </a:cubicBezTo>
                <a:cubicBezTo>
                  <a:pt x="135128" y="660"/>
                  <a:pt x="136484" y="0"/>
                  <a:pt x="137879" y="0"/>
                </a:cubicBezTo>
                <a:cubicBezTo>
                  <a:pt x="140049" y="0"/>
                  <a:pt x="142413" y="311"/>
                  <a:pt x="144971" y="931"/>
                </a:cubicBezTo>
                <a:cubicBezTo>
                  <a:pt x="147529" y="1553"/>
                  <a:pt x="150047" y="2406"/>
                  <a:pt x="152528" y="3493"/>
                </a:cubicBezTo>
                <a:cubicBezTo>
                  <a:pt x="155008" y="4580"/>
                  <a:pt x="157294" y="5977"/>
                  <a:pt x="159387" y="7685"/>
                </a:cubicBezTo>
                <a:cubicBezTo>
                  <a:pt x="161480" y="9392"/>
                  <a:pt x="163146" y="11255"/>
                  <a:pt x="164386" y="13273"/>
                </a:cubicBezTo>
                <a:cubicBezTo>
                  <a:pt x="165161" y="14515"/>
                  <a:pt x="165393" y="15874"/>
                  <a:pt x="165083" y="17349"/>
                </a:cubicBezTo>
                <a:cubicBezTo>
                  <a:pt x="164774" y="18824"/>
                  <a:pt x="164463" y="19871"/>
                  <a:pt x="164153" y="20493"/>
                </a:cubicBezTo>
                <a:cubicBezTo>
                  <a:pt x="162138" y="24995"/>
                  <a:pt x="161518" y="29730"/>
                  <a:pt x="162293" y="34697"/>
                </a:cubicBezTo>
                <a:cubicBezTo>
                  <a:pt x="163068" y="39665"/>
                  <a:pt x="165316" y="44012"/>
                  <a:pt x="169036" y="47738"/>
                </a:cubicBezTo>
                <a:cubicBezTo>
                  <a:pt x="172756" y="51464"/>
                  <a:pt x="177329" y="53521"/>
                  <a:pt x="182755" y="53909"/>
                </a:cubicBezTo>
                <a:cubicBezTo>
                  <a:pt x="188179" y="54297"/>
                  <a:pt x="193218" y="53404"/>
                  <a:pt x="197869" y="51231"/>
                </a:cubicBezTo>
                <a:cubicBezTo>
                  <a:pt x="199107" y="50455"/>
                  <a:pt x="200619" y="50144"/>
                  <a:pt x="202402" y="50300"/>
                </a:cubicBezTo>
                <a:cubicBezTo>
                  <a:pt x="204185" y="50455"/>
                  <a:pt x="205695" y="51154"/>
                  <a:pt x="206935" y="52395"/>
                </a:cubicBezTo>
                <a:cubicBezTo>
                  <a:pt x="209261" y="54569"/>
                  <a:pt x="211314" y="57868"/>
                  <a:pt x="213097" y="62292"/>
                </a:cubicBezTo>
                <a:cubicBezTo>
                  <a:pt x="214881" y="66717"/>
                  <a:pt x="216082" y="71180"/>
                  <a:pt x="216701" y="75682"/>
                </a:cubicBezTo>
                <a:cubicBezTo>
                  <a:pt x="217012" y="78321"/>
                  <a:pt x="216586" y="80379"/>
                  <a:pt x="215424" y="81853"/>
                </a:cubicBezTo>
                <a:cubicBezTo>
                  <a:pt x="214260" y="83328"/>
                  <a:pt x="213058" y="84299"/>
                  <a:pt x="211818" y="84764"/>
                </a:cubicBezTo>
                <a:cubicBezTo>
                  <a:pt x="207013" y="86472"/>
                  <a:pt x="202906" y="89461"/>
                  <a:pt x="199496" y="93730"/>
                </a:cubicBezTo>
                <a:cubicBezTo>
                  <a:pt x="196085" y="97999"/>
                  <a:pt x="194380" y="102850"/>
                  <a:pt x="194380" y="108284"/>
                </a:cubicBezTo>
                <a:cubicBezTo>
                  <a:pt x="194380" y="113563"/>
                  <a:pt x="195814" y="118181"/>
                  <a:pt x="198681" y="122140"/>
                </a:cubicBezTo>
                <a:cubicBezTo>
                  <a:pt x="201548" y="126098"/>
                  <a:pt x="205308" y="128932"/>
                  <a:pt x="209959" y="130639"/>
                </a:cubicBezTo>
                <a:cubicBezTo>
                  <a:pt x="211043" y="131261"/>
                  <a:pt x="211974" y="131881"/>
                  <a:pt x="212748" y="132502"/>
                </a:cubicBezTo>
                <a:cubicBezTo>
                  <a:pt x="214453" y="133900"/>
                  <a:pt x="215617" y="135685"/>
                  <a:pt x="216236" y="137858"/>
                </a:cubicBezTo>
                <a:close/>
                <a:moveTo>
                  <a:pt x="108118" y="158816"/>
                </a:moveTo>
                <a:cubicBezTo>
                  <a:pt x="115093" y="158816"/>
                  <a:pt x="121681" y="157497"/>
                  <a:pt x="127881" y="154858"/>
                </a:cubicBezTo>
                <a:cubicBezTo>
                  <a:pt x="134082" y="152219"/>
                  <a:pt x="139468" y="148570"/>
                  <a:pt x="144041" y="143913"/>
                </a:cubicBezTo>
                <a:cubicBezTo>
                  <a:pt x="148614" y="139256"/>
                  <a:pt x="152218" y="133861"/>
                  <a:pt x="154853" y="127729"/>
                </a:cubicBezTo>
                <a:cubicBezTo>
                  <a:pt x="157488" y="121596"/>
                  <a:pt x="158805" y="115037"/>
                  <a:pt x="158805" y="108051"/>
                </a:cubicBezTo>
                <a:cubicBezTo>
                  <a:pt x="158805" y="101065"/>
                  <a:pt x="157488" y="94506"/>
                  <a:pt x="154853" y="88374"/>
                </a:cubicBezTo>
                <a:cubicBezTo>
                  <a:pt x="152218" y="82242"/>
                  <a:pt x="148614" y="76886"/>
                  <a:pt x="144041" y="72306"/>
                </a:cubicBezTo>
                <a:cubicBezTo>
                  <a:pt x="139468" y="67726"/>
                  <a:pt x="134082" y="64116"/>
                  <a:pt x="127881" y="61477"/>
                </a:cubicBezTo>
                <a:cubicBezTo>
                  <a:pt x="121681" y="58838"/>
                  <a:pt x="115093" y="57519"/>
                  <a:pt x="108118" y="57519"/>
                </a:cubicBezTo>
                <a:cubicBezTo>
                  <a:pt x="101142" y="57519"/>
                  <a:pt x="94593" y="58838"/>
                  <a:pt x="88470" y="61477"/>
                </a:cubicBezTo>
                <a:cubicBezTo>
                  <a:pt x="82348" y="64116"/>
                  <a:pt x="77000" y="67726"/>
                  <a:pt x="72427" y="72306"/>
                </a:cubicBezTo>
                <a:cubicBezTo>
                  <a:pt x="67854" y="76886"/>
                  <a:pt x="64250" y="82242"/>
                  <a:pt x="61615" y="88374"/>
                </a:cubicBezTo>
                <a:cubicBezTo>
                  <a:pt x="58980" y="94506"/>
                  <a:pt x="57662" y="101065"/>
                  <a:pt x="57662" y="108051"/>
                </a:cubicBezTo>
                <a:cubicBezTo>
                  <a:pt x="57662" y="115037"/>
                  <a:pt x="58980" y="121596"/>
                  <a:pt x="61615" y="127729"/>
                </a:cubicBezTo>
                <a:cubicBezTo>
                  <a:pt x="64250" y="133861"/>
                  <a:pt x="67854" y="139256"/>
                  <a:pt x="72427" y="143913"/>
                </a:cubicBezTo>
                <a:cubicBezTo>
                  <a:pt x="77000" y="148570"/>
                  <a:pt x="82348" y="152219"/>
                  <a:pt x="88470" y="154858"/>
                </a:cubicBezTo>
                <a:cubicBezTo>
                  <a:pt x="94593" y="157497"/>
                  <a:pt x="101142" y="158816"/>
                  <a:pt x="108118" y="158816"/>
                </a:cubicBezTo>
                <a:close/>
              </a:path>
            </a:pathLst>
          </a:custGeom>
          <a:gradFill flip="none" rotWithShape="1">
            <a:gsLst>
              <a:gs pos="92000">
                <a:schemeClr val="accent1">
                  <a:lumMod val="75000"/>
                  <a:alpha val="100000"/>
                </a:schemeClr>
              </a:gs>
              <a:gs pos="0">
                <a:schemeClr val="accent1">
                  <a:lumMod val="20000"/>
                  <a:lumOff val="80000"/>
                  <a:alpha val="100000"/>
                </a:schemeClr>
              </a:gs>
              <a:gs pos="40000">
                <a:schemeClr val="accent1">
                  <a:lumMod val="60000"/>
                  <a:lumOff val="40000"/>
                  <a:alpha val="100000"/>
                </a:schemeClr>
              </a:gs>
              <a:gs pos="64000">
                <a:schemeClr val="accent1">
                  <a:alpha val="100000"/>
                </a:schemeClr>
              </a:gs>
            </a:gsLst>
            <a:lin ang="2700000" scaled="1"/>
            <a:tileRect/>
          </a:gradFill>
          <a:ln w="7495" cap="flat">
            <a:noFill/>
            <a:prstDash val="solid"/>
            <a:miter/>
          </a:ln>
          <a:effectLst>
            <a:outerShdw blurRad="215900" sx="102000" sy="102000" algn="ctr" rotWithShape="0">
              <a:schemeClr val="accent1">
                <a:alpha val="40000"/>
              </a:schemeClr>
            </a:outerShdw>
          </a:effectLst>
          <a:scene3d>
            <a:camera prst="isometricOffAxis2Left"/>
            <a:lightRig rig="threePt" dir="t">
              <a:rot lat="0" lon="0" rev="10800000"/>
            </a:lightRig>
          </a:scene3d>
          <a:sp3d extrusionH="203200"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0" name="正文"/>
          <p:cNvSpPr txBox="1"/>
          <p:nvPr>
            <p:custDataLst>
              <p:tags r:id="rId33"/>
            </p:custDataLst>
          </p:nvPr>
        </p:nvSpPr>
        <p:spPr>
          <a:xfrm>
            <a:off x="398780" y="1688465"/>
            <a:ext cx="2934335" cy="221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稳钱：理财最佳替代</a:t>
            </a:r>
            <a:endParaRPr lang="zh-CN" altLang="en-US" b="1" spc="15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固收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1400" u="sng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创金合信鑫祥混合</a:t>
            </a:r>
            <a:r>
              <a:rPr lang="en-US" altLang="zh-CN" sz="1400" u="sng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、金鹰恒润债券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endParaRPr lang="zh-CN" altLang="en-US" sz="140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短债：金鹰添瑞中短债债券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创金合信鑫日享短债债</a:t>
            </a:r>
            <a:r>
              <a:rPr lang="en-US" altLang="zh-CN" sz="140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正文"/>
          <p:cNvSpPr txBox="1"/>
          <p:nvPr>
            <p:custDataLst>
              <p:tags r:id="rId34"/>
            </p:custDataLst>
          </p:nvPr>
        </p:nvSpPr>
        <p:spPr>
          <a:xfrm>
            <a:off x="9116060" y="2388553"/>
            <a:ext cx="2520000" cy="72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6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活钱：定存最佳替代</a:t>
            </a:r>
            <a:endParaRPr lang="zh-CN" altLang="en-US" sz="1600" b="1" spc="15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sz="1400" u="sng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金鹰货币</a:t>
            </a:r>
            <a:r>
              <a:rPr lang="en-US" altLang="zh-CN" sz="1400" u="sng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endParaRPr lang="en-US" altLang="zh-CN" sz="14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创金合信货币</a:t>
            </a:r>
            <a:r>
              <a:rPr lang="en-US" altLang="zh-CN" sz="1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endParaRPr lang="zh-CN" altLang="en-US" sz="14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正文"/>
          <p:cNvSpPr txBox="1"/>
          <p:nvPr>
            <p:custDataLst>
              <p:tags r:id="rId35"/>
            </p:custDataLst>
          </p:nvPr>
        </p:nvSpPr>
        <p:spPr>
          <a:xfrm>
            <a:off x="4118610" y="993775"/>
            <a:ext cx="5597525" cy="13950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b="1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长钱：严选指增产品为主，穿越牛熊</a:t>
            </a:r>
            <a:endParaRPr lang="zh-CN" altLang="en-US" b="1" spc="150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小盘：</a:t>
            </a:r>
            <a:r>
              <a:rPr lang="zh-CN" altLang="en-US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明亚中证</a:t>
            </a:r>
            <a:r>
              <a:rPr lang="en-US" altLang="zh-CN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1000</a:t>
            </a:r>
            <a:r>
              <a:rPr lang="zh-CN" altLang="en-US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指数增强</a:t>
            </a:r>
            <a:r>
              <a:rPr lang="en-US" altLang="zh-CN" sz="1400" u="sng" spc="150" dirty="0">
                <a:solidFill>
                  <a:schemeClr val="accent1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endParaRPr lang="en-US" altLang="zh-CN" sz="1400" u="sng" spc="150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红利：创金合信红利甄选量化选股混合</a:t>
            </a:r>
            <a:r>
              <a:rPr lang="en-US" altLang="zh-CN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赛道：金鹰科技创新股票</a:t>
            </a:r>
            <a:r>
              <a:rPr lang="en-US" altLang="zh-CN" sz="1400" spc="150" dirty="0">
                <a:solidFill>
                  <a:schemeClr val="tx1"/>
                </a:solidFill>
                <a:latin typeface="+mj-ea"/>
                <a:ea typeface="+mj-ea"/>
                <a:cs typeface="+mj-ea"/>
                <a:sym typeface="+mn-ea"/>
              </a:rPr>
              <a:t>C</a:t>
            </a:r>
            <a:endParaRPr lang="en-US" altLang="zh-CN" sz="1400" spc="150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3410" y="5271135"/>
            <a:ext cx="110794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sz="2000" b="1" kern="0" spc="5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长钱重点推</a:t>
            </a:r>
            <a:r>
              <a:rPr lang="zh-CN" altLang="en-US" sz="20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明亚中证</a:t>
            </a:r>
            <a:r>
              <a:rPr lang="en-US" altLang="zh-CN" sz="20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</a:t>
            </a:r>
            <a:r>
              <a:rPr lang="zh-CN" altLang="en-US" sz="20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指数增强</a:t>
            </a:r>
            <a:r>
              <a:rPr lang="en-US" altLang="zh-CN" sz="2000" b="1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zh-CN" altLang="en-US" sz="20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，强势行情下追求更高收益；</a:t>
            </a:r>
            <a:endParaRPr lang="zh-CN" altLang="en-US" sz="20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2000" b="1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稳钱重点推</a:t>
            </a:r>
            <a:r>
              <a:rPr lang="zh-CN" altLang="en-US" sz="2000" b="1" kern="0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创金合信鑫祥混合</a:t>
            </a:r>
            <a:r>
              <a:rPr lang="en-US" altLang="zh-CN" sz="2000" b="1" kern="0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，强势行情下稳中求进；活钱重点推</a:t>
            </a:r>
            <a:r>
              <a:rPr lang="zh-CN" altLang="en-US" sz="2000" b="1" kern="0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金鹰货币</a:t>
            </a:r>
            <a:r>
              <a:rPr lang="en-US" altLang="zh-CN" sz="2000" b="1" kern="0" spc="15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，收益稳健</a:t>
            </a:r>
            <a:endParaRPr lang="zh-CN" altLang="en-US" sz="2000" b="1" kern="0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2000" b="1" kern="0" spc="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严选逻辑：</a:t>
            </a:r>
            <a:r>
              <a:rPr lang="zh-CN" altLang="en-US" sz="2000" b="1" kern="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长期投能够跑赢市场（每年基本正收益）</a:t>
            </a:r>
            <a:endParaRPr lang="zh-CN" altLang="en-US" sz="2000" b="1" kern="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681480" y="231013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PART 0</a:t>
            </a:r>
            <a:r>
              <a:rPr lang="en-US" altLang="zh-CN" sz="4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endParaRPr lang="en-US" altLang="zh-CN" sz="4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46835" y="3345180"/>
            <a:ext cx="94087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长钱</a:t>
            </a:r>
            <a:r>
              <a:rPr lang="en-US" altLang="zh-CN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量化严选</a:t>
            </a:r>
            <a:r>
              <a:rPr lang="en-US" altLang="zh-CN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4400" b="1">
                <a:solidFill>
                  <a:srgbClr val="E515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追求穿越牛熊</a:t>
            </a:r>
            <a:endParaRPr lang="zh-CN" altLang="en-US" sz="4400" b="1">
              <a:solidFill>
                <a:srgbClr val="E515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2"/>
  <p:tag name="KSO_WM_UNIT_ID" val="diagram20231444_2*l_i*1_22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3"/>
  <p:tag name="KSO_WM_UNIT_ID" val="diagram20231444_2*l_i*1_23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4"/>
  <p:tag name="KSO_WM_UNIT_ID" val="diagram20231444_2*l_i*1_24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5"/>
  <p:tag name="KSO_WM_UNIT_ID" val="diagram20231444_2*l_i*1_25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-0.25,&quot;colorType&quot;:1,&quot;foreColorIndex&quot;:5,&quot;pos&quot;:0.9200000166893005,&quot;transparency&quot;:0},{&quot;brightness&quot;:0.800000011920929,&quot;colorType&quot;:1,&quot;foreColorIndex&quot;:5,&quot;pos&quot;:0,&quot;transparency&quot;:0},{&quot;brightness&quot;:0.4000000059604645,&quot;colorType&quot;:1,&quot;foreColorIndex&quot;:5,&quot;pos&quot;:0.4000000059604645,&quot;transparency&quot;:0},{&quot;brightness&quot;:0,&quot;colorType&quot;:1,&quot;foreColorIndex&quot;:5,&quot;pos&quot;:0.6399999856948853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444_2*l_h_f*1_1_1"/>
  <p:tag name="KSO_WM_TEMPLATE_CATEGORY" val="diagram"/>
  <p:tag name="KSO_WM_TEMPLATE_INDEX" val="2023144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单击此处添加文本单击此处添加文本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444_2*l_h_f*1_3_1"/>
  <p:tag name="KSO_WM_TEMPLATE_CATEGORY" val="diagram"/>
  <p:tag name="KSO_WM_TEMPLATE_INDEX" val="2023144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单击此处添加文本单击此处添加文本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444_2*l_h_f*1_2_1"/>
  <p:tag name="KSO_WM_TEMPLATE_CATEGORY" val="diagram"/>
  <p:tag name="KSO_WM_TEMPLATE_INDEX" val="20231444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单击此处添加文本单击此处添加文本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8357]}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111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112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113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18.xml><?xml version="1.0" encoding="utf-8"?>
<p:tagLst xmlns:p="http://schemas.openxmlformats.org/presentationml/2006/main">
  <p:tag name="TABLE_ENDDRAG_ORIGIN_RECT" val="412*256"/>
  <p:tag name="TABLE_ENDDRAG_RECT" val="515*130*412*256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0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0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5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55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PP_MARK_KEY" val="78063897-b671-48fb-84bb-65fd37104175"/>
  <p:tag name="COMMONDATA" val="eyJoZGlkIjoiMmJmMzIyNjQ1MzBlMDkwMGU1NDEwODk2NjRjZGVhZDcifQ=="/>
  <p:tag name="RESOURCE_RECORD_KEY" val="{&quot;13&quot;:[19971666,4646993],&quot;29&quot;:[50000097,50000077],&quot;65&quot;:[20205081],&quot;70&quot;:[3312617,3314420,3318311,3318499,3312479,3312530,3318357,3312735,3320073]}"/>
</p:tagLst>
</file>

<file path=ppt/tags/tag17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8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19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1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2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3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4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5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6.xml><?xml version="1.0" encoding="utf-8"?>
<p:tagLst xmlns:p="http://schemas.openxmlformats.org/presentationml/2006/main">
  <p:tag name="KSO_WM_DIAGRAM_VIRTUALLY_FRAME" val="{&quot;height&quot;:404.6,&quot;left&quot;:335.05,&quot;top&quot;:106.15,&quot;width&quot;:617.75}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TABLE_ENDDRAG_ORIGIN_RECT" val="485*280"/>
  <p:tag name="TABLE_ENDDRAG_RECT" val="452*88*485*280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077],&quot;65&quot;:[20205081],&quot;70&quot;:[3318357]}"/>
</p:tagLst>
</file>

<file path=ppt/tags/tag33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077],&quot;65&quot;:[20205081],&quot;70&quot;:[3318357]}"/>
</p:tagLst>
</file>

<file path=ppt/tags/tag36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0,&quot;colorType&quot;:1,&quot;foreColorIndex&quot;:5,&quot;pos&quot;:0,&quot;transparency&quot;:0.8500000238418579},{&quot;brightness&quot;:0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00000047683716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2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0.2199999988079071,&quot;colorType&quot;:1,&quot;foreColorIndex&quot;:5,&quot;pos&quot;:0.009999999776482582,&quot;transparency&quot;:0},{&quot;brightness&quot;:-0.09000000357627869,&quot;colorType&quot;:1,&quot;foreColorIndex&quot;:5,&quot;pos&quot;:0.77999997138977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3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0.4000000059604645,&quot;colorType&quot;:1,&quot;foreColorIndex&quot;:5,&quot;pos&quot;:0.189999997615814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4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0.5,&quot;colorType&quot;:1,&quot;foreColorIndex&quot;:5,&quot;pos&quot;:0,&quot;transparency&quot;:0},{&quot;brightness&quot;:0.1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5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-0.25,&quot;colorType&quot;:1,&quot;foreColorIndex&quot;:5,&quot;pos&quot;:0.36000001430511475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6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7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-0.25,&quot;colorType&quot;:1,&quot;foreColorIndex&quot;:5,&quot;pos&quot;:0.2800000011920929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8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0.4499999880790710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9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0.6399999856948853,&quot;colorType&quot;:1,&quot;foreColorIndex&quot;:5,&quot;pos&quot;:0,&quot;transparency&quot;:0},{&quot;brightness&quot;:0.23000000417232513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0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1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2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3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4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0.800000011920929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i*1_15"/>
  <p:tag name="KSO_WM_TEMPLATE_CATEGORY" val="diagram"/>
  <p:tag name="KSO_WM_TEMPLATE_INDEX" val="20231731"/>
  <p:tag name="KSO_WM_UNIT_LAYERLEVEL" val="1_1"/>
  <p:tag name="KSO_WM_TAG_VERSION" val="3.0"/>
  <p:tag name="KSO_WM_DIAGRAM_GROUP_CODE" val="l1-1"/>
  <p:tag name="KSO_WM_UNIT_TYPE" val="l_i"/>
  <p:tag name="KSO_WM_UNIT_INDEX" val="1_1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9200000166893005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4*l_h_f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31_4*l_h_a*1_1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1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5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5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5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5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1731_4*l_h_f*1_5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731_4*l_h_a*1_5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5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2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2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31_4*l_h_f*1_2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项正文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31_4*l_h_a*1_2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2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4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4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731_4*l_h_f*1_4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项正文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31_4*l_h_a*1_4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4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3_3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3_2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31_4*l_h_f*1_3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31_4*l_h_a*1_3_1"/>
  <p:tag name="KSO_WM_TEMPLATE_CATEGORY" val="diagram"/>
  <p:tag name="KSO_WM_TEMPLATE_INDEX" val="20231731"/>
  <p:tag name="KSO_WM_UNIT_LAYERLEVEL" val="1_1_1"/>
  <p:tag name="KSO_WM_TAG_VERSION" val="3.0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4*l_h_i*1_3_1"/>
  <p:tag name="KSO_WM_TEMPLATE_CATEGORY" val="diagram"/>
  <p:tag name="KSO_WM_TEMPLATE_INDEX" val="20231731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75,&quot;left&quot;:11.8,&quot;top&quot;:72.775,&quot;width&quot;:935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077],&quot;65&quot;:[20205081],&quot;70&quot;:[3318357,3320073]}"/>
</p:tagLst>
</file>

<file path=ppt/tags/tag78.xml><?xml version="1.0" encoding="utf-8"?>
<p:tagLst xmlns:p="http://schemas.openxmlformats.org/presentationml/2006/main">
  <p:tag name="KSO_WM_UNIT_TEXT_FILL_FORE_SCHEMECOLOR_INDEX_BRIGHTNESS" val="-0.5"/>
  <p:tag name="KSO_WM_UNIT_TEXT_FILL_FORE_SCHEMECOLOR_INDEX" val="14"/>
  <p:tag name="KSO_WM_UNIT_TEXT_FILL_TYPE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"/>
  <p:tag name="KSO_WM_UNIT_ID" val="diagram20231444_2*l_i*1_1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5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"/>
  <p:tag name="KSO_WM_UNIT_ID" val="diagram20231444_2*l_i*1_2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999999761581421},{&quot;brightness&quot;:0,&quot;colorType&quot;:1,&quot;foreColorIndex&quot;:5,&quot;pos&quot;:0.25,&quot;transparency&quot;:1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3"/>
  <p:tag name="KSO_WM_UNIT_ID" val="diagram20231444_2*l_i*1_3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4"/>
  <p:tag name="KSO_WM_UNIT_ID" val="diagram20231444_2*l_i*1_4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gradient&quot;:[{&quot;brightness&quot;:0,&quot;colorType&quot;:1,&quot;foreColorIndex&quot;:5,&quot;pos&quot;:1,&quot;transparency&quot;:0.800000011920929},{&quot;brightness&quot;:0,&quot;colorType&quot;:1,&quot;foreColorIndex&quot;:5,&quot;pos&quot;:0,&quot;transparency&quot;:1}],&quot;type&quot;:3},&quot;glow&quot;:{&quot;colorType&quot;:0},&quot;line&quot;:{&quot;solidLine&quot;:{&quot;brightness&quot;:0,&quot;colorType&quot;:1,&quot;foreColorIndex&quot;:5,&quot;transparency&quot;:0.85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5"/>
  <p:tag name="KSO_WM_UNIT_ID" val="diagram20231444_2*l_i*1_5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60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6"/>
  <p:tag name="KSO_WM_UNIT_ID" val="diagram20231444_2*l_i*1_6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7"/>
  <p:tag name="KSO_WM_UNIT_ID" val="diagram20231444_2*l_i*1_7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8"/>
  <p:tag name="KSO_WM_UNIT_ID" val="diagram20231444_2*l_i*1_8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9"/>
  <p:tag name="KSO_WM_UNIT_ID" val="diagram20231444_2*l_i*1_9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0"/>
  <p:tag name="KSO_WM_UNIT_ID" val="diagram20231444_2*l_i*1_10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1"/>
  <p:tag name="KSO_WM_UNIT_ID" val="diagram20231444_2*l_i*1_11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2"/>
  <p:tag name="KSO_WM_UNIT_ID" val="diagram20231444_2*l_i*1_12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3"/>
  <p:tag name="KSO_WM_UNIT_ID" val="diagram20231444_2*l_i*1_13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4"/>
  <p:tag name="KSO_WM_UNIT_ID" val="diagram20231444_2*l_i*1_14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5"/>
  <p:tag name="KSO_WM_UNIT_ID" val="diagram20231444_2*l_i*1_15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6"/>
  <p:tag name="KSO_WM_UNIT_ID" val="diagram20231444_2*l_i*1_16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7"/>
  <p:tag name="KSO_WM_UNIT_ID" val="diagram20231444_2*l_i*1_17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8"/>
  <p:tag name="KSO_WM_UNIT_ID" val="diagram20231444_2*l_i*1_18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19"/>
  <p:tag name="KSO_WM_UNIT_ID" val="diagram20231444_2*l_i*1_19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0"/>
  <p:tag name="KSO_WM_UNIT_ID" val="diagram20231444_2*l_i*1_20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i"/>
  <p:tag name="KSO_WM_UNIT_INDEX" val="1_21"/>
  <p:tag name="KSO_WM_UNIT_ID" val="diagram20231444_2*l_i*1_21"/>
  <p:tag name="KSO_WM_TEMPLATE_CATEGORY" val="diagram"/>
  <p:tag name="KSO_WM_TEMPLATE_INDEX" val="20231444"/>
  <p:tag name="KSO_WM_UNIT_LAYERLEVEL" val="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7.30638458011657,&quot;left&quot;:31.4,&quot;top&quot;:78.22503937007873,&quot;width&quot;:892.862603759765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AFAFA"/>
      </a:dk2>
      <a:lt2>
        <a:srgbClr val="FFFFFF"/>
      </a:lt2>
      <a:accent1>
        <a:srgbClr val="C30000"/>
      </a:accent1>
      <a:accent2>
        <a:srgbClr val="3B3E4D"/>
      </a:accent2>
      <a:accent3>
        <a:srgbClr val="C30000"/>
      </a:accent3>
      <a:accent4>
        <a:srgbClr val="3B3E4D"/>
      </a:accent4>
      <a:accent5>
        <a:srgbClr val="C30000"/>
      </a:accent5>
      <a:accent6>
        <a:srgbClr val="3B3E4D"/>
      </a:accent6>
      <a:hlink>
        <a:srgbClr val="5FCBFB"/>
      </a:hlink>
      <a:folHlink>
        <a:srgbClr val="B759BC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6522</Words>
  <Application>WPS 演示</Application>
  <PresentationFormat>宽屏</PresentationFormat>
  <Paragraphs>578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微软雅黑</vt:lpstr>
      <vt:lpstr>思源黑体 CN Normal</vt:lpstr>
      <vt:lpstr>黑体</vt:lpstr>
      <vt:lpstr>Arial</vt:lpstr>
      <vt:lpstr>Arial Unicode MS</vt:lpstr>
      <vt:lpstr>Calibri</vt:lpstr>
      <vt:lpstr>Helvetica Neue Medium</vt:lpstr>
      <vt:lpstr>PingFang SC Medium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325</cp:revision>
  <dcterms:created xsi:type="dcterms:W3CDTF">2019-06-19T02:08:00Z</dcterms:created>
  <dcterms:modified xsi:type="dcterms:W3CDTF">2025-08-26T14:11:01Z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6192C562178D4B3B97C5416D57E4681A_12</vt:lpwstr>
  </property>
</Properties>
</file>