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9.svg" ContentType="image/svg+xml"/>
  <Override PartName="/ppt/media/image22.svg" ContentType="image/svg+xml"/>
  <Override PartName="/ppt/media/image25.svg" ContentType="image/svg+xml"/>
  <Override PartName="/ppt/media/image2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301" r:id="rId3"/>
    <p:sldId id="378" r:id="rId4"/>
    <p:sldId id="306" r:id="rId5"/>
    <p:sldId id="307" r:id="rId6"/>
    <p:sldId id="318" r:id="rId7"/>
    <p:sldId id="294" r:id="rId8"/>
    <p:sldId id="315" r:id="rId9"/>
    <p:sldId id="319" r:id="rId10"/>
    <p:sldId id="316" r:id="rId11"/>
    <p:sldId id="342" r:id="rId12"/>
    <p:sldId id="360" r:id="rId13"/>
    <p:sldId id="321" r:id="rId15"/>
    <p:sldId id="311" r:id="rId16"/>
    <p:sldId id="325" r:id="rId17"/>
    <p:sldId id="324" r:id="rId18"/>
    <p:sldId id="313" r:id="rId19"/>
    <p:sldId id="323" r:id="rId20"/>
    <p:sldId id="341" r:id="rId21"/>
    <p:sldId id="332" r:id="rId22"/>
    <p:sldId id="310" r:id="rId23"/>
    <p:sldId id="312" r:id="rId24"/>
    <p:sldId id="372" r:id="rId25"/>
    <p:sldId id="375" r:id="rId26"/>
    <p:sldId id="376" r:id="rId27"/>
    <p:sldId id="305" r:id="rId28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8" userDrawn="1">
          <p15:clr>
            <a:srgbClr val="A4A3A4"/>
          </p15:clr>
        </p15:guide>
        <p15:guide id="2" pos="364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0BB8"/>
    <a:srgbClr val="241789"/>
    <a:srgbClr val="4A4A4A"/>
    <a:srgbClr val="FFFEEB"/>
    <a:srgbClr val="FFF4A3"/>
    <a:srgbClr val="D9D9D9"/>
    <a:srgbClr val="7C0000"/>
    <a:srgbClr val="7E0001"/>
    <a:srgbClr val="FF8D8D"/>
    <a:srgbClr val="FF6B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98"/>
        <p:guide pos="364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2" Type="http://schemas.openxmlformats.org/officeDocument/2006/relationships/tags" Target="tags/tag154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tags" Target="../tags/tag4.xml"/><Relationship Id="rId7" Type="http://schemas.openxmlformats.org/officeDocument/2006/relationships/image" Target="../media/image5.png"/><Relationship Id="rId6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7" Type="http://schemas.openxmlformats.org/officeDocument/2006/relationships/image" Target="../media/image5.png"/><Relationship Id="rId6" Type="http://schemas.openxmlformats.org/officeDocument/2006/relationships/tags" Target="../tags/tag7.xml"/><Relationship Id="rId5" Type="http://schemas.openxmlformats.org/officeDocument/2006/relationships/image" Target="../media/image4.png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image" Target="../media/image6.png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image" Target="../media/image3.png"/><Relationship Id="rId2" Type="http://schemas.openxmlformats.org/officeDocument/2006/relationships/tags" Target="../tags/tag11.xml"/><Relationship Id="rId11" Type="http://schemas.openxmlformats.org/officeDocument/2006/relationships/image" Target="../media/image7.png"/><Relationship Id="rId10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 userDrawn="1"/>
        </p:nvSpPr>
        <p:spPr>
          <a:xfrm>
            <a:off x="6369685" y="237553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3" name="图片 2" descr="汕头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画板 2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02460" y="7283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0" name="图片 9" descr="矢量智能对象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18165" y="235585"/>
            <a:ext cx="1220470" cy="260350"/>
          </a:xfrm>
          <a:prstGeom prst="rect">
            <a:avLst/>
          </a:prstGeom>
        </p:spPr>
      </p:pic>
      <p:pic>
        <p:nvPicPr>
          <p:cNvPr id="2" name="图片 1" descr="见面会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74320" y="191770"/>
            <a:ext cx="1550035" cy="354965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8"/>
            </p:custDataLst>
          </p:nvPr>
        </p:nvSpPr>
        <p:spPr>
          <a:xfrm>
            <a:off x="0" y="658241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吴镇鸿丨执业编号:A1120618120002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画板 2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02460" y="7283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0" name="图片 9" descr="矢量智能对象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18165" y="235585"/>
            <a:ext cx="1220470" cy="260350"/>
          </a:xfrm>
          <a:prstGeom prst="rect">
            <a:avLst/>
          </a:prstGeom>
        </p:spPr>
      </p:pic>
      <p:pic>
        <p:nvPicPr>
          <p:cNvPr id="2" name="图片 1" descr="见面会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74320" y="191770"/>
            <a:ext cx="1550035" cy="354965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8"/>
            </p:custDataLst>
          </p:nvPr>
        </p:nvSpPr>
        <p:spPr>
          <a:xfrm>
            <a:off x="0" y="658241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 :方建伟丨执业编号:A1120613090012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画板 2 拷贝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画板 2 拷贝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18165" y="235585"/>
            <a:ext cx="1220470" cy="260350"/>
          </a:xfrm>
          <a:prstGeom prst="rect">
            <a:avLst/>
          </a:prstGeom>
        </p:spPr>
      </p:pic>
      <p:pic>
        <p:nvPicPr>
          <p:cNvPr id="2" name="图片 1" descr="见面会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4320" y="191770"/>
            <a:ext cx="1550035" cy="3549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5" name="图片 4" descr="画板 2 拷贝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圆角矩形 5"/>
          <p:cNvSpPr/>
          <p:nvPr userDrawn="1">
            <p:custDataLst>
              <p:tags r:id="rId4"/>
            </p:custDataLst>
          </p:nvPr>
        </p:nvSpPr>
        <p:spPr>
          <a:xfrm>
            <a:off x="1905000" y="3746500"/>
            <a:ext cx="8432800" cy="1701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 descr="感谢聆听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 b="23104"/>
          <a:stretch>
            <a:fillRect/>
          </a:stretch>
        </p:blipFill>
        <p:spPr>
          <a:xfrm>
            <a:off x="1991995" y="1405255"/>
            <a:ext cx="8208010" cy="224028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>
            <p:custDataLst>
              <p:tags r:id="rId7"/>
            </p:custDataLst>
          </p:nvPr>
        </p:nvSpPr>
        <p:spPr>
          <a:xfrm>
            <a:off x="1991995" y="3861435"/>
            <a:ext cx="8208010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20000"/>
              </a:lnSpc>
            </a:pPr>
            <a:r>
              <a:rPr lang="zh-CN" altLang="en-US" sz="1500" b="1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我司所有工作人员均不允许推荐股票、不允许承诺收益、不允许代客理财、不允许合作分成、不允许私下收款，如您发现有任何违规行为，可联系400-700-3809向我们反馈!</a:t>
            </a:r>
            <a:endParaRPr lang="zh-CN" altLang="en-US" sz="1500" b="1">
              <a:solidFill>
                <a:schemeClr val="tx1"/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1500" b="1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500" b="1">
              <a:solidFill>
                <a:schemeClr val="tx1"/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10" name="图片 9" descr="矢量智能对象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0718165" y="235585"/>
            <a:ext cx="1220470" cy="260350"/>
          </a:xfrm>
          <a:prstGeom prst="rect">
            <a:avLst/>
          </a:prstGeom>
        </p:spPr>
      </p:pic>
      <p:pic>
        <p:nvPicPr>
          <p:cNvPr id="9" name="图片 8" descr="组 2928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74320" y="191770"/>
            <a:ext cx="1551940" cy="3556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9.xml"/><Relationship Id="rId8" Type="http://schemas.openxmlformats.org/officeDocument/2006/relationships/tags" Target="../tags/tag18.xml"/><Relationship Id="rId7" Type="http://schemas.openxmlformats.org/officeDocument/2006/relationships/tags" Target="../tags/tag1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22.xml"/><Relationship Id="rId11" Type="http://schemas.openxmlformats.org/officeDocument/2006/relationships/tags" Target="../tags/tag21.xml"/><Relationship Id="rId10" Type="http://schemas.openxmlformats.org/officeDocument/2006/relationships/tags" Target="../tags/tag2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3.xml"/><Relationship Id="rId1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tags" Target="../tags/tag71.xml"/><Relationship Id="rId7" Type="http://schemas.openxmlformats.org/officeDocument/2006/relationships/image" Target="../media/image34.png"/><Relationship Id="rId6" Type="http://schemas.openxmlformats.org/officeDocument/2006/relationships/tags" Target="../tags/tag70.xml"/><Relationship Id="rId5" Type="http://schemas.openxmlformats.org/officeDocument/2006/relationships/image" Target="../media/image33.png"/><Relationship Id="rId4" Type="http://schemas.openxmlformats.org/officeDocument/2006/relationships/tags" Target="../tags/tag69.xml"/><Relationship Id="rId3" Type="http://schemas.openxmlformats.org/officeDocument/2006/relationships/image" Target="../media/image32.png"/><Relationship Id="rId2" Type="http://schemas.openxmlformats.org/officeDocument/2006/relationships/tags" Target="../tags/tag68.xml"/><Relationship Id="rId12" Type="http://schemas.openxmlformats.org/officeDocument/2006/relationships/slideLayout" Target="../slideLayouts/slideLayout3.xml"/><Relationship Id="rId11" Type="http://schemas.openxmlformats.org/officeDocument/2006/relationships/tags" Target="../tags/tag73.xml"/><Relationship Id="rId10" Type="http://schemas.openxmlformats.org/officeDocument/2006/relationships/tags" Target="../tags/tag72.xml"/><Relationship Id="rId1" Type="http://schemas.openxmlformats.org/officeDocument/2006/relationships/tags" Target="../tags/tag67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3.xml"/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image" Target="../media/image37.png"/><Relationship Id="rId4" Type="http://schemas.openxmlformats.org/officeDocument/2006/relationships/tags" Target="../tags/tag76.xml"/><Relationship Id="rId3" Type="http://schemas.openxmlformats.org/officeDocument/2006/relationships/image" Target="../media/image36.png"/><Relationship Id="rId2" Type="http://schemas.openxmlformats.org/officeDocument/2006/relationships/tags" Target="../tags/tag75.xml"/><Relationship Id="rId1" Type="http://schemas.openxmlformats.org/officeDocument/2006/relationships/tags" Target="../tags/tag7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tags" Target="../tags/tag83.xml"/><Relationship Id="rId6" Type="http://schemas.openxmlformats.org/officeDocument/2006/relationships/tags" Target="../tags/tag82.xml"/><Relationship Id="rId5" Type="http://schemas.openxmlformats.org/officeDocument/2006/relationships/image" Target="../media/image39.png"/><Relationship Id="rId4" Type="http://schemas.openxmlformats.org/officeDocument/2006/relationships/tags" Target="../tags/tag81.xml"/><Relationship Id="rId3" Type="http://schemas.openxmlformats.org/officeDocument/2006/relationships/image" Target="../media/image38.png"/><Relationship Id="rId2" Type="http://schemas.openxmlformats.org/officeDocument/2006/relationships/tags" Target="../tags/tag80.xml"/><Relationship Id="rId1" Type="http://schemas.openxmlformats.org/officeDocument/2006/relationships/tags" Target="../tags/tag79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tags" Target="../tags/tag84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image" Target="../media/image40.png"/><Relationship Id="rId2" Type="http://schemas.openxmlformats.org/officeDocument/2006/relationships/tags" Target="../tags/tag88.xml"/><Relationship Id="rId1" Type="http://schemas.openxmlformats.org/officeDocument/2006/relationships/tags" Target="../tags/tag87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3" Type="http://schemas.openxmlformats.org/officeDocument/2006/relationships/image" Target="../media/image41.png"/><Relationship Id="rId2" Type="http://schemas.openxmlformats.org/officeDocument/2006/relationships/tags" Target="../tags/tag92.xml"/><Relationship Id="rId1" Type="http://schemas.openxmlformats.org/officeDocument/2006/relationships/tags" Target="../tags/tag91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tags" Target="../tags/tag98.xml"/><Relationship Id="rId4" Type="http://schemas.openxmlformats.org/officeDocument/2006/relationships/image" Target="../media/image42.png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tags" Target="../tags/tag95.xm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tags" Target="../tags/tag102.xml"/><Relationship Id="rId4" Type="http://schemas.openxmlformats.org/officeDocument/2006/relationships/tags" Target="../tags/tag101.xml"/><Relationship Id="rId3" Type="http://schemas.openxmlformats.org/officeDocument/2006/relationships/tags" Target="../tags/tag100.xml"/><Relationship Id="rId2" Type="http://schemas.openxmlformats.org/officeDocument/2006/relationships/image" Target="../media/image43.png"/><Relationship Id="rId1" Type="http://schemas.openxmlformats.org/officeDocument/2006/relationships/tags" Target="../tags/tag99.xml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tags" Target="../tags/tag106.xml"/><Relationship Id="rId4" Type="http://schemas.openxmlformats.org/officeDocument/2006/relationships/tags" Target="../tags/tag105.xml"/><Relationship Id="rId3" Type="http://schemas.openxmlformats.org/officeDocument/2006/relationships/image" Target="../media/image44.png"/><Relationship Id="rId2" Type="http://schemas.openxmlformats.org/officeDocument/2006/relationships/tags" Target="../tags/tag104.xml"/><Relationship Id="rId1" Type="http://schemas.openxmlformats.org/officeDocument/2006/relationships/tags" Target="../tags/tag103.xm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tags" Target="../tags/tag110.xml"/><Relationship Id="rId4" Type="http://schemas.openxmlformats.org/officeDocument/2006/relationships/tags" Target="../tags/tag109.xml"/><Relationship Id="rId3" Type="http://schemas.openxmlformats.org/officeDocument/2006/relationships/image" Target="../media/image45.png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28.xml"/><Relationship Id="rId6" Type="http://schemas.openxmlformats.org/officeDocument/2006/relationships/image" Target="../media/image10.png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" Type="http://schemas.openxmlformats.org/officeDocument/2006/relationships/tags" Target="../tags/tag111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122.xml"/><Relationship Id="rId8" Type="http://schemas.openxmlformats.org/officeDocument/2006/relationships/tags" Target="../tags/tag121.xml"/><Relationship Id="rId7" Type="http://schemas.openxmlformats.org/officeDocument/2006/relationships/tags" Target="../tags/tag120.xml"/><Relationship Id="rId6" Type="http://schemas.openxmlformats.org/officeDocument/2006/relationships/tags" Target="../tags/tag119.xml"/><Relationship Id="rId5" Type="http://schemas.openxmlformats.org/officeDocument/2006/relationships/tags" Target="../tags/tag118.xml"/><Relationship Id="rId4" Type="http://schemas.openxmlformats.org/officeDocument/2006/relationships/tags" Target="../tags/tag117.xml"/><Relationship Id="rId38" Type="http://schemas.openxmlformats.org/officeDocument/2006/relationships/slideLayout" Target="../slideLayouts/slideLayout3.xml"/><Relationship Id="rId37" Type="http://schemas.openxmlformats.org/officeDocument/2006/relationships/tags" Target="../tags/tag150.xml"/><Relationship Id="rId36" Type="http://schemas.openxmlformats.org/officeDocument/2006/relationships/tags" Target="../tags/tag149.xml"/><Relationship Id="rId35" Type="http://schemas.openxmlformats.org/officeDocument/2006/relationships/tags" Target="../tags/tag148.xml"/><Relationship Id="rId34" Type="http://schemas.openxmlformats.org/officeDocument/2006/relationships/tags" Target="../tags/tag147.xml"/><Relationship Id="rId33" Type="http://schemas.openxmlformats.org/officeDocument/2006/relationships/tags" Target="../tags/tag146.xml"/><Relationship Id="rId32" Type="http://schemas.openxmlformats.org/officeDocument/2006/relationships/tags" Target="../tags/tag145.xml"/><Relationship Id="rId31" Type="http://schemas.openxmlformats.org/officeDocument/2006/relationships/tags" Target="../tags/tag144.xml"/><Relationship Id="rId30" Type="http://schemas.openxmlformats.org/officeDocument/2006/relationships/tags" Target="../tags/tag143.xml"/><Relationship Id="rId3" Type="http://schemas.openxmlformats.org/officeDocument/2006/relationships/tags" Target="../tags/tag116.xml"/><Relationship Id="rId29" Type="http://schemas.openxmlformats.org/officeDocument/2006/relationships/tags" Target="../tags/tag142.xml"/><Relationship Id="rId28" Type="http://schemas.openxmlformats.org/officeDocument/2006/relationships/tags" Target="../tags/tag141.xml"/><Relationship Id="rId27" Type="http://schemas.openxmlformats.org/officeDocument/2006/relationships/tags" Target="../tags/tag140.xml"/><Relationship Id="rId26" Type="http://schemas.openxmlformats.org/officeDocument/2006/relationships/tags" Target="../tags/tag139.xml"/><Relationship Id="rId25" Type="http://schemas.openxmlformats.org/officeDocument/2006/relationships/tags" Target="../tags/tag138.xml"/><Relationship Id="rId24" Type="http://schemas.openxmlformats.org/officeDocument/2006/relationships/tags" Target="../tags/tag137.xml"/><Relationship Id="rId23" Type="http://schemas.openxmlformats.org/officeDocument/2006/relationships/tags" Target="../tags/tag136.xml"/><Relationship Id="rId22" Type="http://schemas.openxmlformats.org/officeDocument/2006/relationships/tags" Target="../tags/tag135.xml"/><Relationship Id="rId21" Type="http://schemas.openxmlformats.org/officeDocument/2006/relationships/tags" Target="../tags/tag134.xml"/><Relationship Id="rId20" Type="http://schemas.openxmlformats.org/officeDocument/2006/relationships/tags" Target="../tags/tag133.xml"/><Relationship Id="rId2" Type="http://schemas.openxmlformats.org/officeDocument/2006/relationships/tags" Target="../tags/tag115.xml"/><Relationship Id="rId19" Type="http://schemas.openxmlformats.org/officeDocument/2006/relationships/tags" Target="../tags/tag132.xml"/><Relationship Id="rId18" Type="http://schemas.openxmlformats.org/officeDocument/2006/relationships/tags" Target="../tags/tag131.xml"/><Relationship Id="rId17" Type="http://schemas.openxmlformats.org/officeDocument/2006/relationships/tags" Target="../tags/tag130.xml"/><Relationship Id="rId16" Type="http://schemas.openxmlformats.org/officeDocument/2006/relationships/tags" Target="../tags/tag129.xml"/><Relationship Id="rId15" Type="http://schemas.openxmlformats.org/officeDocument/2006/relationships/tags" Target="../tags/tag128.xml"/><Relationship Id="rId14" Type="http://schemas.openxmlformats.org/officeDocument/2006/relationships/tags" Target="../tags/tag127.xml"/><Relationship Id="rId13" Type="http://schemas.openxmlformats.org/officeDocument/2006/relationships/tags" Target="../tags/tag126.xml"/><Relationship Id="rId12" Type="http://schemas.openxmlformats.org/officeDocument/2006/relationships/tags" Target="../tags/tag125.xml"/><Relationship Id="rId11" Type="http://schemas.openxmlformats.org/officeDocument/2006/relationships/tags" Target="../tags/tag124.xml"/><Relationship Id="rId10" Type="http://schemas.openxmlformats.org/officeDocument/2006/relationships/tags" Target="../tags/tag123.xml"/><Relationship Id="rId1" Type="http://schemas.openxmlformats.org/officeDocument/2006/relationships/tags" Target="../tags/tag1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51.xml"/><Relationship Id="rId1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52.xml"/><Relationship Id="rId1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53.xml"/><Relationship Id="rId1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5.xml"/><Relationship Id="rId8" Type="http://schemas.openxmlformats.org/officeDocument/2006/relationships/tags" Target="../tags/tag34.xml"/><Relationship Id="rId7" Type="http://schemas.openxmlformats.org/officeDocument/2006/relationships/tags" Target="../tags/tag33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image" Target="../media/image12.png"/><Relationship Id="rId12" Type="http://schemas.openxmlformats.org/officeDocument/2006/relationships/slideLayout" Target="../slideLayouts/slideLayout5.xml"/><Relationship Id="rId11" Type="http://schemas.openxmlformats.org/officeDocument/2006/relationships/tags" Target="../tags/tag37.xml"/><Relationship Id="rId10" Type="http://schemas.openxmlformats.org/officeDocument/2006/relationships/tags" Target="../tags/tag36.xml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tags" Target="../tags/tag38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46.xml"/><Relationship Id="rId8" Type="http://schemas.openxmlformats.org/officeDocument/2006/relationships/tags" Target="../tags/tag45.xml"/><Relationship Id="rId7" Type="http://schemas.openxmlformats.org/officeDocument/2006/relationships/image" Target="../media/image15.png"/><Relationship Id="rId6" Type="http://schemas.openxmlformats.org/officeDocument/2006/relationships/tags" Target="../tags/tag44.xml"/><Relationship Id="rId5" Type="http://schemas.openxmlformats.org/officeDocument/2006/relationships/image" Target="../media/image14.png"/><Relationship Id="rId4" Type="http://schemas.openxmlformats.org/officeDocument/2006/relationships/tags" Target="../tags/tag43.xml"/><Relationship Id="rId3" Type="http://schemas.openxmlformats.org/officeDocument/2006/relationships/image" Target="../media/image13.png"/><Relationship Id="rId2" Type="http://schemas.openxmlformats.org/officeDocument/2006/relationships/tags" Target="../tags/tag42.xml"/><Relationship Id="rId10" Type="http://schemas.openxmlformats.org/officeDocument/2006/relationships/slideLayout" Target="../slideLayouts/slideLayout3.xml"/><Relationship Id="rId1" Type="http://schemas.openxmlformats.org/officeDocument/2006/relationships/tags" Target="../tags/tag41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image" Target="../media/image19.svg"/><Relationship Id="rId7" Type="http://schemas.openxmlformats.org/officeDocument/2006/relationships/image" Target="../media/image18.png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image" Target="../media/image17.png"/><Relationship Id="rId3" Type="http://schemas.openxmlformats.org/officeDocument/2006/relationships/tags" Target="../tags/tag51.xml"/><Relationship Id="rId23" Type="http://schemas.openxmlformats.org/officeDocument/2006/relationships/slideLayout" Target="../slideLayouts/slideLayout3.xml"/><Relationship Id="rId22" Type="http://schemas.openxmlformats.org/officeDocument/2006/relationships/tags" Target="../tags/tag59.xml"/><Relationship Id="rId21" Type="http://schemas.openxmlformats.org/officeDocument/2006/relationships/image" Target="../media/image27.svg"/><Relationship Id="rId20" Type="http://schemas.openxmlformats.org/officeDocument/2006/relationships/image" Target="../media/image26.png"/><Relationship Id="rId2" Type="http://schemas.openxmlformats.org/officeDocument/2006/relationships/image" Target="../media/image16.png"/><Relationship Id="rId19" Type="http://schemas.openxmlformats.org/officeDocument/2006/relationships/tags" Target="../tags/tag58.xml"/><Relationship Id="rId18" Type="http://schemas.openxmlformats.org/officeDocument/2006/relationships/image" Target="../media/image25.svg"/><Relationship Id="rId17" Type="http://schemas.openxmlformats.org/officeDocument/2006/relationships/image" Target="../media/image24.png"/><Relationship Id="rId16" Type="http://schemas.openxmlformats.org/officeDocument/2006/relationships/tags" Target="../tags/tag57.xml"/><Relationship Id="rId15" Type="http://schemas.openxmlformats.org/officeDocument/2006/relationships/tags" Target="../tags/tag56.xml"/><Relationship Id="rId14" Type="http://schemas.openxmlformats.org/officeDocument/2006/relationships/image" Target="../media/image23.png"/><Relationship Id="rId13" Type="http://schemas.openxmlformats.org/officeDocument/2006/relationships/image" Target="../media/image22.svg"/><Relationship Id="rId12" Type="http://schemas.openxmlformats.org/officeDocument/2006/relationships/image" Target="../media/image21.png"/><Relationship Id="rId11" Type="http://schemas.openxmlformats.org/officeDocument/2006/relationships/tags" Target="../tags/tag55.xml"/><Relationship Id="rId10" Type="http://schemas.openxmlformats.org/officeDocument/2006/relationships/tags" Target="../tags/tag54.xml"/><Relationship Id="rId1" Type="http://schemas.openxmlformats.org/officeDocument/2006/relationships/tags" Target="../tags/tag50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61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tags" Target="../tags/tag6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tags" Target="../tags/tag66.xml"/><Relationship Id="rId6" Type="http://schemas.openxmlformats.org/officeDocument/2006/relationships/tags" Target="../tags/tag65.xml"/><Relationship Id="rId5" Type="http://schemas.openxmlformats.org/officeDocument/2006/relationships/image" Target="../media/image31.png"/><Relationship Id="rId4" Type="http://schemas.openxmlformats.org/officeDocument/2006/relationships/tags" Target="../tags/tag64.xml"/><Relationship Id="rId3" Type="http://schemas.openxmlformats.org/officeDocument/2006/relationships/image" Target="../media/image30.png"/><Relationship Id="rId2" Type="http://schemas.openxmlformats.org/officeDocument/2006/relationships/tags" Target="../tags/tag63.xml"/><Relationship Id="rId1" Type="http://schemas.openxmlformats.org/officeDocument/2006/relationships/tags" Target="../tags/tag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江门-主海报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案例讲解</a:t>
            </a:r>
            <a:r>
              <a:rPr lang="en-US" altLang="zh-CN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582285" y="869315"/>
            <a:ext cx="6181725" cy="12287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582285" y="2292985"/>
            <a:ext cx="3933825" cy="19812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80340" y="869315"/>
            <a:ext cx="5191125" cy="57092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670925" y="3157855"/>
            <a:ext cx="3345180" cy="340614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10"/>
            </p:custDataLst>
          </p:nvPr>
        </p:nvSpPr>
        <p:spPr>
          <a:xfrm>
            <a:off x="3497580" y="5846445"/>
            <a:ext cx="794512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solidFill>
                  <a:srgbClr val="FF0000"/>
                </a:solidFill>
                <a:highlight>
                  <a:srgbClr val="C0C0C0"/>
                </a:highlight>
              </a:rPr>
              <a:t>个别情况不代表普遍实际收益率，过往收益亦不代表未来收益的承诺，股市有风险，投资需谨慎!</a:t>
            </a:r>
            <a:endParaRPr lang="zh-CN" altLang="en-US" sz="1200">
              <a:solidFill>
                <a:srgbClr val="FF0000"/>
              </a:solidFill>
              <a:highlight>
                <a:srgbClr val="C0C0C0"/>
              </a:highlight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案例讲解</a:t>
            </a:r>
            <a:r>
              <a:rPr lang="en-US" altLang="zh-CN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33070" y="783590"/>
            <a:ext cx="5609590" cy="58267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520180" y="783590"/>
            <a:ext cx="5142865" cy="5843905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6"/>
            </p:custDataLst>
          </p:nvPr>
        </p:nvSpPr>
        <p:spPr>
          <a:xfrm>
            <a:off x="2016125" y="6334760"/>
            <a:ext cx="794512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solidFill>
                  <a:srgbClr val="FF0000"/>
                </a:solidFill>
                <a:highlight>
                  <a:srgbClr val="C0C0C0"/>
                </a:highlight>
              </a:rPr>
              <a:t>个别情况不代表普遍实际收益率，过往收益亦不代表未来收益的承诺，股市有风险，投资需谨慎!</a:t>
            </a:r>
            <a:endParaRPr lang="zh-CN" altLang="en-US" sz="1200">
              <a:solidFill>
                <a:srgbClr val="FF0000"/>
              </a:solidFill>
              <a:highlight>
                <a:srgbClr val="C0C0C0"/>
              </a:highlight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四、智能选股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68375" y="1311910"/>
            <a:ext cx="4148455" cy="32296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306185" y="1311275"/>
            <a:ext cx="4657725" cy="3230245"/>
          </a:xfrm>
          <a:prstGeom prst="rect">
            <a:avLst/>
          </a:prstGeom>
        </p:spPr>
      </p:pic>
      <p:sp>
        <p:nvSpPr>
          <p:cNvPr id="6" name="上箭头标注 5"/>
          <p:cNvSpPr/>
          <p:nvPr/>
        </p:nvSpPr>
        <p:spPr>
          <a:xfrm>
            <a:off x="1249680" y="4809490"/>
            <a:ext cx="3197860" cy="1210945"/>
          </a:xfrm>
          <a:prstGeom prst="upArrowCallout">
            <a:avLst/>
          </a:prstGeom>
          <a:solidFill>
            <a:srgbClr val="FFC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>
                <a:solidFill>
                  <a:schemeClr val="tx1"/>
                </a:solidFill>
              </a:rPr>
              <a:t>10cm</a:t>
            </a:r>
            <a:r>
              <a:rPr lang="zh-CN" altLang="en-US" sz="2400">
                <a:solidFill>
                  <a:schemeClr val="tx1"/>
                </a:solidFill>
              </a:rPr>
              <a:t>个股的选股方法</a:t>
            </a:r>
            <a:endParaRPr lang="zh-CN" altLang="en-US" sz="2400">
              <a:solidFill>
                <a:schemeClr val="tx1"/>
              </a:solidFill>
            </a:endParaRPr>
          </a:p>
        </p:txBody>
      </p:sp>
      <p:sp>
        <p:nvSpPr>
          <p:cNvPr id="7" name="上箭头标注 6"/>
          <p:cNvSpPr/>
          <p:nvPr>
            <p:custDataLst>
              <p:tags r:id="rId6"/>
            </p:custDataLst>
          </p:nvPr>
        </p:nvSpPr>
        <p:spPr>
          <a:xfrm>
            <a:off x="7035800" y="4809490"/>
            <a:ext cx="3197860" cy="1210945"/>
          </a:xfrm>
          <a:prstGeom prst="upArrowCallout">
            <a:avLst/>
          </a:prstGeom>
          <a:solidFill>
            <a:srgbClr val="FFC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>
                <a:solidFill>
                  <a:schemeClr val="tx1"/>
                </a:solidFill>
              </a:rPr>
              <a:t>20cm</a:t>
            </a:r>
            <a:r>
              <a:rPr lang="zh-CN" altLang="en-US" sz="2400">
                <a:solidFill>
                  <a:schemeClr val="tx1"/>
                </a:solidFill>
              </a:rPr>
              <a:t>个股的选股方法</a:t>
            </a:r>
            <a:endParaRPr lang="zh-CN" altLang="en-US" sz="2400">
              <a:solidFill>
                <a:schemeClr val="tx1"/>
              </a:solidFill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87203" y="169576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2843530"/>
            <a:ext cx="79559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20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《热点主题趋势》</a:t>
            </a:r>
            <a:endParaRPr lang="zh-CN" altLang="en-US" sz="720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案例回顾（锋龙股份）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880745"/>
            <a:ext cx="12185015" cy="551942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2016125" y="6334760"/>
            <a:ext cx="794512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solidFill>
                  <a:srgbClr val="FF0000"/>
                </a:solidFill>
                <a:highlight>
                  <a:srgbClr val="C0C0C0"/>
                </a:highlight>
              </a:rPr>
              <a:t>个别情况不代表普遍实际收益率，过往收益亦不代表未来收益的承诺，股市有风险，投资需谨慎!</a:t>
            </a:r>
            <a:endParaRPr lang="zh-CN" altLang="en-US" sz="1200">
              <a:solidFill>
                <a:srgbClr val="FF0000"/>
              </a:solidFill>
              <a:highlight>
                <a:srgbClr val="C0C0C0"/>
              </a:highlight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案例回顾（锋龙股份）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7310" y="889635"/>
            <a:ext cx="12027535" cy="535305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2016125" y="6334760"/>
            <a:ext cx="794512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solidFill>
                  <a:srgbClr val="FF0000"/>
                </a:solidFill>
                <a:highlight>
                  <a:srgbClr val="C0C0C0"/>
                </a:highlight>
              </a:rPr>
              <a:t>个别情况不代表普遍实际收益率，过往收益亦不代表未来收益的承诺，股市有风险，投资需谨慎!</a:t>
            </a:r>
            <a:endParaRPr lang="zh-CN" altLang="en-US" sz="1200">
              <a:solidFill>
                <a:srgbClr val="FF0000"/>
              </a:solidFill>
              <a:highlight>
                <a:srgbClr val="C0C0C0"/>
              </a:highlight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一、选股方法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787118" y="1419680"/>
            <a:ext cx="10752381" cy="44926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、定好热点主题</a:t>
            </a:r>
            <a:endParaRPr lang="en-US" altLang="zh-CN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endParaRPr lang="en-US" altLang="zh-CN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2、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主力状态红色网状</a:t>
            </a:r>
            <a:endParaRPr lang="en-US" altLang="zh-CN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endParaRPr lang="en-US" altLang="zh-CN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3、K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线站智能辅助线上方</a:t>
            </a:r>
            <a:endParaRPr lang="en-US" altLang="zh-CN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endParaRPr lang="en-US" altLang="zh-CN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4、14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天内有涨停</a:t>
            </a:r>
            <a:endParaRPr lang="zh-CN" altLang="en-US" sz="2000" dirty="0">
              <a:solidFill>
                <a:schemeClr val="tx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endParaRPr lang="zh-CN" altLang="en-US" sz="2000" dirty="0">
              <a:solidFill>
                <a:schemeClr val="tx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  <a:buNone/>
            </a:pP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5、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滚动净利润要是盈利的</a:t>
            </a:r>
            <a:endParaRPr lang="zh-CN" altLang="en-US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  <a:buNone/>
            </a:pPr>
            <a:endParaRPr lang="zh-CN" altLang="en-US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  <a:buNone/>
            </a:pP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6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、选择相对低位的个股或处于平台整理后突破的</a:t>
            </a:r>
            <a:endParaRPr lang="zh-CN" altLang="en-US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  <a:buNone/>
            </a:pPr>
            <a:endParaRPr lang="en-US" altLang="zh-CN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  <a:buNone/>
            </a:pP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7、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回踩智能辅助线即为买入时机，趋势破位即止盈</a:t>
            </a:r>
            <a:endParaRPr lang="zh-CN" altLang="en-US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733415" y="1419860"/>
            <a:ext cx="4610735" cy="229044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12470" y="855345"/>
            <a:ext cx="10573385" cy="572706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二、热点定位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2" name="圆角矩形标注 1"/>
          <p:cNvSpPr/>
          <p:nvPr/>
        </p:nvSpPr>
        <p:spPr>
          <a:xfrm>
            <a:off x="2722880" y="3694430"/>
            <a:ext cx="2316480" cy="959485"/>
          </a:xfrm>
          <a:prstGeom prst="wedgeRoundRectCallout">
            <a:avLst>
              <a:gd name="adj1" fmla="val 31880"/>
              <a:gd name="adj2" fmla="val -91032"/>
              <a:gd name="adj3" fmla="val 16667"/>
            </a:avLst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1</a:t>
            </a:r>
            <a:r>
              <a:rPr lang="zh-CN" altLang="en-US"/>
              <a:t>、热度</a:t>
            </a:r>
            <a:endParaRPr lang="zh-CN" altLang="en-US"/>
          </a:p>
        </p:txBody>
      </p:sp>
      <p:sp>
        <p:nvSpPr>
          <p:cNvPr id="3" name="圆角矩形标注 2"/>
          <p:cNvSpPr/>
          <p:nvPr/>
        </p:nvSpPr>
        <p:spPr>
          <a:xfrm>
            <a:off x="8596630" y="783590"/>
            <a:ext cx="2316480" cy="959485"/>
          </a:xfrm>
          <a:prstGeom prst="wedgeRoundRectCallout">
            <a:avLst/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2</a:t>
            </a:r>
            <a:r>
              <a:rPr lang="zh-CN" altLang="en-US"/>
              <a:t>、资金</a:t>
            </a:r>
            <a:endParaRPr lang="zh-CN" altLang="en-US"/>
          </a:p>
        </p:txBody>
      </p:sp>
      <p:sp>
        <p:nvSpPr>
          <p:cNvPr id="5" name="圆角矩形标注 4"/>
          <p:cNvSpPr/>
          <p:nvPr/>
        </p:nvSpPr>
        <p:spPr>
          <a:xfrm>
            <a:off x="5486400" y="4065270"/>
            <a:ext cx="2316480" cy="959485"/>
          </a:xfrm>
          <a:prstGeom prst="wedgeRoundRectCallout">
            <a:avLst>
              <a:gd name="adj1" fmla="val 59895"/>
              <a:gd name="adj2" fmla="val 10026"/>
              <a:gd name="adj3" fmla="val 16667"/>
            </a:avLst>
          </a:prstGeom>
          <a:solidFill>
            <a:srgbClr val="FF0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/>
              <a:t>3</a:t>
            </a:r>
            <a:r>
              <a:rPr lang="zh-CN" altLang="en-US"/>
              <a:t>、规模</a:t>
            </a:r>
            <a:endParaRPr lang="zh-CN" altLang="en-US"/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>
            <a:off x="4109720" y="1878330"/>
            <a:ext cx="3693160" cy="433705"/>
          </a:xfrm>
          <a:prstGeom prst="rect">
            <a:avLst/>
          </a:prstGeom>
          <a:solidFill>
            <a:schemeClr val="accent6">
              <a:alpha val="21000"/>
            </a:schemeClr>
          </a:solidFill>
          <a:ln w="28575" cmpd="dbl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案例回顾（多伦科技）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38810" y="783590"/>
            <a:ext cx="10914380" cy="5775960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2016125" y="6334760"/>
            <a:ext cx="794512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solidFill>
                  <a:srgbClr val="FF0000"/>
                </a:solidFill>
                <a:highlight>
                  <a:srgbClr val="C0C0C0"/>
                </a:highlight>
              </a:rPr>
              <a:t>个别情况不代表普遍实际收益率，过往收益亦不代表未来收益的承诺，股市有风险，投资需谨慎!</a:t>
            </a:r>
            <a:endParaRPr lang="zh-CN" altLang="en-US" sz="1200">
              <a:solidFill>
                <a:srgbClr val="FF0000"/>
              </a:solidFill>
              <a:highlight>
                <a:srgbClr val="C0C0C0"/>
              </a:highlight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案例回顾（多伦科技）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997585"/>
            <a:ext cx="12172950" cy="538543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2016125" y="6334760"/>
            <a:ext cx="794512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solidFill>
                  <a:srgbClr val="FF0000"/>
                </a:solidFill>
                <a:highlight>
                  <a:srgbClr val="C0C0C0"/>
                </a:highlight>
              </a:rPr>
              <a:t>个别情况不代表普遍实际收益率，过往收益亦不代表未来收益的承诺，股市有风险，投资需谨慎!</a:t>
            </a:r>
            <a:endParaRPr lang="zh-CN" altLang="en-US" sz="1200">
              <a:solidFill>
                <a:srgbClr val="FF0000"/>
              </a:solidFill>
              <a:highlight>
                <a:srgbClr val="C0C0C0"/>
              </a:highlight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组 29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88110" y="3778885"/>
            <a:ext cx="9427210" cy="211328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5117465" y="4384040"/>
            <a:ext cx="563499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3"/>
            </p:custDataLst>
          </p:nvPr>
        </p:nvSpPr>
        <p:spPr>
          <a:xfrm>
            <a:off x="5104130" y="4657725"/>
            <a:ext cx="5424805" cy="10712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auto">
              <a:lnSpc>
                <a:spcPct val="120000"/>
              </a:lnSpc>
            </a:pP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经传十大金牌讲师，从事证券行业10余年，自创一套“股海钓鱼操作系统”，真正教中小投资者能够理解市场，更好的适应市场，在市场当中稳定的获利。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5217160" y="1118870"/>
            <a:ext cx="4895850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auto"/>
            <a:r>
              <a:rPr lang="zh-CN" altLang="en-US" sz="750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策略在手</a:t>
            </a:r>
            <a:endParaRPr lang="zh-CN" altLang="en-US" sz="750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fontAlgn="auto"/>
            <a:r>
              <a:rPr lang="zh-CN" altLang="en-US" sz="7500">
                <a:gradFill>
                  <a:gsLst>
                    <a:gs pos="0">
                      <a:srgbClr val="FFFDE6"/>
                    </a:gs>
                    <a:gs pos="100000">
                      <a:srgbClr val="F8BF87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出手便有</a:t>
            </a:r>
            <a:endParaRPr lang="zh-CN" altLang="en-US" sz="7500">
              <a:gradFill>
                <a:gsLst>
                  <a:gs pos="0">
                    <a:srgbClr val="FFFDE6"/>
                  </a:gs>
                  <a:gs pos="100000">
                    <a:srgbClr val="F8BF87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909185" y="43033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4909185" y="46177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927600" y="3832860"/>
            <a:ext cx="406908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500">
                <a:solidFill>
                  <a:srgbClr val="210BB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方建伟</a:t>
            </a:r>
            <a:r>
              <a:rPr lang="en-US" altLang="zh-CN" sz="1500">
                <a:solidFill>
                  <a:srgbClr val="210BB8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 | 执业编号:A1120613090012</a:t>
            </a:r>
            <a:endParaRPr lang="en-US" altLang="zh-CN" sz="1500">
              <a:solidFill>
                <a:srgbClr val="210BB8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pic>
        <p:nvPicPr>
          <p:cNvPr id="4" name="图片 3" descr="方建伟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9050" y="600710"/>
            <a:ext cx="3509010" cy="552831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87203" y="169576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2843530"/>
            <a:ext cx="79559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20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《修炼手册》</a:t>
            </a:r>
            <a:endParaRPr lang="zh-CN" altLang="en-US" sz="720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修练手册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27" name="Rectangle 117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219954" y="2560009"/>
            <a:ext cx="2755115" cy="3300436"/>
          </a:xfrm>
          <a:prstGeom prst="rect">
            <a:avLst/>
          </a:prstGeom>
          <a:solidFill>
            <a:srgbClr val="FFFFFF"/>
          </a:solidFill>
          <a:ln w="14288" cap="flat">
            <a:solidFill>
              <a:srgbClr val="4BBFDC"/>
            </a:solidFill>
            <a:prstDash val="solid"/>
            <a:miter lim="800000"/>
          </a:ln>
        </p:spPr>
        <p:txBody>
          <a:bodyPr vert="horz" wrap="square" lIns="68580" tIns="34290" rIns="68580" bIns="34290" numCol="1" anchor="t" anchorCtr="0" compatLnSpc="1"/>
          <a:p>
            <a:pPr algn="ctr"/>
            <a:endParaRPr lang="zh-CN" altLang="en-US" sz="1350"/>
          </a:p>
        </p:txBody>
      </p:sp>
      <p:sp>
        <p:nvSpPr>
          <p:cNvPr id="32" name="Freeform 122"/>
          <p:cNvSpPr/>
          <p:nvPr>
            <p:custDataLst>
              <p:tags r:id="rId3"/>
            </p:custDataLst>
          </p:nvPr>
        </p:nvSpPr>
        <p:spPr bwMode="auto">
          <a:xfrm>
            <a:off x="8219954" y="983639"/>
            <a:ext cx="2755115" cy="1844779"/>
          </a:xfrm>
          <a:custGeom>
            <a:avLst/>
            <a:gdLst>
              <a:gd name="T0" fmla="*/ 0 w 1312"/>
              <a:gd name="T1" fmla="*/ 0 h 1561"/>
              <a:gd name="T2" fmla="*/ 0 w 1312"/>
              <a:gd name="T3" fmla="*/ 1372 h 1561"/>
              <a:gd name="T4" fmla="*/ 903 w 1312"/>
              <a:gd name="T5" fmla="*/ 1372 h 1561"/>
              <a:gd name="T6" fmla="*/ 984 w 1312"/>
              <a:gd name="T7" fmla="*/ 1561 h 1561"/>
              <a:gd name="T8" fmla="*/ 1067 w 1312"/>
              <a:gd name="T9" fmla="*/ 1372 h 1561"/>
              <a:gd name="T10" fmla="*/ 1312 w 1312"/>
              <a:gd name="T11" fmla="*/ 1372 h 1561"/>
              <a:gd name="T12" fmla="*/ 1312 w 1312"/>
              <a:gd name="T13" fmla="*/ 0 h 1561"/>
              <a:gd name="T14" fmla="*/ 0 w 1312"/>
              <a:gd name="T15" fmla="*/ 0 h 15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12" h="1561">
                <a:moveTo>
                  <a:pt x="0" y="0"/>
                </a:moveTo>
                <a:lnTo>
                  <a:pt x="0" y="1372"/>
                </a:lnTo>
                <a:lnTo>
                  <a:pt x="903" y="1372"/>
                </a:lnTo>
                <a:lnTo>
                  <a:pt x="984" y="1561"/>
                </a:lnTo>
                <a:lnTo>
                  <a:pt x="1067" y="1372"/>
                </a:lnTo>
                <a:lnTo>
                  <a:pt x="1312" y="1372"/>
                </a:lnTo>
                <a:lnTo>
                  <a:pt x="1312" y="0"/>
                </a:lnTo>
                <a:lnTo>
                  <a:pt x="0" y="0"/>
                </a:lnTo>
                <a:close/>
              </a:path>
            </a:pathLst>
          </a:custGeom>
          <a:solidFill>
            <a:srgbClr val="4BBFDC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>
            <a:off x="8294370" y="3076575"/>
            <a:ext cx="2624455" cy="50673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1350" b="1" smtClean="0">
                <a:solidFill>
                  <a:srgbClr val="4BBFDC"/>
                </a:solidFill>
              </a:rPr>
              <a:t>定期复盘，提升操作的成功率</a:t>
            </a:r>
            <a:endParaRPr lang="zh-CN" altLang="en-US" sz="1350" b="1" smtClean="0">
              <a:solidFill>
                <a:srgbClr val="4BBFDC"/>
              </a:solidFill>
            </a:endParaRPr>
          </a:p>
          <a:p>
            <a:pPr algn="ctr"/>
            <a:r>
              <a:rPr lang="zh-CN" altLang="en-US" sz="1350" b="1" smtClean="0">
                <a:solidFill>
                  <a:srgbClr val="4BBFDC"/>
                </a:solidFill>
              </a:rPr>
              <a:t>良好心态应对市场变化</a:t>
            </a:r>
            <a:endParaRPr lang="zh-CN" altLang="en-US" sz="1350" b="1" smtClean="0">
              <a:solidFill>
                <a:srgbClr val="4BBFDC"/>
              </a:solidFill>
            </a:endParaRPr>
          </a:p>
        </p:txBody>
      </p:sp>
      <p:sp>
        <p:nvSpPr>
          <p:cNvPr id="50" name="矩形 49"/>
          <p:cNvSpPr/>
          <p:nvPr>
            <p:custDataLst>
              <p:tags r:id="rId5"/>
            </p:custDataLst>
          </p:nvPr>
        </p:nvSpPr>
        <p:spPr>
          <a:xfrm>
            <a:off x="8729680" y="1502145"/>
            <a:ext cx="1735670" cy="321945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1500" b="1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定期交流</a:t>
            </a:r>
            <a:endParaRPr lang="zh-CN" altLang="en-US" sz="1500" b="1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24" name="Rectangle 11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736866" y="2560009"/>
            <a:ext cx="2757214" cy="3300436"/>
          </a:xfrm>
          <a:prstGeom prst="rect">
            <a:avLst/>
          </a:prstGeom>
          <a:solidFill>
            <a:srgbClr val="FFFFFF"/>
          </a:solidFill>
          <a:ln w="14288" cap="flat">
            <a:solidFill>
              <a:srgbClr val="C7312A"/>
            </a:solidFill>
            <a:prstDash val="solid"/>
            <a:miter lim="800000"/>
          </a:ln>
        </p:spPr>
        <p:txBody>
          <a:bodyPr vert="horz" wrap="square" lIns="68580" tIns="34290" rIns="68580" bIns="34290" numCol="1" anchor="t" anchorCtr="0" compatLnSpc="1"/>
          <a:p>
            <a:pPr algn="ctr"/>
            <a:endParaRPr lang="zh-CN" altLang="en-US" sz="1350" dirty="0"/>
          </a:p>
        </p:txBody>
      </p:sp>
      <p:sp>
        <p:nvSpPr>
          <p:cNvPr id="26" name="Freeform 116"/>
          <p:cNvSpPr/>
          <p:nvPr>
            <p:custDataLst>
              <p:tags r:id="rId7"/>
            </p:custDataLst>
          </p:nvPr>
        </p:nvSpPr>
        <p:spPr bwMode="auto">
          <a:xfrm>
            <a:off x="4736866" y="983639"/>
            <a:ext cx="2757214" cy="1844779"/>
          </a:xfrm>
          <a:custGeom>
            <a:avLst/>
            <a:gdLst>
              <a:gd name="T0" fmla="*/ 0 w 1313"/>
              <a:gd name="T1" fmla="*/ 0 h 1561"/>
              <a:gd name="T2" fmla="*/ 0 w 1313"/>
              <a:gd name="T3" fmla="*/ 1372 h 1561"/>
              <a:gd name="T4" fmla="*/ 904 w 1313"/>
              <a:gd name="T5" fmla="*/ 1372 h 1561"/>
              <a:gd name="T6" fmla="*/ 985 w 1313"/>
              <a:gd name="T7" fmla="*/ 1561 h 1561"/>
              <a:gd name="T8" fmla="*/ 1068 w 1313"/>
              <a:gd name="T9" fmla="*/ 1372 h 1561"/>
              <a:gd name="T10" fmla="*/ 1313 w 1313"/>
              <a:gd name="T11" fmla="*/ 1372 h 1561"/>
              <a:gd name="T12" fmla="*/ 1313 w 1313"/>
              <a:gd name="T13" fmla="*/ 0 h 1561"/>
              <a:gd name="T14" fmla="*/ 0 w 1313"/>
              <a:gd name="T15" fmla="*/ 0 h 15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13" h="1561">
                <a:moveTo>
                  <a:pt x="0" y="0"/>
                </a:moveTo>
                <a:lnTo>
                  <a:pt x="0" y="1372"/>
                </a:lnTo>
                <a:lnTo>
                  <a:pt x="904" y="1372"/>
                </a:lnTo>
                <a:lnTo>
                  <a:pt x="985" y="1561"/>
                </a:lnTo>
                <a:lnTo>
                  <a:pt x="1068" y="1372"/>
                </a:lnTo>
                <a:lnTo>
                  <a:pt x="1313" y="1372"/>
                </a:lnTo>
                <a:lnTo>
                  <a:pt x="1313" y="0"/>
                </a:lnTo>
                <a:lnTo>
                  <a:pt x="0" y="0"/>
                </a:lnTo>
                <a:close/>
              </a:path>
            </a:pathLst>
          </a:custGeom>
          <a:solidFill>
            <a:srgbClr val="C7312A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p>
            <a:pPr algn="ctr"/>
            <a:endParaRPr lang="zh-CN" altLang="en-US" sz="1350"/>
          </a:p>
        </p:txBody>
      </p:sp>
      <p:sp>
        <p:nvSpPr>
          <p:cNvPr id="9" name="矩形 8"/>
          <p:cNvSpPr/>
          <p:nvPr>
            <p:custDataLst>
              <p:tags r:id="rId8"/>
            </p:custDataLst>
          </p:nvPr>
        </p:nvSpPr>
        <p:spPr>
          <a:xfrm>
            <a:off x="4824095" y="3076575"/>
            <a:ext cx="2572385" cy="50673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1350" b="1" smtClean="0">
                <a:solidFill>
                  <a:srgbClr val="C7312A"/>
                </a:solidFill>
              </a:rPr>
              <a:t>将选好的策略对应的方法学透</a:t>
            </a:r>
            <a:endParaRPr lang="zh-CN" altLang="en-US" sz="1350" b="1" smtClean="0">
              <a:solidFill>
                <a:srgbClr val="C7312A"/>
              </a:solidFill>
            </a:endParaRPr>
          </a:p>
          <a:p>
            <a:pPr algn="ctr"/>
            <a:r>
              <a:rPr lang="zh-CN" altLang="en-US" sz="1350" b="1" smtClean="0">
                <a:solidFill>
                  <a:srgbClr val="C7312A"/>
                </a:solidFill>
              </a:rPr>
              <a:t>正确使用方法及执行方法</a:t>
            </a:r>
            <a:endParaRPr lang="zh-CN" altLang="en-US" sz="1350" b="1" smtClean="0">
              <a:solidFill>
                <a:srgbClr val="C7312A"/>
              </a:solidFill>
            </a:endParaRPr>
          </a:p>
        </p:txBody>
      </p:sp>
      <p:sp>
        <p:nvSpPr>
          <p:cNvPr id="49" name="矩形 48"/>
          <p:cNvSpPr/>
          <p:nvPr>
            <p:custDataLst>
              <p:tags r:id="rId9"/>
            </p:custDataLst>
          </p:nvPr>
        </p:nvSpPr>
        <p:spPr>
          <a:xfrm>
            <a:off x="5247640" y="1502145"/>
            <a:ext cx="1735670" cy="321945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1500" b="1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专注学习</a:t>
            </a:r>
            <a:endParaRPr lang="zh-CN" altLang="en-US" sz="1500" b="1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grpSp>
        <p:nvGrpSpPr>
          <p:cNvPr id="35" name="组合 34"/>
          <p:cNvGrpSpPr/>
          <p:nvPr>
            <p:custDataLst>
              <p:tags r:id="rId10"/>
            </p:custDataLst>
          </p:nvPr>
        </p:nvGrpSpPr>
        <p:grpSpPr>
          <a:xfrm>
            <a:off x="9541909" y="3786758"/>
            <a:ext cx="111205" cy="430697"/>
            <a:chOff x="10665515" y="99379"/>
            <a:chExt cx="80718" cy="312623"/>
          </a:xfrm>
          <a:solidFill>
            <a:srgbClr val="4BBFDC"/>
          </a:solidFill>
        </p:grpSpPr>
        <p:sp>
          <p:nvSpPr>
            <p:cNvPr id="28" name="Rectangle 118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10666156" y="255691"/>
              <a:ext cx="79437" cy="1563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pPr algn="ctr"/>
              <a:endParaRPr lang="zh-CN" altLang="en-US" sz="1350"/>
            </a:p>
          </p:txBody>
        </p:sp>
        <p:sp>
          <p:nvSpPr>
            <p:cNvPr id="29" name="Rectangle 119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10665515" y="178816"/>
              <a:ext cx="80718" cy="23318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pPr algn="ctr"/>
              <a:endParaRPr lang="zh-CN" altLang="en-US" sz="1350"/>
            </a:p>
          </p:txBody>
        </p:sp>
        <p:sp>
          <p:nvSpPr>
            <p:cNvPr id="30" name="Rectangle 120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10666156" y="99379"/>
              <a:ext cx="79437" cy="31262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pPr algn="ctr"/>
              <a:endParaRPr lang="zh-CN" altLang="en-US" sz="1350"/>
            </a:p>
          </p:txBody>
        </p:sp>
        <p:sp>
          <p:nvSpPr>
            <p:cNvPr id="31" name="Rectangle 121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10667437" y="332565"/>
              <a:ext cx="76874" cy="7943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pPr algn="ctr"/>
              <a:endParaRPr lang="zh-CN" altLang="en-US" sz="1350"/>
            </a:p>
          </p:txBody>
        </p:sp>
      </p:grpSp>
      <p:sp>
        <p:nvSpPr>
          <p:cNvPr id="25" name="Freeform 115"/>
          <p:cNvSpPr>
            <a:spLocks noEditPoints="1"/>
          </p:cNvSpPr>
          <p:nvPr>
            <p:custDataLst>
              <p:tags r:id="rId15"/>
            </p:custDataLst>
          </p:nvPr>
        </p:nvSpPr>
        <p:spPr bwMode="auto">
          <a:xfrm>
            <a:off x="5849998" y="3745277"/>
            <a:ext cx="513660" cy="513658"/>
          </a:xfrm>
          <a:custGeom>
            <a:avLst/>
            <a:gdLst>
              <a:gd name="T0" fmla="*/ 118 w 140"/>
              <a:gd name="T1" fmla="*/ 22 h 140"/>
              <a:gd name="T2" fmla="*/ 38 w 140"/>
              <a:gd name="T3" fmla="*/ 22 h 140"/>
              <a:gd name="T4" fmla="*/ 28 w 140"/>
              <a:gd name="T5" fmla="*/ 89 h 140"/>
              <a:gd name="T6" fmla="*/ 0 w 140"/>
              <a:gd name="T7" fmla="*/ 117 h 140"/>
              <a:gd name="T8" fmla="*/ 23 w 140"/>
              <a:gd name="T9" fmla="*/ 140 h 140"/>
              <a:gd name="T10" fmla="*/ 52 w 140"/>
              <a:gd name="T11" fmla="*/ 112 h 140"/>
              <a:gd name="T12" fmla="*/ 118 w 140"/>
              <a:gd name="T13" fmla="*/ 102 h 140"/>
              <a:gd name="T14" fmla="*/ 118 w 140"/>
              <a:gd name="T15" fmla="*/ 22 h 140"/>
              <a:gd name="T16" fmla="*/ 100 w 140"/>
              <a:gd name="T17" fmla="*/ 83 h 140"/>
              <a:gd name="T18" fmla="*/ 78 w 140"/>
              <a:gd name="T19" fmla="*/ 92 h 140"/>
              <a:gd name="T20" fmla="*/ 57 w 140"/>
              <a:gd name="T21" fmla="*/ 83 h 140"/>
              <a:gd name="T22" fmla="*/ 48 w 140"/>
              <a:gd name="T23" fmla="*/ 62 h 140"/>
              <a:gd name="T24" fmla="*/ 57 w 140"/>
              <a:gd name="T25" fmla="*/ 41 h 140"/>
              <a:gd name="T26" fmla="*/ 78 w 140"/>
              <a:gd name="T27" fmla="*/ 32 h 140"/>
              <a:gd name="T28" fmla="*/ 100 w 140"/>
              <a:gd name="T29" fmla="*/ 41 h 140"/>
              <a:gd name="T30" fmla="*/ 108 w 140"/>
              <a:gd name="T31" fmla="*/ 62 h 140"/>
              <a:gd name="T32" fmla="*/ 100 w 140"/>
              <a:gd name="T33" fmla="*/ 83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40" h="140">
                <a:moveTo>
                  <a:pt x="118" y="22"/>
                </a:moveTo>
                <a:cubicBezTo>
                  <a:pt x="96" y="0"/>
                  <a:pt x="60" y="0"/>
                  <a:pt x="38" y="22"/>
                </a:cubicBezTo>
                <a:cubicBezTo>
                  <a:pt x="20" y="40"/>
                  <a:pt x="17" y="67"/>
                  <a:pt x="28" y="89"/>
                </a:cubicBezTo>
                <a:cubicBezTo>
                  <a:pt x="0" y="117"/>
                  <a:pt x="0" y="117"/>
                  <a:pt x="0" y="117"/>
                </a:cubicBezTo>
                <a:cubicBezTo>
                  <a:pt x="23" y="140"/>
                  <a:pt x="23" y="140"/>
                  <a:pt x="23" y="140"/>
                </a:cubicBezTo>
                <a:cubicBezTo>
                  <a:pt x="52" y="112"/>
                  <a:pt x="52" y="112"/>
                  <a:pt x="52" y="112"/>
                </a:cubicBezTo>
                <a:cubicBezTo>
                  <a:pt x="73" y="123"/>
                  <a:pt x="100" y="120"/>
                  <a:pt x="118" y="102"/>
                </a:cubicBezTo>
                <a:cubicBezTo>
                  <a:pt x="140" y="80"/>
                  <a:pt x="140" y="44"/>
                  <a:pt x="118" y="22"/>
                </a:cubicBezTo>
                <a:close/>
                <a:moveTo>
                  <a:pt x="100" y="83"/>
                </a:moveTo>
                <a:cubicBezTo>
                  <a:pt x="94" y="89"/>
                  <a:pt x="86" y="92"/>
                  <a:pt x="78" y="92"/>
                </a:cubicBezTo>
                <a:cubicBezTo>
                  <a:pt x="70" y="92"/>
                  <a:pt x="62" y="89"/>
                  <a:pt x="57" y="83"/>
                </a:cubicBezTo>
                <a:cubicBezTo>
                  <a:pt x="51" y="78"/>
                  <a:pt x="48" y="70"/>
                  <a:pt x="48" y="62"/>
                </a:cubicBezTo>
                <a:cubicBezTo>
                  <a:pt x="48" y="54"/>
                  <a:pt x="51" y="46"/>
                  <a:pt x="57" y="41"/>
                </a:cubicBezTo>
                <a:cubicBezTo>
                  <a:pt x="62" y="35"/>
                  <a:pt x="70" y="32"/>
                  <a:pt x="78" y="32"/>
                </a:cubicBezTo>
                <a:cubicBezTo>
                  <a:pt x="86" y="32"/>
                  <a:pt x="94" y="35"/>
                  <a:pt x="100" y="41"/>
                </a:cubicBezTo>
                <a:cubicBezTo>
                  <a:pt x="105" y="46"/>
                  <a:pt x="108" y="54"/>
                  <a:pt x="108" y="62"/>
                </a:cubicBezTo>
                <a:cubicBezTo>
                  <a:pt x="108" y="70"/>
                  <a:pt x="105" y="78"/>
                  <a:pt x="100" y="83"/>
                </a:cubicBezTo>
                <a:close/>
              </a:path>
            </a:pathLst>
          </a:custGeom>
          <a:solidFill>
            <a:srgbClr val="C7312A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p>
            <a:pPr algn="ctr"/>
            <a:endParaRPr lang="zh-CN" altLang="en-US" sz="1350"/>
          </a:p>
        </p:txBody>
      </p:sp>
      <p:sp>
        <p:nvSpPr>
          <p:cNvPr id="20" name="Rectangle 110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1253776" y="2560009"/>
            <a:ext cx="2757214" cy="3300436"/>
          </a:xfrm>
          <a:prstGeom prst="rect">
            <a:avLst/>
          </a:prstGeom>
          <a:solidFill>
            <a:srgbClr val="FFFFFF"/>
          </a:solidFill>
          <a:ln w="14288" cap="flat">
            <a:solidFill>
              <a:srgbClr val="E55D27"/>
            </a:solidFill>
            <a:prstDash val="solid"/>
            <a:miter lim="800000"/>
          </a:ln>
        </p:spPr>
        <p:txBody>
          <a:bodyPr vert="horz" wrap="square" lIns="68580" tIns="34290" rIns="68580" bIns="34290" numCol="1" anchor="t" anchorCtr="0" compatLnSpc="1"/>
          <a:p>
            <a:pPr algn="ctr"/>
            <a:endParaRPr lang="zh-CN" altLang="en-US" sz="1350"/>
          </a:p>
        </p:txBody>
      </p:sp>
      <p:sp>
        <p:nvSpPr>
          <p:cNvPr id="23" name="Freeform 113"/>
          <p:cNvSpPr/>
          <p:nvPr>
            <p:custDataLst>
              <p:tags r:id="rId17"/>
            </p:custDataLst>
          </p:nvPr>
        </p:nvSpPr>
        <p:spPr bwMode="auto">
          <a:xfrm>
            <a:off x="1253776" y="983639"/>
            <a:ext cx="2757214" cy="1844779"/>
          </a:xfrm>
          <a:custGeom>
            <a:avLst/>
            <a:gdLst>
              <a:gd name="T0" fmla="*/ 0 w 1313"/>
              <a:gd name="T1" fmla="*/ 0 h 1561"/>
              <a:gd name="T2" fmla="*/ 0 w 1313"/>
              <a:gd name="T3" fmla="*/ 1372 h 1561"/>
              <a:gd name="T4" fmla="*/ 904 w 1313"/>
              <a:gd name="T5" fmla="*/ 1372 h 1561"/>
              <a:gd name="T6" fmla="*/ 985 w 1313"/>
              <a:gd name="T7" fmla="*/ 1561 h 1561"/>
              <a:gd name="T8" fmla="*/ 1068 w 1313"/>
              <a:gd name="T9" fmla="*/ 1372 h 1561"/>
              <a:gd name="T10" fmla="*/ 1313 w 1313"/>
              <a:gd name="T11" fmla="*/ 1372 h 1561"/>
              <a:gd name="T12" fmla="*/ 1313 w 1313"/>
              <a:gd name="T13" fmla="*/ 0 h 1561"/>
              <a:gd name="T14" fmla="*/ 0 w 1313"/>
              <a:gd name="T15" fmla="*/ 0 h 15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313" h="1561">
                <a:moveTo>
                  <a:pt x="0" y="0"/>
                </a:moveTo>
                <a:lnTo>
                  <a:pt x="0" y="1372"/>
                </a:lnTo>
                <a:lnTo>
                  <a:pt x="904" y="1372"/>
                </a:lnTo>
                <a:lnTo>
                  <a:pt x="985" y="1561"/>
                </a:lnTo>
                <a:lnTo>
                  <a:pt x="1068" y="1372"/>
                </a:lnTo>
                <a:lnTo>
                  <a:pt x="1313" y="1372"/>
                </a:lnTo>
                <a:lnTo>
                  <a:pt x="1313" y="0"/>
                </a:lnTo>
                <a:lnTo>
                  <a:pt x="0" y="0"/>
                </a:lnTo>
                <a:close/>
              </a:path>
            </a:pathLst>
          </a:custGeom>
          <a:solidFill>
            <a:srgbClr val="E55D27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p>
            <a:pPr algn="ctr"/>
            <a:endParaRPr lang="zh-CN" altLang="en-US" sz="1350" dirty="0"/>
          </a:p>
        </p:txBody>
      </p:sp>
      <p:sp>
        <p:nvSpPr>
          <p:cNvPr id="8" name="矩形 7"/>
          <p:cNvSpPr/>
          <p:nvPr>
            <p:custDataLst>
              <p:tags r:id="rId18"/>
            </p:custDataLst>
          </p:nvPr>
        </p:nvSpPr>
        <p:spPr>
          <a:xfrm>
            <a:off x="1350367" y="3076732"/>
            <a:ext cx="2586868" cy="50673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1350" b="1" smtClean="0">
                <a:solidFill>
                  <a:srgbClr val="E55D27"/>
                </a:solidFill>
              </a:rPr>
              <a:t>了解自己的时间、风格、偏好等找到适合自己的方法</a:t>
            </a:r>
            <a:endParaRPr lang="zh-CN" altLang="en-US" sz="1350" b="1" smtClean="0">
              <a:solidFill>
                <a:srgbClr val="E55D27"/>
              </a:solidFill>
            </a:endParaRPr>
          </a:p>
        </p:txBody>
      </p:sp>
      <p:sp>
        <p:nvSpPr>
          <p:cNvPr id="48" name="矩形 47"/>
          <p:cNvSpPr/>
          <p:nvPr>
            <p:custDataLst>
              <p:tags r:id="rId19"/>
            </p:custDataLst>
          </p:nvPr>
        </p:nvSpPr>
        <p:spPr>
          <a:xfrm>
            <a:off x="1764552" y="1502145"/>
            <a:ext cx="1735670" cy="321945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1500" b="1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自我分析</a:t>
            </a:r>
            <a:endParaRPr lang="zh-CN" altLang="en-US" sz="1500" b="1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grpSp>
        <p:nvGrpSpPr>
          <p:cNvPr id="34" name="组合 33"/>
          <p:cNvGrpSpPr/>
          <p:nvPr>
            <p:custDataLst>
              <p:tags r:id="rId20"/>
            </p:custDataLst>
          </p:nvPr>
        </p:nvGrpSpPr>
        <p:grpSpPr>
          <a:xfrm>
            <a:off x="2244694" y="3786758"/>
            <a:ext cx="494242" cy="430697"/>
            <a:chOff x="6821797" y="99379"/>
            <a:chExt cx="358747" cy="312623"/>
          </a:xfrm>
          <a:solidFill>
            <a:srgbClr val="E55D27"/>
          </a:solidFill>
        </p:grpSpPr>
        <p:sp>
          <p:nvSpPr>
            <p:cNvPr id="21" name="Oval 111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6903796" y="99379"/>
              <a:ext cx="194748" cy="19346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pPr algn="ctr"/>
              <a:endParaRPr lang="zh-CN" altLang="en-US" sz="1350"/>
            </a:p>
          </p:txBody>
        </p:sp>
        <p:sp>
          <p:nvSpPr>
            <p:cNvPr id="22" name="Freeform 112"/>
            <p:cNvSpPr/>
            <p:nvPr>
              <p:custDataLst>
                <p:tags r:id="rId22"/>
              </p:custDataLst>
            </p:nvPr>
          </p:nvSpPr>
          <p:spPr bwMode="auto">
            <a:xfrm>
              <a:off x="6821797" y="263378"/>
              <a:ext cx="358747" cy="148624"/>
            </a:xfrm>
            <a:custGeom>
              <a:avLst/>
              <a:gdLst>
                <a:gd name="T0" fmla="*/ 105 w 135"/>
                <a:gd name="T1" fmla="*/ 0 h 56"/>
                <a:gd name="T2" fmla="*/ 67 w 135"/>
                <a:gd name="T3" fmla="*/ 20 h 56"/>
                <a:gd name="T4" fmla="*/ 30 w 135"/>
                <a:gd name="T5" fmla="*/ 0 h 56"/>
                <a:gd name="T6" fmla="*/ 0 w 135"/>
                <a:gd name="T7" fmla="*/ 56 h 56"/>
                <a:gd name="T8" fmla="*/ 135 w 135"/>
                <a:gd name="T9" fmla="*/ 56 h 56"/>
                <a:gd name="T10" fmla="*/ 105 w 135"/>
                <a:gd name="T1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56">
                  <a:moveTo>
                    <a:pt x="105" y="0"/>
                  </a:moveTo>
                  <a:cubicBezTo>
                    <a:pt x="97" y="12"/>
                    <a:pt x="83" y="20"/>
                    <a:pt x="67" y="20"/>
                  </a:cubicBezTo>
                  <a:cubicBezTo>
                    <a:pt x="52" y="20"/>
                    <a:pt x="38" y="12"/>
                    <a:pt x="30" y="0"/>
                  </a:cubicBezTo>
                  <a:cubicBezTo>
                    <a:pt x="12" y="12"/>
                    <a:pt x="0" y="32"/>
                    <a:pt x="0" y="56"/>
                  </a:cubicBezTo>
                  <a:cubicBezTo>
                    <a:pt x="135" y="56"/>
                    <a:pt x="135" y="56"/>
                    <a:pt x="135" y="56"/>
                  </a:cubicBezTo>
                  <a:cubicBezTo>
                    <a:pt x="135" y="32"/>
                    <a:pt x="123" y="12"/>
                    <a:pt x="10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pPr algn="ctr"/>
              <a:endParaRPr lang="zh-CN" altLang="en-US" sz="1350"/>
            </a:p>
          </p:txBody>
        </p:sp>
      </p:grpSp>
      <p:sp>
        <p:nvSpPr>
          <p:cNvPr id="36" name="Rectangle 126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6473074" y="5795150"/>
            <a:ext cx="2791585" cy="165924"/>
          </a:xfrm>
          <a:prstGeom prst="rect">
            <a:avLst/>
          </a:prstGeom>
          <a:solidFill>
            <a:srgbClr val="4BBFDC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p>
            <a:pPr algn="ctr"/>
            <a:endParaRPr lang="zh-CN" altLang="en-US" sz="1350"/>
          </a:p>
        </p:txBody>
      </p:sp>
      <p:sp>
        <p:nvSpPr>
          <p:cNvPr id="42" name="Rectangle 132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2948995" y="5799894"/>
            <a:ext cx="2833103" cy="156436"/>
          </a:xfrm>
          <a:prstGeom prst="rect">
            <a:avLst/>
          </a:prstGeom>
          <a:solidFill>
            <a:srgbClr val="C7312A"/>
          </a:solidFill>
          <a:ln>
            <a:noFill/>
          </a:ln>
        </p:spPr>
        <p:txBody>
          <a:bodyPr vert="horz" wrap="square" lIns="68580" tIns="34290" rIns="68580" bIns="34290" numCol="1" anchor="t" anchorCtr="0" compatLnSpc="1"/>
          <a:p>
            <a:pPr algn="ctr"/>
            <a:endParaRPr lang="zh-CN" altLang="en-US" sz="1350"/>
          </a:p>
        </p:txBody>
      </p:sp>
      <p:grpSp>
        <p:nvGrpSpPr>
          <p:cNvPr id="2" name="组合 1"/>
          <p:cNvGrpSpPr/>
          <p:nvPr>
            <p:custDataLst>
              <p:tags r:id="rId25"/>
            </p:custDataLst>
          </p:nvPr>
        </p:nvGrpSpPr>
        <p:grpSpPr>
          <a:xfrm>
            <a:off x="9201941" y="5461310"/>
            <a:ext cx="776667" cy="780197"/>
            <a:chOff x="7667440" y="4743869"/>
            <a:chExt cx="563745" cy="566308"/>
          </a:xfrm>
        </p:grpSpPr>
        <p:sp>
          <p:nvSpPr>
            <p:cNvPr id="38" name="Oval 128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7667440" y="4743869"/>
              <a:ext cx="563745" cy="566308"/>
            </a:xfrm>
            <a:prstGeom prst="ellipse">
              <a:avLst/>
            </a:prstGeom>
            <a:solidFill>
              <a:srgbClr val="4BBF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pPr algn="ctr"/>
              <a:endParaRPr lang="zh-CN" altLang="en-US" sz="1350" dirty="0"/>
            </a:p>
          </p:txBody>
        </p:sp>
        <p:sp>
          <p:nvSpPr>
            <p:cNvPr id="39" name="Oval 129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7696908" y="4774619"/>
              <a:ext cx="504808" cy="50480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pPr algn="ctr"/>
              <a:endParaRPr lang="zh-CN" altLang="en-US" sz="1350"/>
            </a:p>
          </p:txBody>
        </p:sp>
        <p:sp>
          <p:nvSpPr>
            <p:cNvPr id="18" name="文本框 17"/>
            <p:cNvSpPr txBox="1"/>
            <p:nvPr>
              <p:custDataLst>
                <p:tags r:id="rId28"/>
              </p:custDataLst>
            </p:nvPr>
          </p:nvSpPr>
          <p:spPr>
            <a:xfrm>
              <a:off x="7810939" y="4847729"/>
              <a:ext cx="276748" cy="233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1500" b="1" dirty="0"/>
                <a:t>3</a:t>
              </a:r>
              <a:endParaRPr lang="zh-CN" altLang="en-US" sz="1500" b="1" dirty="0"/>
            </a:p>
          </p:txBody>
        </p:sp>
      </p:grpSp>
      <p:grpSp>
        <p:nvGrpSpPr>
          <p:cNvPr id="3" name="组合 2"/>
          <p:cNvGrpSpPr/>
          <p:nvPr>
            <p:custDataLst>
              <p:tags r:id="rId29"/>
            </p:custDataLst>
          </p:nvPr>
        </p:nvGrpSpPr>
        <p:grpSpPr>
          <a:xfrm>
            <a:off x="5719378" y="5461310"/>
            <a:ext cx="778432" cy="780197"/>
            <a:chOff x="5814768" y="4743869"/>
            <a:chExt cx="565026" cy="566308"/>
          </a:xfrm>
        </p:grpSpPr>
        <p:sp>
          <p:nvSpPr>
            <p:cNvPr id="45" name="Oval 135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5814768" y="4743869"/>
              <a:ext cx="565026" cy="566308"/>
            </a:xfrm>
            <a:prstGeom prst="ellipse">
              <a:avLst/>
            </a:prstGeom>
            <a:solidFill>
              <a:srgbClr val="C731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pPr algn="ctr"/>
              <a:endParaRPr lang="zh-CN" altLang="en-US" sz="1350"/>
            </a:p>
          </p:txBody>
        </p:sp>
        <p:sp>
          <p:nvSpPr>
            <p:cNvPr id="46" name="Oval 136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5844237" y="4774619"/>
              <a:ext cx="506089" cy="50480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pPr algn="ctr"/>
              <a:endParaRPr lang="zh-CN" altLang="en-US" sz="1350"/>
            </a:p>
          </p:txBody>
        </p:sp>
        <p:sp>
          <p:nvSpPr>
            <p:cNvPr id="17" name="文本框 16"/>
            <p:cNvSpPr txBox="1"/>
            <p:nvPr>
              <p:custDataLst>
                <p:tags r:id="rId32"/>
              </p:custDataLst>
            </p:nvPr>
          </p:nvSpPr>
          <p:spPr>
            <a:xfrm>
              <a:off x="5958906" y="4847729"/>
              <a:ext cx="276748" cy="233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1500" b="1" dirty="0"/>
                <a:t>2</a:t>
              </a:r>
              <a:endParaRPr lang="zh-CN" altLang="en-US" sz="1500" b="1" dirty="0"/>
            </a:p>
          </p:txBody>
        </p:sp>
      </p:grpSp>
      <p:grpSp>
        <p:nvGrpSpPr>
          <p:cNvPr id="11" name="组合 10"/>
          <p:cNvGrpSpPr/>
          <p:nvPr>
            <p:custDataLst>
              <p:tags r:id="rId33"/>
            </p:custDataLst>
          </p:nvPr>
        </p:nvGrpSpPr>
        <p:grpSpPr>
          <a:xfrm>
            <a:off x="2235046" y="5461310"/>
            <a:ext cx="780197" cy="780197"/>
            <a:chOff x="3960814" y="4743869"/>
            <a:chExt cx="566308" cy="566308"/>
          </a:xfrm>
        </p:grpSpPr>
        <p:sp>
          <p:nvSpPr>
            <p:cNvPr id="43" name="Oval 133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>
              <a:off x="3960814" y="4743869"/>
              <a:ext cx="566308" cy="566308"/>
            </a:xfrm>
            <a:prstGeom prst="ellipse">
              <a:avLst/>
            </a:prstGeom>
            <a:solidFill>
              <a:srgbClr val="E55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pPr algn="ctr"/>
              <a:endParaRPr lang="zh-CN" altLang="en-US" sz="1350" dirty="0"/>
            </a:p>
          </p:txBody>
        </p:sp>
        <p:sp>
          <p:nvSpPr>
            <p:cNvPr id="44" name="Oval 134"/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3990924" y="4774619"/>
              <a:ext cx="506089" cy="50480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p>
              <a:pPr algn="ctr"/>
              <a:endParaRPr lang="zh-CN" altLang="en-US" sz="1350"/>
            </a:p>
          </p:txBody>
        </p:sp>
        <p:sp>
          <p:nvSpPr>
            <p:cNvPr id="16" name="文本框 15"/>
            <p:cNvSpPr txBox="1"/>
            <p:nvPr>
              <p:custDataLst>
                <p:tags r:id="rId36"/>
              </p:custDataLst>
            </p:nvPr>
          </p:nvSpPr>
          <p:spPr>
            <a:xfrm>
              <a:off x="4105594" y="4847729"/>
              <a:ext cx="276748" cy="233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1500" b="1" dirty="0"/>
                <a:t>1</a:t>
              </a:r>
              <a:endParaRPr lang="zh-CN" altLang="en-US" sz="1500" b="1" dirty="0"/>
            </a:p>
          </p:txBody>
        </p:sp>
      </p:grpSp>
    </p:spTree>
    <p:custDataLst>
      <p:tags r:id="rId37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主题猎手 _170251663066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老主题-10000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总海报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图片 8" descr="目录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36370" y="2672715"/>
            <a:ext cx="2500630" cy="1269365"/>
          </a:xfrm>
          <a:prstGeom prst="rect">
            <a:avLst/>
          </a:prstGeom>
        </p:spPr>
      </p:pic>
      <p:pic>
        <p:nvPicPr>
          <p:cNvPr id="10" name="图片 9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50" y="1781175"/>
            <a:ext cx="6239510" cy="794385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4926330" y="1837690"/>
            <a:ext cx="174053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rgbClr val="24178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第一章</a:t>
            </a:r>
            <a:endParaRPr lang="zh-CN" altLang="en-US" sz="3000">
              <a:solidFill>
                <a:srgbClr val="241789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6760210" y="1924050"/>
            <a:ext cx="406400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《涨停横盘二升》</a:t>
            </a:r>
            <a:endParaRPr lang="zh-CN" altLang="en-US" sz="30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18" name="图片 17" descr="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667250" y="2771775"/>
            <a:ext cx="6239510" cy="794385"/>
          </a:xfrm>
          <a:prstGeom prst="rect">
            <a:avLst/>
          </a:prstGeom>
        </p:spPr>
      </p:pic>
      <p:sp>
        <p:nvSpPr>
          <p:cNvPr id="19" name="文本框 18"/>
          <p:cNvSpPr txBox="1"/>
          <p:nvPr>
            <p:custDataLst>
              <p:tags r:id="rId6"/>
            </p:custDataLst>
          </p:nvPr>
        </p:nvSpPr>
        <p:spPr>
          <a:xfrm>
            <a:off x="4926330" y="2828290"/>
            <a:ext cx="174053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rgbClr val="24178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第</a:t>
            </a:r>
            <a:r>
              <a:rPr lang="zh-CN" altLang="en-US" sz="3000">
                <a:solidFill>
                  <a:srgbClr val="24178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二章</a:t>
            </a:r>
            <a:endParaRPr lang="zh-CN" altLang="en-US" sz="3000">
              <a:solidFill>
                <a:srgbClr val="241789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0" name="文本框 19"/>
          <p:cNvSpPr txBox="1"/>
          <p:nvPr>
            <p:custDataLst>
              <p:tags r:id="rId7"/>
            </p:custDataLst>
          </p:nvPr>
        </p:nvSpPr>
        <p:spPr>
          <a:xfrm>
            <a:off x="6760210" y="2914650"/>
            <a:ext cx="406400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《热点主题趋势》</a:t>
            </a:r>
            <a:endParaRPr lang="zh-CN" altLang="en-US" sz="30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21" name="图片 20" descr="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667250" y="3762375"/>
            <a:ext cx="6239510" cy="794385"/>
          </a:xfrm>
          <a:prstGeom prst="rect">
            <a:avLst/>
          </a:prstGeom>
        </p:spPr>
      </p:pic>
      <p:sp>
        <p:nvSpPr>
          <p:cNvPr id="23" name="文本框 22"/>
          <p:cNvSpPr txBox="1"/>
          <p:nvPr>
            <p:custDataLst>
              <p:tags r:id="rId9"/>
            </p:custDataLst>
          </p:nvPr>
        </p:nvSpPr>
        <p:spPr>
          <a:xfrm>
            <a:off x="4926330" y="3818890"/>
            <a:ext cx="174053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rgbClr val="24178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第</a:t>
            </a:r>
            <a:r>
              <a:rPr lang="zh-CN" altLang="en-US" sz="3000">
                <a:solidFill>
                  <a:srgbClr val="24178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三章</a:t>
            </a:r>
            <a:endParaRPr lang="zh-CN" altLang="en-US" sz="3000">
              <a:solidFill>
                <a:srgbClr val="241789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32" name="文本框 31"/>
          <p:cNvSpPr txBox="1"/>
          <p:nvPr>
            <p:custDataLst>
              <p:tags r:id="rId10"/>
            </p:custDataLst>
          </p:nvPr>
        </p:nvSpPr>
        <p:spPr>
          <a:xfrm>
            <a:off x="6760210" y="3905250"/>
            <a:ext cx="406400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3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《修练手册》</a:t>
            </a:r>
            <a:endParaRPr lang="zh-CN" altLang="en-US" sz="30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87203" y="169576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2843530"/>
            <a:ext cx="79559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20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《涨停横盘二升》</a:t>
            </a:r>
            <a:endParaRPr lang="zh-CN" altLang="en-US" sz="720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过往案例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61670" y="853440"/>
            <a:ext cx="5709920" cy="57442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129780" y="853440"/>
            <a:ext cx="4199255" cy="5727065"/>
          </a:xfrm>
          <a:prstGeom prst="rect">
            <a:avLst/>
          </a:prstGeom>
        </p:spPr>
      </p:pic>
      <p:sp>
        <p:nvSpPr>
          <p:cNvPr id="5" name="右箭头 4"/>
          <p:cNvSpPr/>
          <p:nvPr/>
        </p:nvSpPr>
        <p:spPr>
          <a:xfrm rot="19500000">
            <a:off x="3339465" y="1851025"/>
            <a:ext cx="1205865" cy="33020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右箭头 5"/>
          <p:cNvSpPr/>
          <p:nvPr/>
        </p:nvSpPr>
        <p:spPr>
          <a:xfrm rot="19500000">
            <a:off x="8526780" y="1834515"/>
            <a:ext cx="867410" cy="29781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898650" y="4952365"/>
            <a:ext cx="4472940" cy="164528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898650" y="4935855"/>
            <a:ext cx="4458335" cy="1666875"/>
          </a:xfrm>
          <a:prstGeom prst="rect">
            <a:avLst/>
          </a:prstGeom>
          <a:solidFill>
            <a:schemeClr val="accent6">
              <a:alpha val="17000"/>
            </a:schemeClr>
          </a:solidFill>
          <a:ln w="28575" cmpd="dbl">
            <a:solidFill>
              <a:schemeClr val="accent1">
                <a:shade val="50000"/>
              </a:schemeClr>
            </a:solidFill>
            <a:prstDash val="sys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>
            <p:custDataLst>
              <p:tags r:id="rId8"/>
            </p:custDataLst>
          </p:nvPr>
        </p:nvSpPr>
        <p:spPr>
          <a:xfrm>
            <a:off x="4339590" y="6322060"/>
            <a:ext cx="794512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solidFill>
                  <a:srgbClr val="FF0000"/>
                </a:solidFill>
                <a:highlight>
                  <a:srgbClr val="C0C0C0"/>
                </a:highlight>
              </a:rPr>
              <a:t>个别情况不代表普遍实际收益率，过往收益亦不代表未来收益的承诺，股市有风险，投资需谨慎!</a:t>
            </a:r>
            <a:endParaRPr lang="zh-CN" altLang="en-US" sz="1200">
              <a:solidFill>
                <a:srgbClr val="FF0000"/>
              </a:solidFill>
              <a:highlight>
                <a:srgbClr val="C0C0C0"/>
              </a:highlight>
            </a:endParaRPr>
          </a:p>
        </p:txBody>
      </p:sp>
    </p:spTree>
    <p:custDataLst>
      <p:tags r:id="rId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一、选股规则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719173" y="915490"/>
            <a:ext cx="10752381" cy="52368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、</a:t>
            </a: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2-3</a:t>
            </a:r>
            <a:r>
              <a:rPr lang="zh-CN" altLang="en-US" sz="2800" dirty="0">
                <a:solidFill>
                  <a:srgbClr val="FFFF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连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板（至少要有一个实体板，科创板及创业板的</a:t>
            </a: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20cm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计</a:t>
            </a: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个涨停板）</a:t>
            </a:r>
            <a:endParaRPr lang="zh-CN" altLang="en-US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endParaRPr lang="zh-CN" altLang="en-US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、涨停的时候，水手突破是黄</a:t>
            </a: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/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紫色；</a:t>
            </a:r>
            <a:endParaRPr lang="zh-CN" altLang="en-US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endParaRPr lang="zh-CN" altLang="en-US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、主力状态处于红</a:t>
            </a: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/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紫色；</a:t>
            </a:r>
            <a:endParaRPr lang="zh-CN" altLang="en-US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endParaRPr lang="en-US" altLang="zh-CN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4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、主力动向资金红</a:t>
            </a:r>
            <a:r>
              <a:rPr lang="en-US" altLang="zh-CN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/</a:t>
            </a: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紫色较多，</a:t>
            </a:r>
            <a:r>
              <a:rPr lang="zh-CN" altLang="en-US" sz="2800" dirty="0">
                <a:solidFill>
                  <a:srgbClr val="FFFF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不能出现蓝色；</a:t>
            </a:r>
            <a:endParaRPr lang="zh-CN" altLang="en-US" sz="2000" dirty="0">
              <a:solidFill>
                <a:schemeClr val="tx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endParaRPr lang="zh-CN" altLang="en-US" sz="2000" dirty="0">
              <a:solidFill>
                <a:schemeClr val="tx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800" dirty="0">
                <a:solidFill>
                  <a:srgbClr val="FFFF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5、调整过程中水手突破保持黄紫色；</a:t>
            </a:r>
            <a:endParaRPr lang="zh-CN" altLang="en-US" sz="2800" dirty="0">
              <a:solidFill>
                <a:srgbClr val="FFFF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endParaRPr lang="zh-CN" altLang="en-US" sz="2000" dirty="0">
              <a:solidFill>
                <a:schemeClr val="tx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6、（1）死叉3天（含3天）出S点的则以智能交易B点（或捕捞季节金叉）为买入时机；</a:t>
            </a:r>
            <a:endParaRPr lang="zh-CN" altLang="en-US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（2）死叉3天（含3天）不出S点的则以回踩智能交易蓝色为买入时机；</a:t>
            </a:r>
            <a:endParaRPr lang="zh-CN" altLang="en-US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endParaRPr lang="zh-CN" altLang="en-US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0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7、捕捞季节死叉则为卖出止盈时机。（分时顶背离、60分钟死叉提前减仓）</a:t>
            </a:r>
            <a:endParaRPr lang="zh-CN" altLang="en-US" sz="20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以下个股是否符合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55" y="794385"/>
            <a:ext cx="2912745" cy="5744210"/>
          </a:xfrm>
          <a:prstGeom prst="rect">
            <a:avLst/>
          </a:prstGeom>
        </p:spPr>
      </p:pic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105410" y="804545"/>
            <a:ext cx="2980690" cy="5827395"/>
          </a:xfrm>
          <a:prstGeom prst="rect">
            <a:avLst/>
          </a:prstGeom>
          <a:solidFill>
            <a:schemeClr val="accent4">
              <a:alpha val="17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4870" y="821055"/>
            <a:ext cx="2727325" cy="5717540"/>
          </a:xfrm>
          <a:prstGeom prst="rect">
            <a:avLst/>
          </a:prstGeom>
        </p:spPr>
      </p:pic>
      <p:sp>
        <p:nvSpPr>
          <p:cNvPr id="7" name="矩形 6"/>
          <p:cNvSpPr/>
          <p:nvPr>
            <p:custDataLst>
              <p:tags r:id="rId5"/>
            </p:custDataLst>
          </p:nvPr>
        </p:nvSpPr>
        <p:spPr>
          <a:xfrm>
            <a:off x="3298825" y="821055"/>
            <a:ext cx="2969895" cy="5828665"/>
          </a:xfrm>
          <a:prstGeom prst="rect">
            <a:avLst/>
          </a:prstGeom>
          <a:solidFill>
            <a:schemeClr val="accent4">
              <a:alpha val="17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片 7" descr="3b31393939353630353bb7bdd0ced0f2bac53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40960" y="2326640"/>
            <a:ext cx="914400" cy="9144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81775" y="789940"/>
            <a:ext cx="2561590" cy="5828665"/>
          </a:xfrm>
          <a:prstGeom prst="rect">
            <a:avLst/>
          </a:prstGeom>
        </p:spPr>
      </p:pic>
      <p:sp>
        <p:nvSpPr>
          <p:cNvPr id="11" name="矩形 10"/>
          <p:cNvSpPr/>
          <p:nvPr>
            <p:custDataLst>
              <p:tags r:id="rId10"/>
            </p:custDataLst>
          </p:nvPr>
        </p:nvSpPr>
        <p:spPr>
          <a:xfrm>
            <a:off x="6397625" y="795020"/>
            <a:ext cx="2990850" cy="5823585"/>
          </a:xfrm>
          <a:prstGeom prst="rect">
            <a:avLst/>
          </a:prstGeom>
          <a:solidFill>
            <a:schemeClr val="accent4">
              <a:alpha val="17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2" name="图片 11" descr="3b31393939353630363bb7bdd0ced0f2bac533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858125" y="2264410"/>
            <a:ext cx="914400" cy="9144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16745" y="844550"/>
            <a:ext cx="2532380" cy="5783580"/>
          </a:xfrm>
          <a:prstGeom prst="rect">
            <a:avLst/>
          </a:prstGeom>
        </p:spPr>
      </p:pic>
      <p:sp>
        <p:nvSpPr>
          <p:cNvPr id="14" name="矩形 13"/>
          <p:cNvSpPr/>
          <p:nvPr>
            <p:custDataLst>
              <p:tags r:id="rId15"/>
            </p:custDataLst>
          </p:nvPr>
        </p:nvSpPr>
        <p:spPr>
          <a:xfrm>
            <a:off x="9456420" y="804545"/>
            <a:ext cx="2593340" cy="5823585"/>
          </a:xfrm>
          <a:prstGeom prst="rect">
            <a:avLst/>
          </a:prstGeom>
          <a:solidFill>
            <a:schemeClr val="accent4">
              <a:alpha val="17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5" name="图片 14" descr="3b31393939353630373bb7bdd0ced0f2bac534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017885" y="2514600"/>
            <a:ext cx="914400" cy="914400"/>
          </a:xfrm>
          <a:prstGeom prst="rect">
            <a:avLst/>
          </a:prstGeom>
        </p:spPr>
      </p:pic>
      <p:pic>
        <p:nvPicPr>
          <p:cNvPr id="16" name="图片 15" descr="3b31393939353630343bb7bdd0ced0f2bac531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040890" y="2632710"/>
            <a:ext cx="914400" cy="914400"/>
          </a:xfrm>
          <a:prstGeom prst="rect">
            <a:avLst/>
          </a:prstGeom>
        </p:spPr>
      </p:pic>
    </p:spTree>
    <p:custDataLst>
      <p:tags r:id="rId2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以下个股是否符合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300" y="783590"/>
            <a:ext cx="4248150" cy="572325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5905" y="783590"/>
            <a:ext cx="3992245" cy="569722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案例讲解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1</a:t>
            </a:r>
            <a:endParaRPr kumimoji="0" lang="en-US" alt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27075" y="875030"/>
            <a:ext cx="5566410" cy="55899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987540" y="875030"/>
            <a:ext cx="4385945" cy="556895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2016125" y="6334760"/>
            <a:ext cx="794512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200">
                <a:solidFill>
                  <a:srgbClr val="FF0000"/>
                </a:solidFill>
                <a:highlight>
                  <a:srgbClr val="C0C0C0"/>
                </a:highlight>
              </a:rPr>
              <a:t>个别情况不代表普遍实际收益率，过往收益亦不代表未来收益的承诺，股市有风险，投资需谨慎!</a:t>
            </a:r>
            <a:endParaRPr lang="zh-CN" altLang="en-US" sz="1200">
              <a:solidFill>
                <a:srgbClr val="FF0000"/>
              </a:solidFill>
              <a:highlight>
                <a:srgbClr val="C0C0C0"/>
              </a:highlight>
            </a:endParaRPr>
          </a:p>
        </p:txBody>
      </p:sp>
    </p:spTree>
    <p:custDataLst>
      <p:tags r:id="rId7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SPECIAL_SOURCE" val="bdnull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SPECIAL_SOURCE" val="bdnull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SPECIAL_SOURCE" val="bdnull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TEMPLATE_CATEGORY" val="diagram"/>
  <p:tag name="KSO_WM_TEMPLATE_INDEX" val="20181209"/>
  <p:tag name="KSO_WM_UNIT_TYPE" val="l_h_i"/>
  <p:tag name="KSO_WM_UNIT_INDEX" val="1_3_1"/>
  <p:tag name="KSO_WM_UNIT_ID" val="diagram20181209_2*l_h_i*1_3_1"/>
  <p:tag name="KSO_WM_UNIT_LAYERLEVEL" val="1_1_1"/>
  <p:tag name="KSO_WM_BEAUTIFY_FLAG" val=""/>
  <p:tag name="KSO_WM_TAG_VERSION" val="1.0"/>
  <p:tag name="KSO_WM_DIAGRAM_GROUP_CODE" val="l1-1"/>
  <p:tag name="KSO_WM_UNIT_FILL_FORE_SCHEMECOLOR_INDEX" val="10"/>
  <p:tag name="KSO_WM_UNIT_FILL_TYPE" val="1"/>
  <p:tag name="KSO_WM_UNIT_LINE_FORE_SCHEMECOLOR_INDEX" val="7"/>
  <p:tag name="KSO_WM_UNIT_LINE_FILL_TYPE" val="2"/>
  <p:tag name="KSO_WM_UNIT_TEXT_FILL_FORE_SCHEMECOLOR_INDEX" val="13"/>
  <p:tag name="KSO_WM_UNIT_TEXT_FILL_TYPE" val="1"/>
</p:tagLst>
</file>

<file path=ppt/tags/tag116.xml><?xml version="1.0" encoding="utf-8"?>
<p:tagLst xmlns:p="http://schemas.openxmlformats.org/presentationml/2006/main">
  <p:tag name="KSO_WM_TEMPLATE_CATEGORY" val="diagram"/>
  <p:tag name="KSO_WM_TEMPLATE_INDEX" val="20181209"/>
  <p:tag name="KSO_WM_UNIT_TYPE" val="l_h_i"/>
  <p:tag name="KSO_WM_UNIT_INDEX" val="1_3_2"/>
  <p:tag name="KSO_WM_UNIT_ID" val="diagram20181209_2*l_h_i*1_3_2"/>
  <p:tag name="KSO_WM_UNIT_LAYERLEVEL" val="1_1_1"/>
  <p:tag name="KSO_WM_BEAUTIFY_FLAG" val=""/>
  <p:tag name="KSO_WM_TAG_VERSION" val="1.0"/>
  <p:tag name="KSO_WM_DIAGRAM_GROUP_CODE" val="l1-1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117.xml><?xml version="1.0" encoding="utf-8"?>
<p:tagLst xmlns:p="http://schemas.openxmlformats.org/presentationml/2006/main">
  <p:tag name="KSO_WM_TEMPLATE_CATEGORY" val="diagram"/>
  <p:tag name="KSO_WM_TEMPLATE_INDEX" val="20181209"/>
  <p:tag name="KSO_WM_UNIT_TYPE" val="l_h_f"/>
  <p:tag name="KSO_WM_UNIT_INDEX" val="1_3_1"/>
  <p:tag name="KSO_WM_UNIT_ID" val="diagram20181209_2*l_h_f*1_3_1"/>
  <p:tag name="KSO_WM_UNIT_LAYERLEVEL" val="1_1_1"/>
  <p:tag name="KSO_WM_UNIT_VALUE" val="4"/>
  <p:tag name="KSO_WM_UNIT_HIGHLIGHT" val="0"/>
  <p:tag name="KSO_WM_UNIT_COMPATIBLE" val="0"/>
  <p:tag name="KSO_WM_UNIT_CLEAR" val="0"/>
  <p:tag name="KSO_WM_BEAUTIFY_FLAG" val=""/>
  <p:tag name="KSO_WM_TAG_VERSION" val="1.0"/>
  <p:tag name="KSO_WM_DIAGRAM_GROUP_CODE" val="l1-1"/>
  <p:tag name="KSO_WM_UNIT_PRESET_TEXT" val="内容文字"/>
  <p:tag name="KSO_WM_UNIT_TEXT_FILL_FORE_SCHEMECOLOR_INDEX" val="7"/>
  <p:tag name="KSO_WM_UNIT_TEXT_FILL_TYPE" val="1"/>
</p:tagLst>
</file>

<file path=ppt/tags/tag118.xml><?xml version="1.0" encoding="utf-8"?>
<p:tagLst xmlns:p="http://schemas.openxmlformats.org/presentationml/2006/main">
  <p:tag name="KSO_WM_TEMPLATE_CATEGORY" val="diagram"/>
  <p:tag name="KSO_WM_TEMPLATE_INDEX" val="20181209"/>
  <p:tag name="KSO_WM_UNIT_TYPE" val="l_h_a"/>
  <p:tag name="KSO_WM_UNIT_INDEX" val="1_3_1"/>
  <p:tag name="KSO_WM_UNIT_ID" val="diagram20181209_2*l_h_a*1_3_1"/>
  <p:tag name="KSO_WM_UNIT_LAYERLEVEL" val="1_1_1"/>
  <p:tag name="KSO_WM_UNIT_VALUE" val="4"/>
  <p:tag name="KSO_WM_UNIT_HIGHLIGHT" val="0"/>
  <p:tag name="KSO_WM_UNIT_COMPATIBLE" val="0"/>
  <p:tag name="KSO_WM_UNIT_CLEAR" val="0"/>
  <p:tag name="KSO_WM_BEAUTIFY_FLAG" val=""/>
  <p:tag name="KSO_WM_TAG_VERSION" val="1.0"/>
  <p:tag name="KSO_WM_DIAGRAM_GROUP_CODE" val="l1-1"/>
  <p:tag name="KSO_WM_UNIT_PRESET_TEXT" val="内容文字"/>
  <p:tag name="KSO_WM_UNIT_TEXT_FILL_FORE_SCHEMECOLOR_INDEX" val="4"/>
  <p:tag name="KSO_WM_UNIT_TEXT_FILL_TYPE" val="1"/>
</p:tagLst>
</file>

<file path=ppt/tags/tag119.xml><?xml version="1.0" encoding="utf-8"?>
<p:tagLst xmlns:p="http://schemas.openxmlformats.org/presentationml/2006/main">
  <p:tag name="KSO_WM_TEMPLATE_CATEGORY" val="diagram"/>
  <p:tag name="KSO_WM_TEMPLATE_INDEX" val="20181209"/>
  <p:tag name="KSO_WM_UNIT_TYPE" val="l_h_i"/>
  <p:tag name="KSO_WM_UNIT_INDEX" val="1_2_1"/>
  <p:tag name="KSO_WM_UNIT_ID" val="diagram20181209_2*l_h_i*1_2_1"/>
  <p:tag name="KSO_WM_UNIT_LAYERLEVEL" val="1_1_1"/>
  <p:tag name="KSO_WM_BEAUTIFY_FLAG" val=""/>
  <p:tag name="KSO_WM_TAG_VERSION" val="1.0"/>
  <p:tag name="KSO_WM_DIAGRAM_GROUP_CODE" val="l1-1"/>
  <p:tag name="KSO_WM_UNIT_FILL_FORE_SCHEMECOLOR_INDEX" val="10"/>
  <p:tag name="KSO_WM_UNIT_FILL_TYPE" val="1"/>
  <p:tag name="KSO_WM_UNIT_LINE_FORE_SCHEMECOLOR_INDEX" val="6"/>
  <p:tag name="KSO_WM_UNIT_LINE_FILL_TYPE" val="2"/>
  <p:tag name="KSO_WM_UNIT_TEXT_FILL_FORE_SCHEMECOLOR_INDEX" val="13"/>
  <p:tag name="KSO_WM_UNIT_TEXT_FILL_TYPE" val="1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TEMPLATE_CATEGORY" val="diagram"/>
  <p:tag name="KSO_WM_TEMPLATE_INDEX" val="20181209"/>
  <p:tag name="KSO_WM_UNIT_TYPE" val="l_h_i"/>
  <p:tag name="KSO_WM_UNIT_INDEX" val="1_2_2"/>
  <p:tag name="KSO_WM_UNIT_ID" val="diagram20181209_2*l_h_i*1_2_2"/>
  <p:tag name="KSO_WM_UNIT_LAYERLEVEL" val="1_1_1"/>
  <p:tag name="KSO_WM_BEAUTIFY_FLAG" val=""/>
  <p:tag name="KSO_WM_TAG_VERSION" val="1.0"/>
  <p:tag name="KSO_WM_DIAGRAM_GROUP_CODE" val="l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121.xml><?xml version="1.0" encoding="utf-8"?>
<p:tagLst xmlns:p="http://schemas.openxmlformats.org/presentationml/2006/main">
  <p:tag name="KSO_WM_TEMPLATE_CATEGORY" val="diagram"/>
  <p:tag name="KSO_WM_TEMPLATE_INDEX" val="20181209"/>
  <p:tag name="KSO_WM_UNIT_TYPE" val="l_h_f"/>
  <p:tag name="KSO_WM_UNIT_INDEX" val="1_2_1"/>
  <p:tag name="KSO_WM_UNIT_ID" val="diagram20181209_2*l_h_f*1_2_1"/>
  <p:tag name="KSO_WM_UNIT_LAYERLEVEL" val="1_1_1"/>
  <p:tag name="KSO_WM_UNIT_VALUE" val="4"/>
  <p:tag name="KSO_WM_UNIT_HIGHLIGHT" val="0"/>
  <p:tag name="KSO_WM_UNIT_COMPATIBLE" val="0"/>
  <p:tag name="KSO_WM_UNIT_CLEAR" val="0"/>
  <p:tag name="KSO_WM_BEAUTIFY_FLAG" val=""/>
  <p:tag name="KSO_WM_TAG_VERSION" val="1.0"/>
  <p:tag name="KSO_WM_DIAGRAM_GROUP_CODE" val="l1-1"/>
  <p:tag name="KSO_WM_UNIT_PRESET_TEXT" val="内容文字"/>
  <p:tag name="KSO_WM_UNIT_TEXT_FILL_FORE_SCHEMECOLOR_INDEX" val="6"/>
  <p:tag name="KSO_WM_UNIT_TEXT_FILL_TYPE" val="1"/>
</p:tagLst>
</file>

<file path=ppt/tags/tag122.xml><?xml version="1.0" encoding="utf-8"?>
<p:tagLst xmlns:p="http://schemas.openxmlformats.org/presentationml/2006/main">
  <p:tag name="KSO_WM_TEMPLATE_CATEGORY" val="diagram"/>
  <p:tag name="KSO_WM_TEMPLATE_INDEX" val="20181209"/>
  <p:tag name="KSO_WM_UNIT_TYPE" val="l_h_a"/>
  <p:tag name="KSO_WM_UNIT_INDEX" val="1_2_1"/>
  <p:tag name="KSO_WM_UNIT_ID" val="diagram20181209_2*l_h_a*1_2_1"/>
  <p:tag name="KSO_WM_UNIT_LAYERLEVEL" val="1_1_1"/>
  <p:tag name="KSO_WM_UNIT_VALUE" val="4"/>
  <p:tag name="KSO_WM_UNIT_HIGHLIGHT" val="0"/>
  <p:tag name="KSO_WM_UNIT_COMPATIBLE" val="0"/>
  <p:tag name="KSO_WM_UNIT_CLEAR" val="0"/>
  <p:tag name="KSO_WM_BEAUTIFY_FLAG" val=""/>
  <p:tag name="KSO_WM_TAG_VERSION" val="1.0"/>
  <p:tag name="KSO_WM_DIAGRAM_GROUP_CODE" val="l1-1"/>
  <p:tag name="KSO_WM_UNIT_PRESET_TEXT" val="内容文字"/>
  <p:tag name="KSO_WM_UNIT_TEXT_FILL_FORE_SCHEMECOLOR_INDEX" val="4"/>
  <p:tag name="KSO_WM_UNIT_TEXT_FILL_TYPE" val="1"/>
</p:tagLst>
</file>

<file path=ppt/tags/tag12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81209_2*i*10"/>
  <p:tag name="KSO_WM_TEMPLATE_CATEGORY" val="diagram"/>
  <p:tag name="KSO_WM_TEMPLATE_INDEX" val="20181209"/>
  <p:tag name="KSO_WM_UNIT_INDEX" val="10"/>
</p:tagLst>
</file>

<file path=ppt/tags/tag124.xml><?xml version="1.0" encoding="utf-8"?>
<p:tagLst xmlns:p="http://schemas.openxmlformats.org/presentationml/2006/main">
  <p:tag name="KSO_WM_TEMPLATE_CATEGORY" val="diagram"/>
  <p:tag name="KSO_WM_TEMPLATE_INDEX" val="20181209"/>
  <p:tag name="KSO_WM_UNIT_TYPE" val="l_h_i"/>
  <p:tag name="KSO_WM_UNIT_INDEX" val="1_3_3"/>
  <p:tag name="KSO_WM_UNIT_ID" val="diagram20181209_2*l_h_i*1_3_3"/>
  <p:tag name="KSO_WM_UNIT_LAYERLEVEL" val="1_1_1"/>
  <p:tag name="KSO_WM_BEAUTIFY_FLAG" val=""/>
  <p:tag name="KSO_WM_TAG_VERSION" val="1.0"/>
  <p:tag name="KSO_WM_DIAGRAM_GROUP_CODE" val="l1-1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125.xml><?xml version="1.0" encoding="utf-8"?>
<p:tagLst xmlns:p="http://schemas.openxmlformats.org/presentationml/2006/main">
  <p:tag name="KSO_WM_TEMPLATE_CATEGORY" val="diagram"/>
  <p:tag name="KSO_WM_TEMPLATE_INDEX" val="20181209"/>
  <p:tag name="KSO_WM_UNIT_TYPE" val="l_h_i"/>
  <p:tag name="KSO_WM_UNIT_INDEX" val="1_3_4"/>
  <p:tag name="KSO_WM_UNIT_ID" val="diagram20181209_2*l_h_i*1_3_4"/>
  <p:tag name="KSO_WM_UNIT_LAYERLEVEL" val="1_1_1"/>
  <p:tag name="KSO_WM_BEAUTIFY_FLAG" val=""/>
  <p:tag name="KSO_WM_TAG_VERSION" val="1.0"/>
  <p:tag name="KSO_WM_DIAGRAM_GROUP_CODE" val="l1-1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126.xml><?xml version="1.0" encoding="utf-8"?>
<p:tagLst xmlns:p="http://schemas.openxmlformats.org/presentationml/2006/main">
  <p:tag name="KSO_WM_TEMPLATE_CATEGORY" val="diagram"/>
  <p:tag name="KSO_WM_TEMPLATE_INDEX" val="20181209"/>
  <p:tag name="KSO_WM_UNIT_TYPE" val="l_h_i"/>
  <p:tag name="KSO_WM_UNIT_INDEX" val="1_3_5"/>
  <p:tag name="KSO_WM_UNIT_ID" val="diagram20181209_2*l_h_i*1_3_5"/>
  <p:tag name="KSO_WM_UNIT_LAYERLEVEL" val="1_1_1"/>
  <p:tag name="KSO_WM_BEAUTIFY_FLAG" val=""/>
  <p:tag name="KSO_WM_TAG_VERSION" val="1.0"/>
  <p:tag name="KSO_WM_DIAGRAM_GROUP_CODE" val="l1-1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127.xml><?xml version="1.0" encoding="utf-8"?>
<p:tagLst xmlns:p="http://schemas.openxmlformats.org/presentationml/2006/main">
  <p:tag name="KSO_WM_TEMPLATE_CATEGORY" val="diagram"/>
  <p:tag name="KSO_WM_TEMPLATE_INDEX" val="20181209"/>
  <p:tag name="KSO_WM_UNIT_TYPE" val="l_h_i"/>
  <p:tag name="KSO_WM_UNIT_INDEX" val="1_3_6"/>
  <p:tag name="KSO_WM_UNIT_ID" val="diagram20181209_2*l_h_i*1_3_6"/>
  <p:tag name="KSO_WM_UNIT_LAYERLEVEL" val="1_1_1"/>
  <p:tag name="KSO_WM_BEAUTIFY_FLAG" val=""/>
  <p:tag name="KSO_WM_TAG_VERSION" val="1.0"/>
  <p:tag name="KSO_WM_DIAGRAM_GROUP_CODE" val="l1-1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128.xml><?xml version="1.0" encoding="utf-8"?>
<p:tagLst xmlns:p="http://schemas.openxmlformats.org/presentationml/2006/main">
  <p:tag name="KSO_WM_TEMPLATE_CATEGORY" val="diagram"/>
  <p:tag name="KSO_WM_TEMPLATE_INDEX" val="20181209"/>
  <p:tag name="KSO_WM_UNIT_TYPE" val="l_h_i"/>
  <p:tag name="KSO_WM_UNIT_INDEX" val="1_2_3"/>
  <p:tag name="KSO_WM_UNIT_ID" val="diagram20181209_2*l_h_i*1_2_3"/>
  <p:tag name="KSO_WM_UNIT_LAYERLEVEL" val="1_1_1"/>
  <p:tag name="KSO_WM_BEAUTIFY_FLAG" val=""/>
  <p:tag name="KSO_WM_TAG_VERSION" val="1.0"/>
  <p:tag name="KSO_WM_DIAGRAM_GROUP_CODE" val="l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129.xml><?xml version="1.0" encoding="utf-8"?>
<p:tagLst xmlns:p="http://schemas.openxmlformats.org/presentationml/2006/main">
  <p:tag name="KSO_WM_TEMPLATE_CATEGORY" val="diagram"/>
  <p:tag name="KSO_WM_TEMPLATE_INDEX" val="20181209"/>
  <p:tag name="KSO_WM_UNIT_TYPE" val="l_h_i"/>
  <p:tag name="KSO_WM_UNIT_INDEX" val="1_1_1"/>
  <p:tag name="KSO_WM_UNIT_ID" val="diagram20181209_2*l_h_i*1_1_1"/>
  <p:tag name="KSO_WM_UNIT_LAYERLEVEL" val="1_1_1"/>
  <p:tag name="KSO_WM_BEAUTIFY_FLAG" val=""/>
  <p:tag name="KSO_WM_TAG_VERSION" val="1.0"/>
  <p:tag name="KSO_WM_DIAGRAM_GROUP_CODE" val="l1-1"/>
  <p:tag name="KSO_WM_UNIT_FILL_FORE_SCHEMECOLOR_INDEX" val="10"/>
  <p:tag name="KSO_WM_UNIT_FILL_TYPE" val="1"/>
  <p:tag name="KSO_WM_UNIT_LINE_FORE_SCHEMECOLOR_INDEX" val="5"/>
  <p:tag name="KSO_WM_UNIT_LINE_FILL_TYPE" val="2"/>
  <p:tag name="KSO_WM_UNIT_TEXT_FILL_FORE_SCHEMECOLOR_INDEX" val="13"/>
  <p:tag name="KSO_WM_UNIT_TEXT_FILL_TYPE" val="1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TEMPLATE_CATEGORY" val="diagram"/>
  <p:tag name="KSO_WM_TEMPLATE_INDEX" val="20181209"/>
  <p:tag name="KSO_WM_UNIT_TYPE" val="l_h_i"/>
  <p:tag name="KSO_WM_UNIT_INDEX" val="1_1_2"/>
  <p:tag name="KSO_WM_UNIT_ID" val="diagram20181209_2*l_h_i*1_1_2"/>
  <p:tag name="KSO_WM_UNIT_LAYERLEVEL" val="1_1_1"/>
  <p:tag name="KSO_WM_BEAUTIFY_FLAG" val=""/>
  <p:tag name="KSO_WM_TAG_VERSION" val="1.0"/>
  <p:tag name="KSO_WM_DIAGRAM_GROUP_CODE" val="l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131.xml><?xml version="1.0" encoding="utf-8"?>
<p:tagLst xmlns:p="http://schemas.openxmlformats.org/presentationml/2006/main">
  <p:tag name="KSO_WM_TEMPLATE_CATEGORY" val="diagram"/>
  <p:tag name="KSO_WM_TEMPLATE_INDEX" val="20181209"/>
  <p:tag name="KSO_WM_UNIT_TYPE" val="l_h_f"/>
  <p:tag name="KSO_WM_UNIT_INDEX" val="1_1_1"/>
  <p:tag name="KSO_WM_UNIT_ID" val="diagram20181209_2*l_h_f*1_1_1"/>
  <p:tag name="KSO_WM_UNIT_LAYERLEVEL" val="1_1_1"/>
  <p:tag name="KSO_WM_UNIT_VALUE" val="4"/>
  <p:tag name="KSO_WM_UNIT_HIGHLIGHT" val="0"/>
  <p:tag name="KSO_WM_UNIT_COMPATIBLE" val="0"/>
  <p:tag name="KSO_WM_UNIT_CLEAR" val="0"/>
  <p:tag name="KSO_WM_BEAUTIFY_FLAG" val=""/>
  <p:tag name="KSO_WM_TAG_VERSION" val="1.0"/>
  <p:tag name="KSO_WM_DIAGRAM_GROUP_CODE" val="l1-1"/>
  <p:tag name="KSO_WM_UNIT_PRESET_TEXT" val="内容文字"/>
  <p:tag name="KSO_WM_UNIT_TEXT_FILL_FORE_SCHEMECOLOR_INDEX" val="5"/>
  <p:tag name="KSO_WM_UNIT_TEXT_FILL_TYPE" val="1"/>
</p:tagLst>
</file>

<file path=ppt/tags/tag132.xml><?xml version="1.0" encoding="utf-8"?>
<p:tagLst xmlns:p="http://schemas.openxmlformats.org/presentationml/2006/main">
  <p:tag name="KSO_WM_TEMPLATE_CATEGORY" val="diagram"/>
  <p:tag name="KSO_WM_TEMPLATE_INDEX" val="20181209"/>
  <p:tag name="KSO_WM_UNIT_TYPE" val="l_h_a"/>
  <p:tag name="KSO_WM_UNIT_INDEX" val="1_1_1"/>
  <p:tag name="KSO_WM_UNIT_ID" val="diagram20181209_2*l_h_a*1_1_1"/>
  <p:tag name="KSO_WM_UNIT_LAYERLEVEL" val="1_1_1"/>
  <p:tag name="KSO_WM_UNIT_VALUE" val="4"/>
  <p:tag name="KSO_WM_UNIT_HIGHLIGHT" val="0"/>
  <p:tag name="KSO_WM_UNIT_COMPATIBLE" val="0"/>
  <p:tag name="KSO_WM_UNIT_CLEAR" val="0"/>
  <p:tag name="KSO_WM_BEAUTIFY_FLAG" val=""/>
  <p:tag name="KSO_WM_TAG_VERSION" val="1.0"/>
  <p:tag name="KSO_WM_DIAGRAM_GROUP_CODE" val="l1-1"/>
  <p:tag name="KSO_WM_UNIT_PRESET_TEXT" val="内容文字"/>
  <p:tag name="KSO_WM_UNIT_TEXT_FILL_FORE_SCHEMECOLOR_INDEX" val="4"/>
  <p:tag name="KSO_WM_UNIT_TEXT_FILL_TYPE" val="1"/>
</p:tagLst>
</file>

<file path=ppt/tags/tag13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81209_2*i*25"/>
  <p:tag name="KSO_WM_TEMPLATE_CATEGORY" val="diagram"/>
  <p:tag name="KSO_WM_TEMPLATE_INDEX" val="20181209"/>
  <p:tag name="KSO_WM_UNIT_INDEX" val="25"/>
</p:tagLst>
</file>

<file path=ppt/tags/tag134.xml><?xml version="1.0" encoding="utf-8"?>
<p:tagLst xmlns:p="http://schemas.openxmlformats.org/presentationml/2006/main">
  <p:tag name="KSO_WM_TEMPLATE_CATEGORY" val="diagram"/>
  <p:tag name="KSO_WM_TEMPLATE_INDEX" val="20181209"/>
  <p:tag name="KSO_WM_UNIT_TYPE" val="l_h_i"/>
  <p:tag name="KSO_WM_UNIT_INDEX" val="1_1_3"/>
  <p:tag name="KSO_WM_UNIT_ID" val="diagram20181209_2*l_h_i*1_1_3"/>
  <p:tag name="KSO_WM_UNIT_LAYERLEVEL" val="1_1_1"/>
  <p:tag name="KSO_WM_BEAUTIFY_FLAG" val=""/>
  <p:tag name="KSO_WM_TAG_VERSION" val="1.0"/>
  <p:tag name="KSO_WM_DIAGRAM_GROUP_CODE" val="l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135.xml><?xml version="1.0" encoding="utf-8"?>
<p:tagLst xmlns:p="http://schemas.openxmlformats.org/presentationml/2006/main">
  <p:tag name="KSO_WM_TEMPLATE_CATEGORY" val="diagram"/>
  <p:tag name="KSO_WM_TEMPLATE_INDEX" val="20181209"/>
  <p:tag name="KSO_WM_UNIT_TYPE" val="l_h_i"/>
  <p:tag name="KSO_WM_UNIT_INDEX" val="1_1_4"/>
  <p:tag name="KSO_WM_UNIT_ID" val="diagram20181209_2*l_h_i*1_1_4"/>
  <p:tag name="KSO_WM_UNIT_LAYERLEVEL" val="1_1_1"/>
  <p:tag name="KSO_WM_BEAUTIFY_FLAG" val=""/>
  <p:tag name="KSO_WM_TAG_VERSION" val="1.0"/>
  <p:tag name="KSO_WM_DIAGRAM_GROUP_CODE" val="l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136.xml><?xml version="1.0" encoding="utf-8"?>
<p:tagLst xmlns:p="http://schemas.openxmlformats.org/presentationml/2006/main">
  <p:tag name="KSO_WM_TEMPLATE_CATEGORY" val="diagram"/>
  <p:tag name="KSO_WM_TEMPLATE_INDEX" val="20181209"/>
  <p:tag name="KSO_WM_UNIT_TYPE" val="l_i"/>
  <p:tag name="KSO_WM_UNIT_INDEX" val="1_14"/>
  <p:tag name="KSO_WM_UNIT_ID" val="diagram20181209_2*l_i*1_14"/>
  <p:tag name="KSO_WM_UNIT_LAYERLEVEL" val="1_1"/>
  <p:tag name="KSO_WM_BEAUTIFY_FLAG" val=""/>
  <p:tag name="KSO_WM_TAG_VERSION" val="1.0"/>
  <p:tag name="KSO_WM_DIAGRAM_GROUP_CODE" val="l1-1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137.xml><?xml version="1.0" encoding="utf-8"?>
<p:tagLst xmlns:p="http://schemas.openxmlformats.org/presentationml/2006/main">
  <p:tag name="KSO_WM_TEMPLATE_CATEGORY" val="diagram"/>
  <p:tag name="KSO_WM_TEMPLATE_INDEX" val="20181209"/>
  <p:tag name="KSO_WM_UNIT_TYPE" val="l_i"/>
  <p:tag name="KSO_WM_UNIT_INDEX" val="1_15"/>
  <p:tag name="KSO_WM_UNIT_ID" val="diagram20181209_2*l_i*1_15"/>
  <p:tag name="KSO_WM_UNIT_LAYERLEVEL" val="1_1"/>
  <p:tag name="KSO_WM_BEAUTIFY_FLAG" val=""/>
  <p:tag name="KSO_WM_TAG_VERSION" val="1.0"/>
  <p:tag name="KSO_WM_DIAGRAM_GROUP_CODE" val="l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138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81209_2*i*33"/>
  <p:tag name="KSO_WM_TEMPLATE_CATEGORY" val="diagram"/>
  <p:tag name="KSO_WM_TEMPLATE_INDEX" val="20181209"/>
  <p:tag name="KSO_WM_UNIT_INDEX" val="33"/>
</p:tagLst>
</file>

<file path=ppt/tags/tag139.xml><?xml version="1.0" encoding="utf-8"?>
<p:tagLst xmlns:p="http://schemas.openxmlformats.org/presentationml/2006/main">
  <p:tag name="KSO_WM_TEMPLATE_CATEGORY" val="diagram"/>
  <p:tag name="KSO_WM_TEMPLATE_INDEX" val="20181209"/>
  <p:tag name="KSO_WM_UNIT_TYPE" val="l_h_i"/>
  <p:tag name="KSO_WM_UNIT_INDEX" val="1_3_7"/>
  <p:tag name="KSO_WM_UNIT_ID" val="diagram20181209_2*l_h_i*1_3_7"/>
  <p:tag name="KSO_WM_UNIT_LAYERLEVEL" val="1_1_1"/>
  <p:tag name="KSO_WM_BEAUTIFY_FLAG" val=""/>
  <p:tag name="KSO_WM_TAG_VERSION" val="1.0"/>
  <p:tag name="KSO_WM_DIAGRAM_GROUP_CODE" val="l1-1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TEMPLATE_CATEGORY" val="diagram"/>
  <p:tag name="KSO_WM_TEMPLATE_INDEX" val="20181209"/>
  <p:tag name="KSO_WM_UNIT_TYPE" val="l_h_i"/>
  <p:tag name="KSO_WM_UNIT_INDEX" val="1_3_8"/>
  <p:tag name="KSO_WM_UNIT_ID" val="diagram20181209_2*l_h_i*1_3_8"/>
  <p:tag name="KSO_WM_UNIT_LAYERLEVEL" val="1_1_1"/>
  <p:tag name="KSO_WM_BEAUTIFY_FLAG" val=""/>
  <p:tag name="KSO_WM_TAG_VERSION" val="1.0"/>
  <p:tag name="KSO_WM_DIAGRAM_GROUP_CODE" val="l1-1"/>
  <p:tag name="KSO_WM_UNIT_FILL_FORE_SCHEMECOLOR_INDEX" val="10"/>
  <p:tag name="KSO_WM_UNIT_FILL_TYPE" val="1"/>
  <p:tag name="KSO_WM_UNIT_TEXT_FILL_FORE_SCHEMECOLOR_INDEX" val="13"/>
  <p:tag name="KSO_WM_UNIT_TEXT_FILL_TYPE" val="1"/>
</p:tagLst>
</file>

<file path=ppt/tags/tag141.xml><?xml version="1.0" encoding="utf-8"?>
<p:tagLst xmlns:p="http://schemas.openxmlformats.org/presentationml/2006/main">
  <p:tag name="KSO_WM_TEMPLATE_CATEGORY" val="diagram"/>
  <p:tag name="KSO_WM_TEMPLATE_INDEX" val="20181209"/>
  <p:tag name="KSO_WM_UNIT_TYPE" val="l_h_i"/>
  <p:tag name="KSO_WM_UNIT_INDEX" val="1_3_9"/>
  <p:tag name="KSO_WM_UNIT_ID" val="diagram20181209_2*l_h_i*1_3_9"/>
  <p:tag name="KSO_WM_UNIT_LAYERLEVEL" val="1_1_1"/>
  <p:tag name="KSO_WM_BEAUTIFY_FLAG" val=""/>
  <p:tag name="KSO_WM_TAG_VERSION" val="1.0"/>
  <p:tag name="KSO_WM_DIAGRAM_GROUP_CODE" val="l1-1"/>
  <p:tag name="KSO_WM_UNIT_TEXT_FILL_FORE_SCHEMECOLOR_INDEX" val="13"/>
  <p:tag name="KSO_WM_UNIT_TEXT_FILL_TYPE" val="1"/>
</p:tagLst>
</file>

<file path=ppt/tags/tag14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81209_2*i*40"/>
  <p:tag name="KSO_WM_TEMPLATE_CATEGORY" val="diagram"/>
  <p:tag name="KSO_WM_TEMPLATE_INDEX" val="20181209"/>
  <p:tag name="KSO_WM_UNIT_INDEX" val="40"/>
</p:tagLst>
</file>

<file path=ppt/tags/tag143.xml><?xml version="1.0" encoding="utf-8"?>
<p:tagLst xmlns:p="http://schemas.openxmlformats.org/presentationml/2006/main">
  <p:tag name="KSO_WM_TEMPLATE_CATEGORY" val="diagram"/>
  <p:tag name="KSO_WM_TEMPLATE_INDEX" val="20181209"/>
  <p:tag name="KSO_WM_UNIT_TYPE" val="l_h_i"/>
  <p:tag name="KSO_WM_UNIT_INDEX" val="1_2_4"/>
  <p:tag name="KSO_WM_UNIT_ID" val="diagram20181209_2*l_h_i*1_2_4"/>
  <p:tag name="KSO_WM_UNIT_LAYERLEVEL" val="1_1_1"/>
  <p:tag name="KSO_WM_BEAUTIFY_FLAG" val=""/>
  <p:tag name="KSO_WM_TAG_VERSION" val="1.0"/>
  <p:tag name="KSO_WM_DIAGRAM_GROUP_CODE" val="l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144.xml><?xml version="1.0" encoding="utf-8"?>
<p:tagLst xmlns:p="http://schemas.openxmlformats.org/presentationml/2006/main">
  <p:tag name="KSO_WM_TEMPLATE_CATEGORY" val="diagram"/>
  <p:tag name="KSO_WM_TEMPLATE_INDEX" val="20181209"/>
  <p:tag name="KSO_WM_UNIT_TYPE" val="l_h_i"/>
  <p:tag name="KSO_WM_UNIT_INDEX" val="1_2_5"/>
  <p:tag name="KSO_WM_UNIT_ID" val="diagram20181209_2*l_h_i*1_2_5"/>
  <p:tag name="KSO_WM_UNIT_LAYERLEVEL" val="1_1_1"/>
  <p:tag name="KSO_WM_BEAUTIFY_FLAG" val=""/>
  <p:tag name="KSO_WM_TAG_VERSION" val="1.0"/>
  <p:tag name="KSO_WM_DIAGRAM_GROUP_CODE" val="l1-1"/>
  <p:tag name="KSO_WM_UNIT_FILL_FORE_SCHEMECOLOR_INDEX" val="10"/>
  <p:tag name="KSO_WM_UNIT_FILL_TYPE" val="1"/>
  <p:tag name="KSO_WM_UNIT_TEXT_FILL_FORE_SCHEMECOLOR_INDEX" val="13"/>
  <p:tag name="KSO_WM_UNIT_TEXT_FILL_TYPE" val="1"/>
</p:tagLst>
</file>

<file path=ppt/tags/tag145.xml><?xml version="1.0" encoding="utf-8"?>
<p:tagLst xmlns:p="http://schemas.openxmlformats.org/presentationml/2006/main">
  <p:tag name="KSO_WM_TEMPLATE_CATEGORY" val="diagram"/>
  <p:tag name="KSO_WM_TEMPLATE_INDEX" val="20181209"/>
  <p:tag name="KSO_WM_UNIT_TYPE" val="l_h_i"/>
  <p:tag name="KSO_WM_UNIT_INDEX" val="1_2_6"/>
  <p:tag name="KSO_WM_UNIT_ID" val="diagram20181209_2*l_h_i*1_2_6"/>
  <p:tag name="KSO_WM_UNIT_LAYERLEVEL" val="1_1_1"/>
  <p:tag name="KSO_WM_BEAUTIFY_FLAG" val=""/>
  <p:tag name="KSO_WM_TAG_VERSION" val="1.0"/>
  <p:tag name="KSO_WM_DIAGRAM_GROUP_CODE" val="l1-1"/>
  <p:tag name="KSO_WM_UNIT_TEXT_FILL_FORE_SCHEMECOLOR_INDEX" val="13"/>
  <p:tag name="KSO_WM_UNIT_TEXT_FILL_TYPE" val="1"/>
</p:tagLst>
</file>

<file path=ppt/tags/tag14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20181209_2*i*47"/>
  <p:tag name="KSO_WM_TEMPLATE_CATEGORY" val="diagram"/>
  <p:tag name="KSO_WM_TEMPLATE_INDEX" val="20181209"/>
  <p:tag name="KSO_WM_UNIT_INDEX" val="47"/>
</p:tagLst>
</file>

<file path=ppt/tags/tag147.xml><?xml version="1.0" encoding="utf-8"?>
<p:tagLst xmlns:p="http://schemas.openxmlformats.org/presentationml/2006/main">
  <p:tag name="KSO_WM_TEMPLATE_CATEGORY" val="diagram"/>
  <p:tag name="KSO_WM_TEMPLATE_INDEX" val="20181209"/>
  <p:tag name="KSO_WM_UNIT_TYPE" val="l_h_i"/>
  <p:tag name="KSO_WM_UNIT_INDEX" val="1_1_5"/>
  <p:tag name="KSO_WM_UNIT_ID" val="diagram20181209_2*l_h_i*1_1_5"/>
  <p:tag name="KSO_WM_UNIT_LAYERLEVEL" val="1_1_1"/>
  <p:tag name="KSO_WM_BEAUTIFY_FLAG" val=""/>
  <p:tag name="KSO_WM_TAG_VERSION" val="1.0"/>
  <p:tag name="KSO_WM_DIAGRAM_GROUP_CODE" val="l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148.xml><?xml version="1.0" encoding="utf-8"?>
<p:tagLst xmlns:p="http://schemas.openxmlformats.org/presentationml/2006/main">
  <p:tag name="KSO_WM_TEMPLATE_CATEGORY" val="diagram"/>
  <p:tag name="KSO_WM_TEMPLATE_INDEX" val="20181209"/>
  <p:tag name="KSO_WM_UNIT_TYPE" val="l_h_i"/>
  <p:tag name="KSO_WM_UNIT_INDEX" val="1_1_6"/>
  <p:tag name="KSO_WM_UNIT_ID" val="diagram20181209_2*l_h_i*1_1_6"/>
  <p:tag name="KSO_WM_UNIT_LAYERLEVEL" val="1_1_1"/>
  <p:tag name="KSO_WM_BEAUTIFY_FLAG" val=""/>
  <p:tag name="KSO_WM_TAG_VERSION" val="1.0"/>
  <p:tag name="KSO_WM_DIAGRAM_GROUP_CODE" val="l1-1"/>
  <p:tag name="KSO_WM_UNIT_FILL_FORE_SCHEMECOLOR_INDEX" val="10"/>
  <p:tag name="KSO_WM_UNIT_FILL_TYPE" val="1"/>
  <p:tag name="KSO_WM_UNIT_TEXT_FILL_FORE_SCHEMECOLOR_INDEX" val="13"/>
  <p:tag name="KSO_WM_UNIT_TEXT_FILL_TYPE" val="1"/>
</p:tagLst>
</file>

<file path=ppt/tags/tag149.xml><?xml version="1.0" encoding="utf-8"?>
<p:tagLst xmlns:p="http://schemas.openxmlformats.org/presentationml/2006/main">
  <p:tag name="KSO_WM_TEMPLATE_CATEGORY" val="diagram"/>
  <p:tag name="KSO_WM_TEMPLATE_INDEX" val="20181209"/>
  <p:tag name="KSO_WM_UNIT_TYPE" val="l_h_i"/>
  <p:tag name="KSO_WM_UNIT_INDEX" val="1_1_7"/>
  <p:tag name="KSO_WM_UNIT_ID" val="diagram20181209_2*l_h_i*1_1_7"/>
  <p:tag name="KSO_WM_UNIT_LAYERLEVEL" val="1_1_1"/>
  <p:tag name="KSO_WM_BEAUTIFY_FLAG" val=""/>
  <p:tag name="KSO_WM_TAG_VERSION" val="1.0"/>
  <p:tag name="KSO_WM_DIAGRAM_GROUP_CODE" val="l1-1"/>
  <p:tag name="KSO_WM_UNIT_TEXT_FILL_FORE_SCHEMECOLOR_INDEX" val="13"/>
  <p:tag name="KSO_WM_UNIT_TEXT_FILL_TYPE" val="1"/>
</p:tagLst>
</file>

<file path=ppt/tags/tag15.xml><?xml version="1.0" encoding="utf-8"?>
<p:tagLst xmlns:p="http://schemas.openxmlformats.org/presentationml/2006/main">
  <p:tag name="KSO_WM_BEAUTIFY_FLAG" val=""/>
</p:tagLst>
</file>

<file path=ppt/tags/tag150.xml><?xml version="1.0" encoding="utf-8"?>
<p:tagLst xmlns:p="http://schemas.openxmlformats.org/presentationml/2006/main">
  <p:tag name="KSO_WM_SPECIAL_SOURCE" val="bdnull"/>
</p:tagLst>
</file>

<file path=ppt/tags/tag151.xml><?xml version="1.0" encoding="utf-8"?>
<p:tagLst xmlns:p="http://schemas.openxmlformats.org/presentationml/2006/main">
  <p:tag name="KSO_WM_SPECIAL_SOURCE" val="bdnull"/>
</p:tagLst>
</file>

<file path=ppt/tags/tag152.xml><?xml version="1.0" encoding="utf-8"?>
<p:tagLst xmlns:p="http://schemas.openxmlformats.org/presentationml/2006/main">
  <p:tag name="KSO_WM_SPECIAL_SOURCE" val="bdnull"/>
</p:tagLst>
</file>

<file path=ppt/tags/tag153.xml><?xml version="1.0" encoding="utf-8"?>
<p:tagLst xmlns:p="http://schemas.openxmlformats.org/presentationml/2006/main">
  <p:tag name="KSO_WM_SPECIAL_SOURCE" val="bdnull"/>
</p:tagLst>
</file>

<file path=ppt/tags/tag154.xml><?xml version="1.0" encoding="utf-8"?>
<p:tagLst xmlns:p="http://schemas.openxmlformats.org/presentationml/2006/main">
  <p:tag name="KSO_WPP_MARK_KEY" val="5d6e9262-ca8a-4070-8ad5-698f89e303ea"/>
  <p:tag name="COMMONDATA" val="eyJoZGlkIjoiZWQzZmNjMDY2MmQ2NmIyZjMyMjBjZGE5MGI3Y2EzNTgifQ=="/>
  <p:tag name="commondata" val="eyJoZGlkIjoiOGE4MmM3N2M1Njg0N2RlMTM3NDgxNjk5YmFiZDMxNTIifQ==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SPECIAL_SOURCE" val="bdnull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SPECIAL_SOURCE" val="bdnull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SPECIAL_SOURCE" val="bdnull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SPECIAL_SOURCE" val="bdnull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SPECIAL_SOURCE" val="bdnull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SPECIAL_SOURCE" val="bdnull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SPECIAL_SOURCE" val="bdnull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SPECIAL_SOURCE" val="bdnull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SPECIAL_SOURCE" val="bdnull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SPECIAL_SOURCE" val="bdnull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SPECIAL_SOURCE" val="bdnull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1069</Words>
  <Application>WPS 演示</Application>
  <PresentationFormat>宽屏</PresentationFormat>
  <Paragraphs>142</Paragraphs>
  <Slides>25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8" baseType="lpstr">
      <vt:lpstr>Arial</vt:lpstr>
      <vt:lpstr>宋体</vt:lpstr>
      <vt:lpstr>Wingdings</vt:lpstr>
      <vt:lpstr>微软雅黑</vt:lpstr>
      <vt:lpstr>Wingdings</vt:lpstr>
      <vt:lpstr>思源黑体 CN Light</vt:lpstr>
      <vt:lpstr>黑体</vt:lpstr>
      <vt:lpstr>思源黑体 CN Bold</vt:lpstr>
      <vt:lpstr>思源黑体 CN Medium</vt:lpstr>
      <vt:lpstr>思源黑体 CN Normal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俏俏</cp:lastModifiedBy>
  <cp:revision>280</cp:revision>
  <dcterms:created xsi:type="dcterms:W3CDTF">2022-12-31T05:43:00Z</dcterms:created>
  <dcterms:modified xsi:type="dcterms:W3CDTF">2023-12-18T08:17:03Z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2052-12.1.0.15990</vt:lpwstr>
  </property>
  <property fmtid="{D5CDD505-2E9C-101B-9397-08002B2CF9AE}" pid="3" name="ICV">
    <vt:lpwstr>73D7FD96780745228323081E89A6F5FC_13</vt:lpwstr>
  </property>
</Properties>
</file>