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48" r:id="rId3"/>
    <p:sldId id="481" r:id="rId4"/>
    <p:sldId id="313" r:id="rId5"/>
    <p:sldId id="388" r:id="rId6"/>
    <p:sldId id="389" r:id="rId7"/>
    <p:sldId id="465" r:id="rId8"/>
    <p:sldId id="412" r:id="rId9"/>
    <p:sldId id="300" r:id="rId10"/>
    <p:sldId id="380" r:id="rId11"/>
    <p:sldId id="428" r:id="rId12"/>
    <p:sldId id="414" r:id="rId13"/>
    <p:sldId id="482" r:id="rId14"/>
    <p:sldId id="483" r:id="rId16"/>
    <p:sldId id="526" r:id="rId17"/>
    <p:sldId id="466" r:id="rId18"/>
    <p:sldId id="527" r:id="rId19"/>
    <p:sldId id="322" r:id="rId20"/>
    <p:sldId id="418" r:id="rId21"/>
    <p:sldId id="525" r:id="rId22"/>
    <p:sldId id="529" r:id="rId23"/>
    <p:sldId id="528" r:id="rId24"/>
    <p:sldId id="30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96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0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765" y="235585"/>
            <a:ext cx="1220470" cy="2603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10090150" y="207010"/>
            <a:ext cx="1911350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18.png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20.png"/><Relationship Id="rId4" Type="http://schemas.openxmlformats.org/officeDocument/2006/relationships/tags" Target="../tags/tag61.xml"/><Relationship Id="rId3" Type="http://schemas.openxmlformats.org/officeDocument/2006/relationships/image" Target="../media/image1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2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2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25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4.png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26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86.xml"/><Relationship Id="rId7" Type="http://schemas.openxmlformats.org/officeDocument/2006/relationships/image" Target="../media/image29.png"/><Relationship Id="rId6" Type="http://schemas.openxmlformats.org/officeDocument/2006/relationships/tags" Target="../tags/tag85.xml"/><Relationship Id="rId5" Type="http://schemas.openxmlformats.org/officeDocument/2006/relationships/image" Target="../media/image28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27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7.xml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31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../media/image33.jpeg"/><Relationship Id="rId4" Type="http://schemas.openxmlformats.org/officeDocument/2006/relationships/tags" Target="../tags/tag93.xml"/><Relationship Id="rId3" Type="http://schemas.openxmlformats.org/officeDocument/2006/relationships/image" Target="../media/image32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9.xml"/><Relationship Id="rId5" Type="http://schemas.openxmlformats.org/officeDocument/2006/relationships/image" Target="../media/image35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34.png"/><Relationship Id="rId1" Type="http://schemas.openxmlformats.org/officeDocument/2006/relationships/tags" Target="../tags/tag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image" Target="../media/image10.png"/><Relationship Id="rId3" Type="http://schemas.openxmlformats.org/officeDocument/2006/relationships/tags" Target="../tags/tag40.xml"/><Relationship Id="rId2" Type="http://schemas.openxmlformats.org/officeDocument/2006/relationships/image" Target="../media/image9.png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14.png"/><Relationship Id="rId2" Type="http://schemas.openxmlformats.org/officeDocument/2006/relationships/tags" Target="../tags/tag4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6.xml"/><Relationship Id="rId7" Type="http://schemas.openxmlformats.org/officeDocument/2006/relationships/image" Target="../media/image17.png"/><Relationship Id="rId6" Type="http://schemas.openxmlformats.org/officeDocument/2006/relationships/tags" Target="../tags/tag55.xml"/><Relationship Id="rId5" Type="http://schemas.openxmlformats.org/officeDocument/2006/relationships/image" Target="../media/image16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5.png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峰回路转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主题致胜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615" y="5671640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强者恒强，一九分化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注册制本质就是分化，大部分成交集中于少部分个股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资金集中，趋势启动，强者恒强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适应市场节奏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42" y="776916"/>
            <a:ext cx="9036413" cy="489472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季线金叉，季度调整最低点出现，月线金叉，月度调整最低点出现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主题风口结合，热点启动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4120" y="776605"/>
            <a:ext cx="9788525" cy="5196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96135" y="1765300"/>
            <a:ext cx="8175625" cy="1667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趋势转折抓风口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汽车月线趋势转折，新能源车涨停风口，二者结合，第一热点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月线半导体金叉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国产芯片风口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3495" y="775970"/>
            <a:ext cx="9592945" cy="51962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季线金叉初期，月线金叉，周线金叉，日线死叉末端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资金流入，等待下次熊线上移的机会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9685" y="775970"/>
            <a:ext cx="9600565" cy="5200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月线金叉，周线金叉，日线死叉末端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资金流入，等待下次熊线上移金叉的机会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42390" y="806450"/>
            <a:ext cx="9494520" cy="5142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62380" y="776605"/>
            <a:ext cx="9568815" cy="51835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趋势转折抓风口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主题月线金叉，周线金叉，关注主题龙头股的延续机会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选择主题中，趋势龙头的涨停复制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6925" y="2828925"/>
            <a:ext cx="5062220" cy="2687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年线，季线，月线，周线金叉，日线死叉调整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资金流入，控盘增加，股价新高，等待熊线上移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55725" y="765810"/>
            <a:ext cx="9481820" cy="5135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96787" y="2947174"/>
            <a:ext cx="8919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主题投资时代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1425" y="776605"/>
            <a:ext cx="9808845" cy="52076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炒股就是选方向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3620" y="5984240"/>
            <a:ext cx="7604760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，控盘增加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770" y="1344930"/>
            <a:ext cx="2951480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15815" y="1344930"/>
            <a:ext cx="2960370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29100" y="4921885"/>
            <a:ext cx="37338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资金持续流入，等待下次熊线上移的机会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年线金叉，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，周线金叉，日线等待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43025" y="774700"/>
            <a:ext cx="9505950" cy="51492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95643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20129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20993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四季度窗口期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94703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30035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30899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精选主题投资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93763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9941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40805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主题投资时代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季线金叉，月线金叉，周线金叉，日线金叉末端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风口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趋势转折，把握投资机会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49045" y="765175"/>
            <a:ext cx="9678035" cy="513778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5430" y="1288415"/>
            <a:ext cx="2277110" cy="3933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535430" y="5038090"/>
            <a:ext cx="23526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"/>
              <a:t>以上数据来源于知丘</a:t>
            </a:r>
            <a:endParaRPr lang="zh-CN" altLang="en-US" sz="6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64920" y="822960"/>
            <a:ext cx="9417050" cy="51009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精选主题，关注异动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资金持续流入，等待下次熊线上移的机会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年线金叉，月线金叉，周线金叉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5430" y="2901315"/>
            <a:ext cx="4505325" cy="232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611755" y="5073650"/>
            <a:ext cx="23526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"/>
              <a:t>以上数据来源于知丘</a:t>
            </a:r>
            <a:endParaRPr lang="zh-CN" altLang="en-US" sz="6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79326" y="2828835"/>
            <a:ext cx="863334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四季度窗口期</a:t>
            </a:r>
            <a:endParaRPr lang="zh-CN" altLang="en-US" sz="72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97940" y="793115"/>
            <a:ext cx="9595485" cy="50939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54956" y="47515"/>
            <a:ext cx="6029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3000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点的机遇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843" y="592515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998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以来趋势支撑，支撑线附近投资机会明显，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点成功收复，所有指数月线金叉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上证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年线投资机会，辅助线附近机遇明显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95" y="1306195"/>
            <a:ext cx="3260090" cy="2515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四季度的投资机遇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5-8-11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年内三次机会对应三次财报数据，一季报，三季报机会最大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大资金把握节奏轮动的投资机会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39" y="771203"/>
            <a:ext cx="9446890" cy="511706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熊线上移，题材机会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5" y="5965024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平均股价，深成指，创业板，中证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熊线上移，开启题材机会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中线上攻强势，日线死叉，控盘双龙，山后有山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8575" y="768350"/>
            <a:ext cx="9595485" cy="5197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2632" y="864722"/>
            <a:ext cx="8786733" cy="47594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制下的市场分化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57454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制，大部分成交集中于少部分个股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，跟随资金推动论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上攻强势，中线股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强着恒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，顺势而为，敢于追涨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月底短线上攻强势，行情发展，中线上攻强势，一边热点龙头，一边控盘强势股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89" y="2198583"/>
            <a:ext cx="3070739" cy="171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61277" y="2828835"/>
            <a:ext cx="846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精选主题方向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1395" y="809625"/>
            <a:ext cx="9439275" cy="50114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主题复盘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选对方向，守住趋势，获得结果</a:t>
            </a:r>
            <a:endParaRPr 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主题投资成为市场主要投资方向，去年二季度季线结束金叉，保险，三季度通信，四季度传媒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6415" y="857250"/>
            <a:ext cx="2936240" cy="4944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85845" y="857250"/>
            <a:ext cx="2954655" cy="4936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  <p:tag name="commondata" val="eyJoZGlkIjoiM2I3NDIyNjZhODdjNDBiNzFhNTYyOTJiY2UyMWE3NmY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WPS 演示</Application>
  <PresentationFormat>宽屏</PresentationFormat>
  <Paragraphs>121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刘珍俏</cp:lastModifiedBy>
  <cp:revision>391</cp:revision>
  <dcterms:created xsi:type="dcterms:W3CDTF">2022-12-31T05:43:00Z</dcterms:created>
  <dcterms:modified xsi:type="dcterms:W3CDTF">2023-11-10T15:18:32Z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81DC47EE78F547E88A01C2D9A4AFD56F_13</vt:lpwstr>
  </property>
</Properties>
</file>