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3"/>
    <p:sldId id="320" r:id="rId4"/>
    <p:sldId id="315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07" r:id="rId20"/>
    <p:sldId id="335" r:id="rId21"/>
    <p:sldId id="336" r:id="rId22"/>
    <p:sldId id="337" r:id="rId23"/>
    <p:sldId id="339" r:id="rId24"/>
    <p:sldId id="340" r:id="rId25"/>
    <p:sldId id="341" r:id="rId26"/>
    <p:sldId id="342" r:id="rId27"/>
    <p:sldId id="343" r:id="rId28"/>
    <p:sldId id="344" r:id="rId29"/>
    <p:sldId id="317" r:id="rId30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3" userDrawn="1">
          <p15:clr>
            <a:srgbClr val="A4A3A4"/>
          </p15:clr>
        </p15:guide>
        <p15:guide id="2" pos="366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0BB8"/>
    <a:srgbClr val="241789"/>
    <a:srgbClr val="4A4A4A"/>
    <a:srgbClr val="FFFEEB"/>
    <a:srgbClr val="FFF4A3"/>
    <a:srgbClr val="D9D9D9"/>
    <a:srgbClr val="7C0000"/>
    <a:srgbClr val="7E0001"/>
    <a:srgbClr val="FF8D8D"/>
    <a:srgbClr val="FF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98" y="96"/>
      </p:cViewPr>
      <p:guideLst>
        <p:guide orient="horz" pos="2113"/>
        <p:guide pos="366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gs" Target="tags/tag97.xml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22T18:15:04.144" idx="1">
    <p:pos x="5862" y="1874"/>
    <p:text/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ADA727-41A1-496D-911A-497C18BA4B6A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AE13C07-12D0-44E0-BC1C-577437AF386C}">
      <dgm:prSet phldrT="[文本]"/>
      <dgm:spPr/>
      <dgm:t>
        <a:bodyPr/>
        <a:lstStyle/>
        <a:p>
          <a:r>
            <a:rPr lang="zh-CN" altLang="en-US" dirty="0" smtClean="0"/>
            <a:t>主线</a:t>
          </a:r>
          <a:endParaRPr lang="zh-CN" altLang="en-US" dirty="0"/>
        </a:p>
      </dgm:t>
    </dgm:pt>
    <dgm:pt modelId="{03B340CE-70CC-4E26-BD56-B879201B7188}" cxnId="{B98D8A55-2623-464E-8951-0B2EC5B845C0}" type="parTrans">
      <dgm:prSet/>
      <dgm:spPr/>
      <dgm:t>
        <a:bodyPr/>
        <a:lstStyle/>
        <a:p>
          <a:endParaRPr lang="zh-CN" altLang="en-US"/>
        </a:p>
      </dgm:t>
    </dgm:pt>
    <dgm:pt modelId="{689A40EA-DF0B-404F-BE01-046F206D346F}" cxnId="{B98D8A55-2623-464E-8951-0B2EC5B845C0}" type="sibTrans">
      <dgm:prSet/>
      <dgm:spPr/>
      <dgm:t>
        <a:bodyPr/>
        <a:lstStyle/>
        <a:p>
          <a:endParaRPr lang="zh-CN" altLang="en-US"/>
        </a:p>
      </dgm:t>
    </dgm:pt>
    <dgm:pt modelId="{1CBF83D1-6359-49D9-9AF5-62BB09C55EE5}">
      <dgm:prSet phldrT="[文本]"/>
      <dgm:spPr/>
      <dgm:t>
        <a:bodyPr/>
        <a:lstStyle/>
        <a:p>
          <a:r>
            <a:rPr lang="zh-CN" altLang="en-US" dirty="0" smtClean="0"/>
            <a:t>自选</a:t>
          </a:r>
          <a:endParaRPr lang="zh-CN" altLang="en-US" dirty="0"/>
        </a:p>
      </dgm:t>
    </dgm:pt>
    <dgm:pt modelId="{4AD801A5-3883-41AC-A945-854BE880A93A}" cxnId="{10A00DC8-6798-41D5-A16C-827B8B5739A1}" type="parTrans">
      <dgm:prSet/>
      <dgm:spPr/>
      <dgm:t>
        <a:bodyPr/>
        <a:lstStyle/>
        <a:p>
          <a:endParaRPr lang="zh-CN" altLang="en-US"/>
        </a:p>
      </dgm:t>
    </dgm:pt>
    <dgm:pt modelId="{82A8C75C-F38C-4925-8DD9-EAFB7598CEF2}" cxnId="{10A00DC8-6798-41D5-A16C-827B8B5739A1}" type="sibTrans">
      <dgm:prSet/>
      <dgm:spPr/>
      <dgm:t>
        <a:bodyPr/>
        <a:lstStyle/>
        <a:p>
          <a:endParaRPr lang="zh-CN" altLang="en-US"/>
        </a:p>
      </dgm:t>
    </dgm:pt>
    <dgm:pt modelId="{9341C2C3-095B-4FE4-994D-585B5FBF3EC0}">
      <dgm:prSet phldrT="[文本]"/>
      <dgm:spPr/>
      <dgm:t>
        <a:bodyPr/>
        <a:lstStyle/>
        <a:p>
          <a:r>
            <a:rPr lang="zh-CN" altLang="en-US" dirty="0" smtClean="0"/>
            <a:t>操作</a:t>
          </a:r>
          <a:endParaRPr lang="zh-CN" altLang="en-US" dirty="0"/>
        </a:p>
      </dgm:t>
    </dgm:pt>
    <dgm:pt modelId="{07E0FE20-5984-475A-A0B0-F1EA65668FF9}" cxnId="{E3B1FA3B-7C28-420B-A047-028960026D3A}" type="parTrans">
      <dgm:prSet/>
      <dgm:spPr/>
      <dgm:t>
        <a:bodyPr/>
        <a:lstStyle/>
        <a:p>
          <a:endParaRPr lang="zh-CN" altLang="en-US"/>
        </a:p>
      </dgm:t>
    </dgm:pt>
    <dgm:pt modelId="{C089ABF5-9A95-4C93-8A00-DA15D8BD510C}" cxnId="{E3B1FA3B-7C28-420B-A047-028960026D3A}" type="sibTrans">
      <dgm:prSet/>
      <dgm:spPr/>
      <dgm:t>
        <a:bodyPr/>
        <a:lstStyle/>
        <a:p>
          <a:endParaRPr lang="zh-CN" altLang="en-US"/>
        </a:p>
      </dgm:t>
    </dgm:pt>
    <dgm:pt modelId="{E434C0A0-4FB2-44F1-B492-9C018C1E0000}">
      <dgm:prSet phldrT="[文本]"/>
      <dgm:spPr/>
      <dgm:t>
        <a:bodyPr/>
        <a:lstStyle/>
        <a:p>
          <a:r>
            <a:rPr lang="zh-CN" altLang="en-US" dirty="0" smtClean="0">
              <a:solidFill>
                <a:schemeClr val="bg1"/>
              </a:solidFill>
            </a:rPr>
            <a:t>指标（盈利模式）</a:t>
          </a:r>
          <a:endParaRPr lang="zh-CN" altLang="en-US" dirty="0">
            <a:solidFill>
              <a:schemeClr val="bg1"/>
            </a:solidFill>
          </a:endParaRPr>
        </a:p>
      </dgm:t>
    </dgm:pt>
    <dgm:pt modelId="{4B67AB53-266B-4478-819B-556C0072F255}" cxnId="{977BAC24-C432-4A35-A2A8-501E2664BE88}" type="sibTrans">
      <dgm:prSet/>
      <dgm:spPr/>
      <dgm:t>
        <a:bodyPr/>
        <a:lstStyle/>
        <a:p>
          <a:endParaRPr lang="zh-CN" altLang="en-US"/>
        </a:p>
      </dgm:t>
    </dgm:pt>
    <dgm:pt modelId="{F1C38310-3140-4CA2-9475-340C0A0EED7F}" cxnId="{977BAC24-C432-4A35-A2A8-501E2664BE88}" type="parTrans">
      <dgm:prSet/>
      <dgm:spPr/>
      <dgm:t>
        <a:bodyPr/>
        <a:lstStyle/>
        <a:p>
          <a:endParaRPr lang="zh-CN" altLang="en-US"/>
        </a:p>
      </dgm:t>
    </dgm:pt>
    <dgm:pt modelId="{43F0402B-6DDC-4BD5-AE93-B637478BB253}">
      <dgm:prSet phldrT="[文本]"/>
      <dgm:spPr/>
      <dgm:t>
        <a:bodyPr/>
        <a:lstStyle/>
        <a:p>
          <a:r>
            <a:rPr lang="zh-CN" altLang="en-US" dirty="0" smtClean="0">
              <a:solidFill>
                <a:schemeClr val="bg1"/>
              </a:solidFill>
            </a:rPr>
            <a:t>看懂</a:t>
          </a:r>
          <a:endParaRPr lang="zh-CN" altLang="en-US" dirty="0">
            <a:solidFill>
              <a:schemeClr val="bg1"/>
            </a:solidFill>
          </a:endParaRPr>
        </a:p>
      </dgm:t>
    </dgm:pt>
    <dgm:pt modelId="{09938FD0-D645-4509-8F0B-2B250D206E21}" cxnId="{489C4D85-061C-45DE-AA19-4E9B53974DDF}" type="sibTrans">
      <dgm:prSet/>
      <dgm:spPr/>
      <dgm:t>
        <a:bodyPr/>
        <a:lstStyle/>
        <a:p>
          <a:endParaRPr lang="zh-CN" altLang="en-US"/>
        </a:p>
      </dgm:t>
    </dgm:pt>
    <dgm:pt modelId="{89CDAE5E-C64A-4482-9C30-420C4BF364B0}" cxnId="{489C4D85-061C-45DE-AA19-4E9B53974DDF}" type="parTrans">
      <dgm:prSet/>
      <dgm:spPr/>
      <dgm:t>
        <a:bodyPr/>
        <a:lstStyle/>
        <a:p>
          <a:endParaRPr lang="zh-CN" altLang="en-US"/>
        </a:p>
      </dgm:t>
    </dgm:pt>
    <dgm:pt modelId="{2B8DC55D-4D90-4D0B-9C73-CFC378BCE4E7}">
      <dgm:prSet phldrT="[文本]"/>
      <dgm:spPr/>
      <dgm:t>
        <a:bodyPr/>
        <a:lstStyle/>
        <a:p>
          <a:r>
            <a:rPr lang="zh-CN" altLang="en-US" dirty="0" smtClean="0">
              <a:solidFill>
                <a:schemeClr val="bg1"/>
              </a:solidFill>
            </a:rPr>
            <a:t>更新</a:t>
          </a:r>
          <a:endParaRPr lang="zh-CN" altLang="en-US" dirty="0">
            <a:solidFill>
              <a:schemeClr val="bg1"/>
            </a:solidFill>
          </a:endParaRPr>
        </a:p>
      </dgm:t>
    </dgm:pt>
    <dgm:pt modelId="{1DCE0C63-E0F2-4305-8242-E4016BB5F38E}" cxnId="{74240696-5FF3-4E79-89C3-F7F2F1EF6F3A}" type="sibTrans">
      <dgm:prSet/>
      <dgm:spPr/>
      <dgm:t>
        <a:bodyPr/>
        <a:lstStyle/>
        <a:p>
          <a:endParaRPr lang="zh-CN" altLang="en-US"/>
        </a:p>
      </dgm:t>
    </dgm:pt>
    <dgm:pt modelId="{873FDCE2-6F32-410F-B99E-0575DFCA4D72}" cxnId="{74240696-5FF3-4E79-89C3-F7F2F1EF6F3A}" type="parTrans">
      <dgm:prSet/>
      <dgm:spPr/>
      <dgm:t>
        <a:bodyPr/>
        <a:lstStyle/>
        <a:p>
          <a:endParaRPr lang="zh-CN" altLang="en-US"/>
        </a:p>
      </dgm:t>
    </dgm:pt>
    <dgm:pt modelId="{54A24095-CAC8-40C0-8042-FAAF8C070D7F}">
      <dgm:prSet phldrT="[文本]"/>
      <dgm:spPr/>
      <dgm:t>
        <a:bodyPr/>
        <a:lstStyle/>
        <a:p>
          <a:r>
            <a:rPr lang="zh-CN" altLang="en-US" dirty="0" smtClean="0">
              <a:solidFill>
                <a:schemeClr val="bg1"/>
              </a:solidFill>
            </a:rPr>
            <a:t>吐故</a:t>
          </a:r>
          <a:endParaRPr lang="zh-CN" altLang="en-US" dirty="0">
            <a:solidFill>
              <a:schemeClr val="bg1"/>
            </a:solidFill>
          </a:endParaRPr>
        </a:p>
      </dgm:t>
    </dgm:pt>
    <dgm:pt modelId="{8145254D-8B2D-4EDF-B8C6-353C2D1499AC}" cxnId="{C3A6D4CA-E69F-42E7-90B3-36383AF9E96B}" type="sibTrans">
      <dgm:prSet/>
      <dgm:spPr/>
      <dgm:t>
        <a:bodyPr/>
        <a:lstStyle/>
        <a:p>
          <a:endParaRPr lang="zh-CN" altLang="en-US"/>
        </a:p>
      </dgm:t>
    </dgm:pt>
    <dgm:pt modelId="{2451CAA0-66E2-4225-AF0E-E1B655924CD2}" cxnId="{C3A6D4CA-E69F-42E7-90B3-36383AF9E96B}" type="parTrans">
      <dgm:prSet/>
      <dgm:spPr/>
      <dgm:t>
        <a:bodyPr/>
        <a:lstStyle/>
        <a:p>
          <a:endParaRPr lang="zh-CN" altLang="en-US"/>
        </a:p>
      </dgm:t>
    </dgm:pt>
    <dgm:pt modelId="{E0D755FC-D05B-4650-ACC2-777380031596}">
      <dgm:prSet phldrT="[文本]"/>
      <dgm:spPr/>
      <dgm:t>
        <a:bodyPr/>
        <a:lstStyle/>
        <a:p>
          <a:r>
            <a:rPr lang="zh-CN" altLang="en-US" dirty="0" smtClean="0">
              <a:solidFill>
                <a:schemeClr val="bg1"/>
              </a:solidFill>
            </a:rPr>
            <a:t>纳新</a:t>
          </a:r>
          <a:endParaRPr lang="zh-CN" altLang="en-US" dirty="0">
            <a:solidFill>
              <a:schemeClr val="bg1"/>
            </a:solidFill>
          </a:endParaRPr>
        </a:p>
      </dgm:t>
    </dgm:pt>
    <dgm:pt modelId="{B522A962-3C1A-4974-990F-DED1CA386213}" cxnId="{0E8AA56F-3EEA-40DB-A10B-CFCDB02EA533}" type="sibTrans">
      <dgm:prSet/>
      <dgm:spPr/>
      <dgm:t>
        <a:bodyPr/>
        <a:lstStyle/>
        <a:p>
          <a:endParaRPr lang="zh-CN" altLang="en-US"/>
        </a:p>
      </dgm:t>
    </dgm:pt>
    <dgm:pt modelId="{7B13C03D-CC51-4F50-9621-4EBFE2C4FB17}" cxnId="{0E8AA56F-3EEA-40DB-A10B-CFCDB02EA533}" type="parTrans">
      <dgm:prSet/>
      <dgm:spPr/>
      <dgm:t>
        <a:bodyPr/>
        <a:lstStyle/>
        <a:p>
          <a:endParaRPr lang="zh-CN" altLang="en-US"/>
        </a:p>
      </dgm:t>
    </dgm:pt>
    <dgm:pt modelId="{71A7A8AF-C94A-49EF-97D1-3F8333F0088F}">
      <dgm:prSet phldrT="[文本]"/>
      <dgm:spPr/>
      <dgm:t>
        <a:bodyPr/>
        <a:lstStyle/>
        <a:p>
          <a:r>
            <a:rPr lang="zh-CN" altLang="en-US" dirty="0" smtClean="0">
              <a:solidFill>
                <a:schemeClr val="bg1"/>
              </a:solidFill>
            </a:rPr>
            <a:t>心态</a:t>
          </a:r>
          <a:endParaRPr lang="zh-CN" altLang="en-US" dirty="0">
            <a:solidFill>
              <a:schemeClr val="bg1"/>
            </a:solidFill>
          </a:endParaRPr>
        </a:p>
      </dgm:t>
    </dgm:pt>
    <dgm:pt modelId="{1D5C9665-16AD-4C70-95CE-A84857889B13}" cxnId="{0CE51389-1DC2-4469-AFFE-868BEA0F4384}" type="parTrans">
      <dgm:prSet/>
      <dgm:spPr/>
      <dgm:t>
        <a:bodyPr/>
        <a:lstStyle/>
        <a:p>
          <a:endParaRPr lang="zh-CN" altLang="en-US"/>
        </a:p>
      </dgm:t>
    </dgm:pt>
    <dgm:pt modelId="{6EE05644-2CBB-496C-A4CE-5FDBCC139195}" cxnId="{0CE51389-1DC2-4469-AFFE-868BEA0F4384}" type="sibTrans">
      <dgm:prSet/>
      <dgm:spPr/>
      <dgm:t>
        <a:bodyPr/>
        <a:lstStyle/>
        <a:p>
          <a:endParaRPr lang="zh-CN" altLang="en-US"/>
        </a:p>
      </dgm:t>
    </dgm:pt>
    <dgm:pt modelId="{ACAC1803-7E07-4954-9CC4-9A5CB25C3EE4}" type="pres">
      <dgm:prSet presAssocID="{2CADA727-41A1-496D-911A-497C18BA4B6A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262ED88-B157-4CD9-BD42-F4DA8812AA1B}" type="pres">
      <dgm:prSet presAssocID="{2CADA727-41A1-496D-911A-497C18BA4B6A}" presName="cycle" presStyleCnt="0"/>
      <dgm:spPr/>
    </dgm:pt>
    <dgm:pt modelId="{2E70A447-78A5-4543-B3AF-4FF0AD6630B8}" type="pres">
      <dgm:prSet presAssocID="{2CADA727-41A1-496D-911A-497C18BA4B6A}" presName="centerShape" presStyleCnt="0"/>
      <dgm:spPr/>
    </dgm:pt>
    <dgm:pt modelId="{D96F14DA-602E-4918-A9CB-D799294FF0FA}" type="pres">
      <dgm:prSet presAssocID="{2CADA727-41A1-496D-911A-497C18BA4B6A}" presName="connSite" presStyleLbl="node1" presStyleIdx="0" presStyleCnt="4"/>
      <dgm:spPr/>
    </dgm:pt>
    <dgm:pt modelId="{DE8B55BA-6349-4AE1-8E6E-B4E1C642C6C4}" type="pres">
      <dgm:prSet presAssocID="{2CADA727-41A1-496D-911A-497C18BA4B6A}" presName="visible" presStyleLbl="node1" presStyleIdx="0" presStyleCnt="4" custLinFactNeighborX="1131" custLinFactNeighborY="376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C08879A5-7669-493A-A3B1-5E2E74794026}" type="pres">
      <dgm:prSet presAssocID="{03B340CE-70CC-4E26-BD56-B879201B7188}" presName="Name25" presStyleLbl="parChTrans1D1" presStyleIdx="0" presStyleCnt="3"/>
      <dgm:spPr/>
      <dgm:t>
        <a:bodyPr/>
        <a:lstStyle/>
        <a:p>
          <a:endParaRPr lang="zh-CN" altLang="en-US"/>
        </a:p>
      </dgm:t>
    </dgm:pt>
    <dgm:pt modelId="{740CD3C2-F7CA-4CEB-9A36-B4D21F8084BE}" type="pres">
      <dgm:prSet presAssocID="{FAE13C07-12D0-44E0-BC1C-577437AF386C}" presName="node" presStyleCnt="0"/>
      <dgm:spPr/>
    </dgm:pt>
    <dgm:pt modelId="{2626B52E-C150-473A-8406-5CED33023435}" type="pres">
      <dgm:prSet presAssocID="{FAE13C07-12D0-44E0-BC1C-577437AF386C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70D55EA-3664-4A94-BD10-0157BE362D0F}" type="pres">
      <dgm:prSet presAssocID="{FAE13C07-12D0-44E0-BC1C-577437AF386C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61438C8-66CC-4AF0-A579-91B89E5F23F1}" type="pres">
      <dgm:prSet presAssocID="{4AD801A5-3883-41AC-A945-854BE880A93A}" presName="Name25" presStyleLbl="parChTrans1D1" presStyleIdx="1" presStyleCnt="3"/>
      <dgm:spPr/>
      <dgm:t>
        <a:bodyPr/>
        <a:lstStyle/>
        <a:p>
          <a:endParaRPr lang="zh-CN" altLang="en-US"/>
        </a:p>
      </dgm:t>
    </dgm:pt>
    <dgm:pt modelId="{88D56EA8-C7A7-4827-B6B1-71000BFD5DEE}" type="pres">
      <dgm:prSet presAssocID="{1CBF83D1-6359-49D9-9AF5-62BB09C55EE5}" presName="node" presStyleCnt="0"/>
      <dgm:spPr/>
    </dgm:pt>
    <dgm:pt modelId="{5D981EA8-334D-4750-A7DD-D2E96993609F}" type="pres">
      <dgm:prSet presAssocID="{1CBF83D1-6359-49D9-9AF5-62BB09C55EE5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0910B1A-AAE1-48C7-B6FF-C7C2259F2240}" type="pres">
      <dgm:prSet presAssocID="{1CBF83D1-6359-49D9-9AF5-62BB09C55EE5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92F9590-FA3B-4261-A95B-976AC3986253}" type="pres">
      <dgm:prSet presAssocID="{07E0FE20-5984-475A-A0B0-F1EA65668FF9}" presName="Name25" presStyleLbl="parChTrans1D1" presStyleIdx="2" presStyleCnt="3"/>
      <dgm:spPr/>
      <dgm:t>
        <a:bodyPr/>
        <a:lstStyle/>
        <a:p>
          <a:endParaRPr lang="zh-CN" altLang="en-US"/>
        </a:p>
      </dgm:t>
    </dgm:pt>
    <dgm:pt modelId="{3062C092-9FEB-4BDE-BC47-47326C0FBF1A}" type="pres">
      <dgm:prSet presAssocID="{9341C2C3-095B-4FE4-994D-585B5FBF3EC0}" presName="node" presStyleCnt="0"/>
      <dgm:spPr/>
    </dgm:pt>
    <dgm:pt modelId="{546617B9-27F6-4A4D-80F9-E8A235EE0E80}" type="pres">
      <dgm:prSet presAssocID="{9341C2C3-095B-4FE4-994D-585B5FBF3EC0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EC877FE-8C94-4257-860E-8327B4E81CF6}" type="pres">
      <dgm:prSet presAssocID="{9341C2C3-095B-4FE4-994D-585B5FBF3EC0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3A6D4CA-E69F-42E7-90B3-36383AF9E96B}" srcId="{FAE13C07-12D0-44E0-BC1C-577437AF386C}" destId="{54A24095-CAC8-40C0-8042-FAAF8C070D7F}" srcOrd="0" destOrd="0" parTransId="{2451CAA0-66E2-4225-AF0E-E1B655924CD2}" sibTransId="{8145254D-8B2D-4EDF-B8C6-353C2D1499AC}"/>
    <dgm:cxn modelId="{22BA5C0F-21FE-4711-B29C-AA615D0083F8}" type="presOf" srcId="{2CADA727-41A1-496D-911A-497C18BA4B6A}" destId="{ACAC1803-7E07-4954-9CC4-9A5CB25C3EE4}" srcOrd="0" destOrd="0" presId="urn:microsoft.com/office/officeart/2005/8/layout/radial2"/>
    <dgm:cxn modelId="{BC896D3A-43AA-47B2-81E7-562840D181E9}" type="presOf" srcId="{1CBF83D1-6359-49D9-9AF5-62BB09C55EE5}" destId="{5D981EA8-334D-4750-A7DD-D2E96993609F}" srcOrd="0" destOrd="0" presId="urn:microsoft.com/office/officeart/2005/8/layout/radial2"/>
    <dgm:cxn modelId="{F8608412-9105-4221-B132-26F8A38A793E}" type="presOf" srcId="{E434C0A0-4FB2-44F1-B492-9C018C1E0000}" destId="{6EC877FE-8C94-4257-860E-8327B4E81CF6}" srcOrd="0" destOrd="0" presId="urn:microsoft.com/office/officeart/2005/8/layout/radial2"/>
    <dgm:cxn modelId="{0E8AA56F-3EEA-40DB-A10B-CFCDB02EA533}" srcId="{FAE13C07-12D0-44E0-BC1C-577437AF386C}" destId="{E0D755FC-D05B-4650-ACC2-777380031596}" srcOrd="1" destOrd="0" parTransId="{7B13C03D-CC51-4F50-9621-4EBFE2C4FB17}" sibTransId="{B522A962-3C1A-4974-990F-DED1CA386213}"/>
    <dgm:cxn modelId="{78F4DA7D-8ED4-4132-BFF4-FB5E24AC6DEC}" type="presOf" srcId="{9341C2C3-095B-4FE4-994D-585B5FBF3EC0}" destId="{546617B9-27F6-4A4D-80F9-E8A235EE0E80}" srcOrd="0" destOrd="0" presId="urn:microsoft.com/office/officeart/2005/8/layout/radial2"/>
    <dgm:cxn modelId="{2390EAB4-642C-484F-8EEA-003F2FB6B596}" type="presOf" srcId="{43F0402B-6DDC-4BD5-AE93-B637478BB253}" destId="{B0910B1A-AAE1-48C7-B6FF-C7C2259F2240}" srcOrd="0" destOrd="0" presId="urn:microsoft.com/office/officeart/2005/8/layout/radial2"/>
    <dgm:cxn modelId="{977BAC24-C432-4A35-A2A8-501E2664BE88}" srcId="{9341C2C3-095B-4FE4-994D-585B5FBF3EC0}" destId="{E434C0A0-4FB2-44F1-B492-9C018C1E0000}" srcOrd="0" destOrd="0" parTransId="{F1C38310-3140-4CA2-9475-340C0A0EED7F}" sibTransId="{4B67AB53-266B-4478-819B-556C0072F255}"/>
    <dgm:cxn modelId="{B98D8A55-2623-464E-8951-0B2EC5B845C0}" srcId="{2CADA727-41A1-496D-911A-497C18BA4B6A}" destId="{FAE13C07-12D0-44E0-BC1C-577437AF386C}" srcOrd="0" destOrd="0" parTransId="{03B340CE-70CC-4E26-BD56-B879201B7188}" sibTransId="{689A40EA-DF0B-404F-BE01-046F206D346F}"/>
    <dgm:cxn modelId="{ED70D4CE-B3F8-4DF4-B343-AA913FACEE68}" type="presOf" srcId="{54A24095-CAC8-40C0-8042-FAAF8C070D7F}" destId="{A70D55EA-3664-4A94-BD10-0157BE362D0F}" srcOrd="0" destOrd="0" presId="urn:microsoft.com/office/officeart/2005/8/layout/radial2"/>
    <dgm:cxn modelId="{0CE51389-1DC2-4469-AFFE-868BEA0F4384}" srcId="{9341C2C3-095B-4FE4-994D-585B5FBF3EC0}" destId="{71A7A8AF-C94A-49EF-97D1-3F8333F0088F}" srcOrd="1" destOrd="0" parTransId="{1D5C9665-16AD-4C70-95CE-A84857889B13}" sibTransId="{6EE05644-2CBB-496C-A4CE-5FDBCC139195}"/>
    <dgm:cxn modelId="{DE5A5B1F-82B9-419C-A3DC-F629B0E1320C}" type="presOf" srcId="{4AD801A5-3883-41AC-A945-854BE880A93A}" destId="{F61438C8-66CC-4AF0-A579-91B89E5F23F1}" srcOrd="0" destOrd="0" presId="urn:microsoft.com/office/officeart/2005/8/layout/radial2"/>
    <dgm:cxn modelId="{5F2EB695-8DA6-4693-A7BC-9B581F25B07B}" type="presOf" srcId="{E0D755FC-D05B-4650-ACC2-777380031596}" destId="{A70D55EA-3664-4A94-BD10-0157BE362D0F}" srcOrd="0" destOrd="1" presId="urn:microsoft.com/office/officeart/2005/8/layout/radial2"/>
    <dgm:cxn modelId="{489C4D85-061C-45DE-AA19-4E9B53974DDF}" srcId="{1CBF83D1-6359-49D9-9AF5-62BB09C55EE5}" destId="{43F0402B-6DDC-4BD5-AE93-B637478BB253}" srcOrd="0" destOrd="0" parTransId="{89CDAE5E-C64A-4482-9C30-420C4BF364B0}" sibTransId="{09938FD0-D645-4509-8F0B-2B250D206E21}"/>
    <dgm:cxn modelId="{EEEFBDEF-BEBC-40B4-84F1-93123247C8EB}" type="presOf" srcId="{03B340CE-70CC-4E26-BD56-B879201B7188}" destId="{C08879A5-7669-493A-A3B1-5E2E74794026}" srcOrd="0" destOrd="0" presId="urn:microsoft.com/office/officeart/2005/8/layout/radial2"/>
    <dgm:cxn modelId="{7B9366F5-5ED5-48C7-9FA5-E0C45BC2B95E}" type="presOf" srcId="{2B8DC55D-4D90-4D0B-9C73-CFC378BCE4E7}" destId="{B0910B1A-AAE1-48C7-B6FF-C7C2259F2240}" srcOrd="0" destOrd="1" presId="urn:microsoft.com/office/officeart/2005/8/layout/radial2"/>
    <dgm:cxn modelId="{B8E166D0-B9EF-4A58-A1E9-46F7C1A9B01F}" type="presOf" srcId="{07E0FE20-5984-475A-A0B0-F1EA65668FF9}" destId="{492F9590-FA3B-4261-A95B-976AC3986253}" srcOrd="0" destOrd="0" presId="urn:microsoft.com/office/officeart/2005/8/layout/radial2"/>
    <dgm:cxn modelId="{F13731A6-3F02-4E4E-94E9-B0A1E1BCBD34}" type="presOf" srcId="{FAE13C07-12D0-44E0-BC1C-577437AF386C}" destId="{2626B52E-C150-473A-8406-5CED33023435}" srcOrd="0" destOrd="0" presId="urn:microsoft.com/office/officeart/2005/8/layout/radial2"/>
    <dgm:cxn modelId="{10A00DC8-6798-41D5-A16C-827B8B5739A1}" srcId="{2CADA727-41A1-496D-911A-497C18BA4B6A}" destId="{1CBF83D1-6359-49D9-9AF5-62BB09C55EE5}" srcOrd="1" destOrd="0" parTransId="{4AD801A5-3883-41AC-A945-854BE880A93A}" sibTransId="{82A8C75C-F38C-4925-8DD9-EAFB7598CEF2}"/>
    <dgm:cxn modelId="{E3B1FA3B-7C28-420B-A047-028960026D3A}" srcId="{2CADA727-41A1-496D-911A-497C18BA4B6A}" destId="{9341C2C3-095B-4FE4-994D-585B5FBF3EC0}" srcOrd="2" destOrd="0" parTransId="{07E0FE20-5984-475A-A0B0-F1EA65668FF9}" sibTransId="{C089ABF5-9A95-4C93-8A00-DA15D8BD510C}"/>
    <dgm:cxn modelId="{E8B6DC3E-5BF9-44BF-9261-781AE897707E}" type="presOf" srcId="{71A7A8AF-C94A-49EF-97D1-3F8333F0088F}" destId="{6EC877FE-8C94-4257-860E-8327B4E81CF6}" srcOrd="0" destOrd="1" presId="urn:microsoft.com/office/officeart/2005/8/layout/radial2"/>
    <dgm:cxn modelId="{74240696-5FF3-4E79-89C3-F7F2F1EF6F3A}" srcId="{1CBF83D1-6359-49D9-9AF5-62BB09C55EE5}" destId="{2B8DC55D-4D90-4D0B-9C73-CFC378BCE4E7}" srcOrd="1" destOrd="0" parTransId="{873FDCE2-6F32-410F-B99E-0575DFCA4D72}" sibTransId="{1DCE0C63-E0F2-4305-8242-E4016BB5F38E}"/>
    <dgm:cxn modelId="{92C35FC8-6662-4705-8809-22073D2FD3EC}" type="presParOf" srcId="{ACAC1803-7E07-4954-9CC4-9A5CB25C3EE4}" destId="{8262ED88-B157-4CD9-BD42-F4DA8812AA1B}" srcOrd="0" destOrd="0" presId="urn:microsoft.com/office/officeart/2005/8/layout/radial2"/>
    <dgm:cxn modelId="{8E32F1B5-11D9-45E0-81F2-A0011D6AC120}" type="presParOf" srcId="{8262ED88-B157-4CD9-BD42-F4DA8812AA1B}" destId="{2E70A447-78A5-4543-B3AF-4FF0AD6630B8}" srcOrd="0" destOrd="0" presId="urn:microsoft.com/office/officeart/2005/8/layout/radial2"/>
    <dgm:cxn modelId="{9A5BDEF1-0133-4C9D-A6FB-CE3B8766704A}" type="presParOf" srcId="{2E70A447-78A5-4543-B3AF-4FF0AD6630B8}" destId="{D96F14DA-602E-4918-A9CB-D799294FF0FA}" srcOrd="0" destOrd="0" presId="urn:microsoft.com/office/officeart/2005/8/layout/radial2"/>
    <dgm:cxn modelId="{314F5BF6-4DF5-4AAD-BEAC-A1CC122DC6E5}" type="presParOf" srcId="{2E70A447-78A5-4543-B3AF-4FF0AD6630B8}" destId="{DE8B55BA-6349-4AE1-8E6E-B4E1C642C6C4}" srcOrd="1" destOrd="0" presId="urn:microsoft.com/office/officeart/2005/8/layout/radial2"/>
    <dgm:cxn modelId="{680A351F-87E6-4798-8FCB-6F1BF51D5710}" type="presParOf" srcId="{8262ED88-B157-4CD9-BD42-F4DA8812AA1B}" destId="{C08879A5-7669-493A-A3B1-5E2E74794026}" srcOrd="1" destOrd="0" presId="urn:microsoft.com/office/officeart/2005/8/layout/radial2"/>
    <dgm:cxn modelId="{DE879C17-EA90-4B19-B88D-62698E707457}" type="presParOf" srcId="{8262ED88-B157-4CD9-BD42-F4DA8812AA1B}" destId="{740CD3C2-F7CA-4CEB-9A36-B4D21F8084BE}" srcOrd="2" destOrd="0" presId="urn:microsoft.com/office/officeart/2005/8/layout/radial2"/>
    <dgm:cxn modelId="{8BC17C31-FA72-44B6-A09D-156DF48DA222}" type="presParOf" srcId="{740CD3C2-F7CA-4CEB-9A36-B4D21F8084BE}" destId="{2626B52E-C150-473A-8406-5CED33023435}" srcOrd="0" destOrd="0" presId="urn:microsoft.com/office/officeart/2005/8/layout/radial2"/>
    <dgm:cxn modelId="{C1FDD7C0-6BC8-40DD-A259-C3E537FADFF5}" type="presParOf" srcId="{740CD3C2-F7CA-4CEB-9A36-B4D21F8084BE}" destId="{A70D55EA-3664-4A94-BD10-0157BE362D0F}" srcOrd="1" destOrd="0" presId="urn:microsoft.com/office/officeart/2005/8/layout/radial2"/>
    <dgm:cxn modelId="{9EB88967-DA3A-4FAD-8E3E-CA2E600C973C}" type="presParOf" srcId="{8262ED88-B157-4CD9-BD42-F4DA8812AA1B}" destId="{F61438C8-66CC-4AF0-A579-91B89E5F23F1}" srcOrd="3" destOrd="0" presId="urn:microsoft.com/office/officeart/2005/8/layout/radial2"/>
    <dgm:cxn modelId="{4B669C44-2606-42B1-86E5-EED1EB41258B}" type="presParOf" srcId="{8262ED88-B157-4CD9-BD42-F4DA8812AA1B}" destId="{88D56EA8-C7A7-4827-B6B1-71000BFD5DEE}" srcOrd="4" destOrd="0" presId="urn:microsoft.com/office/officeart/2005/8/layout/radial2"/>
    <dgm:cxn modelId="{A0F6B810-1D0F-4A8D-AFED-4247582D421C}" type="presParOf" srcId="{88D56EA8-C7A7-4827-B6B1-71000BFD5DEE}" destId="{5D981EA8-334D-4750-A7DD-D2E96993609F}" srcOrd="0" destOrd="0" presId="urn:microsoft.com/office/officeart/2005/8/layout/radial2"/>
    <dgm:cxn modelId="{0BBA6638-AD74-4275-BFDF-EBADC7F17467}" type="presParOf" srcId="{88D56EA8-C7A7-4827-B6B1-71000BFD5DEE}" destId="{B0910B1A-AAE1-48C7-B6FF-C7C2259F2240}" srcOrd="1" destOrd="0" presId="urn:microsoft.com/office/officeart/2005/8/layout/radial2"/>
    <dgm:cxn modelId="{C4FD64A3-3193-4A77-836F-09F0EF10EE5B}" type="presParOf" srcId="{8262ED88-B157-4CD9-BD42-F4DA8812AA1B}" destId="{492F9590-FA3B-4261-A95B-976AC3986253}" srcOrd="5" destOrd="0" presId="urn:microsoft.com/office/officeart/2005/8/layout/radial2"/>
    <dgm:cxn modelId="{E0EF7674-898F-48E3-A571-FE9BCCB00561}" type="presParOf" srcId="{8262ED88-B157-4CD9-BD42-F4DA8812AA1B}" destId="{3062C092-9FEB-4BDE-BC47-47326C0FBF1A}" srcOrd="6" destOrd="0" presId="urn:microsoft.com/office/officeart/2005/8/layout/radial2"/>
    <dgm:cxn modelId="{46A087A1-F84B-4195-A9D1-3CA7C1332F89}" type="presParOf" srcId="{3062C092-9FEB-4BDE-BC47-47326C0FBF1A}" destId="{546617B9-27F6-4A4D-80F9-E8A235EE0E80}" srcOrd="0" destOrd="0" presId="urn:microsoft.com/office/officeart/2005/8/layout/radial2"/>
    <dgm:cxn modelId="{0927EC47-0D79-49DD-B2E8-219CC9A398C0}" type="presParOf" srcId="{3062C092-9FEB-4BDE-BC47-47326C0FBF1A}" destId="{6EC877FE-8C94-4257-860E-8327B4E81CF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969433" cy="5120640"/>
        <a:chOff x="0" y="0"/>
        <a:chExt cx="8969433" cy="5120640"/>
      </a:xfrm>
    </dsp:grpSpPr>
    <dsp:sp modelId="{C08879A5-7669-493A-A3B1-5E2E74794026}">
      <dsp:nvSpPr>
        <dsp:cNvPr id="5" name="任意多边形 4"/>
        <dsp:cNvSpPr/>
      </dsp:nvSpPr>
      <dsp:spPr bwMode="white">
        <a:xfrm>
          <a:off x="2919664" y="1601075"/>
          <a:ext cx="835856" cy="52576"/>
        </a:xfrm>
        <a:custGeom>
          <a:avLst/>
          <a:gdLst/>
          <a:ahLst/>
          <a:cxnLst/>
          <a:pathLst>
            <a:path w="1316" h="83">
              <a:moveTo>
                <a:pt x="187" y="501"/>
              </a:moveTo>
              <a:lnTo>
                <a:pt x="1129" y="-419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919664" y="1601075"/>
        <a:ext cx="835856" cy="52576"/>
      </dsp:txXfrm>
    </dsp:sp>
    <dsp:sp modelId="{F61438C8-66CC-4AF0-A579-91B89E5F23F1}">
      <dsp:nvSpPr>
        <dsp:cNvPr id="8" name="任意多边形 7"/>
        <dsp:cNvSpPr/>
      </dsp:nvSpPr>
      <dsp:spPr bwMode="white">
        <a:xfrm>
          <a:off x="3299822" y="2534032"/>
          <a:ext cx="588284" cy="52576"/>
        </a:xfrm>
        <a:custGeom>
          <a:avLst/>
          <a:gdLst/>
          <a:ahLst/>
          <a:cxnLst/>
          <a:pathLst>
            <a:path w="926" h="83">
              <a:moveTo>
                <a:pt x="0" y="41"/>
              </a:moveTo>
              <a:lnTo>
                <a:pt x="926" y="41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299822" y="2534032"/>
        <a:ext cx="588284" cy="52576"/>
      </dsp:txXfrm>
    </dsp:sp>
    <dsp:sp modelId="{492F9590-FA3B-4261-A95B-976AC3986253}">
      <dsp:nvSpPr>
        <dsp:cNvPr id="11" name="任意多边形 10"/>
        <dsp:cNvSpPr/>
      </dsp:nvSpPr>
      <dsp:spPr bwMode="white">
        <a:xfrm>
          <a:off x="2919664" y="3466989"/>
          <a:ext cx="835856" cy="52576"/>
        </a:xfrm>
        <a:custGeom>
          <a:avLst/>
          <a:gdLst/>
          <a:ahLst/>
          <a:cxnLst/>
          <a:pathLst>
            <a:path w="1316" h="83">
              <a:moveTo>
                <a:pt x="187" y="-419"/>
              </a:moveTo>
              <a:lnTo>
                <a:pt x="1129" y="501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919664" y="3466989"/>
        <a:ext cx="835856" cy="52576"/>
      </dsp:txXfrm>
    </dsp:sp>
    <dsp:sp modelId="{DE8B55BA-6349-4AE1-8E6E-B4E1C642C6C4}">
      <dsp:nvSpPr>
        <dsp:cNvPr id="4" name="椭圆 3"/>
        <dsp:cNvSpPr/>
      </dsp:nvSpPr>
      <dsp:spPr bwMode="white">
        <a:xfrm>
          <a:off x="1102573" y="1349133"/>
          <a:ext cx="2619859" cy="2619859"/>
        </a:xfrm>
        <a:prstGeom prst="ellipse">
          <a:avLst/>
        </a:prstGeom>
        <a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1102573" y="1349133"/>
        <a:ext cx="2619859" cy="2619859"/>
      </dsp:txXfrm>
    </dsp:sp>
    <dsp:sp modelId="{2626B52E-C150-473A-8406-5CED33023435}">
      <dsp:nvSpPr>
        <dsp:cNvPr id="6" name="椭圆 5"/>
        <dsp:cNvSpPr/>
      </dsp:nvSpPr>
      <dsp:spPr bwMode="white">
        <a:xfrm>
          <a:off x="3412668" y="0"/>
          <a:ext cx="1571915" cy="157191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6035" tIns="26035" rIns="26035" bIns="26035" anchor="ctr"/>
        <a:lstStyle>
          <a:lvl1pPr algn="ctr">
            <a:defRPr sz="4100"/>
          </a:lvl1pPr>
          <a:lvl2pPr marL="285750" indent="-285750" algn="ctr">
            <a:defRPr sz="3100"/>
          </a:lvl2pPr>
          <a:lvl3pPr marL="571500" indent="-285750" algn="ctr">
            <a:defRPr sz="3100"/>
          </a:lvl3pPr>
          <a:lvl4pPr marL="857250" indent="-285750" algn="ctr">
            <a:defRPr sz="3100"/>
          </a:lvl4pPr>
          <a:lvl5pPr marL="1143000" indent="-285750" algn="ctr">
            <a:defRPr sz="3100"/>
          </a:lvl5pPr>
          <a:lvl6pPr marL="1428750" indent="-285750" algn="ctr">
            <a:defRPr sz="3100"/>
          </a:lvl6pPr>
          <a:lvl7pPr marL="1714500" indent="-285750" algn="ctr">
            <a:defRPr sz="3100"/>
          </a:lvl7pPr>
          <a:lvl8pPr marL="2000250" indent="-285750" algn="ctr">
            <a:defRPr sz="3100"/>
          </a:lvl8pPr>
          <a:lvl9pPr marL="2286000" indent="-285750" algn="ctr">
            <a:defRPr sz="3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主线</a:t>
          </a:r>
          <a:endParaRPr lang="zh-CN" altLang="en-US" dirty="0"/>
        </a:p>
      </dsp:txBody>
      <dsp:txXfrm>
        <a:off x="3412668" y="0"/>
        <a:ext cx="1571915" cy="1571915"/>
      </dsp:txXfrm>
    </dsp:sp>
    <dsp:sp modelId="{A70D55EA-3664-4A94-BD10-0157BE362D0F}">
      <dsp:nvSpPr>
        <dsp:cNvPr id="7" name="矩形 6"/>
        <dsp:cNvSpPr/>
      </dsp:nvSpPr>
      <dsp:spPr bwMode="white">
        <a:xfrm>
          <a:off x="5141775" y="0"/>
          <a:ext cx="2357873" cy="157191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0" tIns="0" rIns="0" bIns="0" anchor="ctr"/>
        <a:lstStyle>
          <a:lvl1pPr algn="l">
            <a:defRPr sz="6500"/>
          </a:lvl1pPr>
          <a:lvl2pPr marL="285750" indent="-285750" algn="l">
            <a:defRPr sz="3100"/>
          </a:lvl2pPr>
          <a:lvl3pPr marL="571500" indent="-285750" algn="l">
            <a:defRPr sz="3100"/>
          </a:lvl3pPr>
          <a:lvl4pPr marL="857250" indent="-285750" algn="l">
            <a:defRPr sz="3100"/>
          </a:lvl4pPr>
          <a:lvl5pPr marL="1143000" indent="-285750" algn="l">
            <a:defRPr sz="3100"/>
          </a:lvl5pPr>
          <a:lvl6pPr marL="1428750" indent="-285750" algn="l">
            <a:defRPr sz="3100"/>
          </a:lvl6pPr>
          <a:lvl7pPr marL="1714500" indent="-285750" algn="l">
            <a:defRPr sz="3100"/>
          </a:lvl7pPr>
          <a:lvl8pPr marL="2000250" indent="-285750" algn="l">
            <a:defRPr sz="3100"/>
          </a:lvl8pPr>
          <a:lvl9pPr marL="2286000" indent="-285750" algn="l">
            <a:defRPr sz="31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 smtClean="0">
              <a:solidFill>
                <a:schemeClr val="bg1"/>
              </a:solidFill>
            </a:rPr>
            <a:t>吐故</a:t>
          </a:r>
          <a:endParaRPr lang="zh-CN" altLang="en-US" dirty="0">
            <a:solidFill>
              <a:schemeClr val="bg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 smtClean="0">
              <a:solidFill>
                <a:schemeClr val="bg1"/>
              </a:solidFill>
            </a:rPr>
            <a:t>纳新</a:t>
          </a:r>
          <a:endParaRPr lang="zh-CN" altLang="en-US" dirty="0">
            <a:solidFill>
              <a:schemeClr val="bg1"/>
            </a:solidFill>
          </a:endParaRPr>
        </a:p>
      </dsp:txBody>
      <dsp:txXfrm>
        <a:off x="5141775" y="0"/>
        <a:ext cx="2357873" cy="1571915"/>
      </dsp:txXfrm>
    </dsp:sp>
    <dsp:sp modelId="{5D981EA8-334D-4750-A7DD-D2E96993609F}">
      <dsp:nvSpPr>
        <dsp:cNvPr id="9" name="椭圆 8"/>
        <dsp:cNvSpPr/>
      </dsp:nvSpPr>
      <dsp:spPr bwMode="white">
        <a:xfrm>
          <a:off x="3888107" y="1774362"/>
          <a:ext cx="1571915" cy="157191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6035" tIns="26035" rIns="26035" bIns="26035" anchor="ctr"/>
        <a:lstStyle>
          <a:lvl1pPr algn="ctr">
            <a:defRPr sz="4100"/>
          </a:lvl1pPr>
          <a:lvl2pPr marL="285750" indent="-285750" algn="ctr">
            <a:defRPr sz="3100"/>
          </a:lvl2pPr>
          <a:lvl3pPr marL="571500" indent="-285750" algn="ctr">
            <a:defRPr sz="3100"/>
          </a:lvl3pPr>
          <a:lvl4pPr marL="857250" indent="-285750" algn="ctr">
            <a:defRPr sz="3100"/>
          </a:lvl4pPr>
          <a:lvl5pPr marL="1143000" indent="-285750" algn="ctr">
            <a:defRPr sz="3100"/>
          </a:lvl5pPr>
          <a:lvl6pPr marL="1428750" indent="-285750" algn="ctr">
            <a:defRPr sz="3100"/>
          </a:lvl6pPr>
          <a:lvl7pPr marL="1714500" indent="-285750" algn="ctr">
            <a:defRPr sz="3100"/>
          </a:lvl7pPr>
          <a:lvl8pPr marL="2000250" indent="-285750" algn="ctr">
            <a:defRPr sz="3100"/>
          </a:lvl8pPr>
          <a:lvl9pPr marL="2286000" indent="-285750" algn="ctr">
            <a:defRPr sz="3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自选</a:t>
          </a:r>
          <a:endParaRPr lang="zh-CN" altLang="en-US" dirty="0"/>
        </a:p>
      </dsp:txBody>
      <dsp:txXfrm>
        <a:off x="3888107" y="1774362"/>
        <a:ext cx="1571915" cy="1571915"/>
      </dsp:txXfrm>
    </dsp:sp>
    <dsp:sp modelId="{B0910B1A-AAE1-48C7-B6FF-C7C2259F2240}">
      <dsp:nvSpPr>
        <dsp:cNvPr id="10" name="矩形 9"/>
        <dsp:cNvSpPr/>
      </dsp:nvSpPr>
      <dsp:spPr bwMode="white">
        <a:xfrm>
          <a:off x="5617213" y="1774362"/>
          <a:ext cx="2357873" cy="157191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0" tIns="0" rIns="0" bIns="0" anchor="ctr"/>
        <a:lstStyle>
          <a:lvl1pPr algn="l">
            <a:defRPr sz="6500"/>
          </a:lvl1pPr>
          <a:lvl2pPr marL="285750" indent="-285750" algn="l">
            <a:defRPr sz="3100"/>
          </a:lvl2pPr>
          <a:lvl3pPr marL="571500" indent="-285750" algn="l">
            <a:defRPr sz="3100"/>
          </a:lvl3pPr>
          <a:lvl4pPr marL="857250" indent="-285750" algn="l">
            <a:defRPr sz="3100"/>
          </a:lvl4pPr>
          <a:lvl5pPr marL="1143000" indent="-285750" algn="l">
            <a:defRPr sz="3100"/>
          </a:lvl5pPr>
          <a:lvl6pPr marL="1428750" indent="-285750" algn="l">
            <a:defRPr sz="3100"/>
          </a:lvl6pPr>
          <a:lvl7pPr marL="1714500" indent="-285750" algn="l">
            <a:defRPr sz="3100"/>
          </a:lvl7pPr>
          <a:lvl8pPr marL="2000250" indent="-285750" algn="l">
            <a:defRPr sz="3100"/>
          </a:lvl8pPr>
          <a:lvl9pPr marL="2286000" indent="-285750" algn="l">
            <a:defRPr sz="31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 smtClean="0">
              <a:solidFill>
                <a:schemeClr val="bg1"/>
              </a:solidFill>
            </a:rPr>
            <a:t>看懂</a:t>
          </a:r>
          <a:endParaRPr lang="zh-CN" altLang="en-US" dirty="0">
            <a:solidFill>
              <a:schemeClr val="bg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 smtClean="0">
              <a:solidFill>
                <a:schemeClr val="bg1"/>
              </a:solidFill>
            </a:rPr>
            <a:t>更新</a:t>
          </a:r>
          <a:endParaRPr lang="zh-CN" altLang="en-US" dirty="0">
            <a:solidFill>
              <a:schemeClr val="bg1"/>
            </a:solidFill>
          </a:endParaRPr>
        </a:p>
      </dsp:txBody>
      <dsp:txXfrm>
        <a:off x="5617213" y="1774362"/>
        <a:ext cx="2357873" cy="1571915"/>
      </dsp:txXfrm>
    </dsp:sp>
    <dsp:sp modelId="{546617B9-27F6-4A4D-80F9-E8A235EE0E80}">
      <dsp:nvSpPr>
        <dsp:cNvPr id="12" name="椭圆 11"/>
        <dsp:cNvSpPr/>
      </dsp:nvSpPr>
      <dsp:spPr bwMode="white">
        <a:xfrm>
          <a:off x="3412668" y="3548725"/>
          <a:ext cx="1571915" cy="157191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6035" tIns="26035" rIns="26035" bIns="26035" anchor="ctr"/>
        <a:lstStyle>
          <a:lvl1pPr algn="ctr">
            <a:defRPr sz="4100"/>
          </a:lvl1pPr>
          <a:lvl2pPr marL="285750" indent="-285750" algn="ctr">
            <a:defRPr sz="3100"/>
          </a:lvl2pPr>
          <a:lvl3pPr marL="571500" indent="-285750" algn="ctr">
            <a:defRPr sz="3100"/>
          </a:lvl3pPr>
          <a:lvl4pPr marL="857250" indent="-285750" algn="ctr">
            <a:defRPr sz="3100"/>
          </a:lvl4pPr>
          <a:lvl5pPr marL="1143000" indent="-285750" algn="ctr">
            <a:defRPr sz="3100"/>
          </a:lvl5pPr>
          <a:lvl6pPr marL="1428750" indent="-285750" algn="ctr">
            <a:defRPr sz="3100"/>
          </a:lvl6pPr>
          <a:lvl7pPr marL="1714500" indent="-285750" algn="ctr">
            <a:defRPr sz="3100"/>
          </a:lvl7pPr>
          <a:lvl8pPr marL="2000250" indent="-285750" algn="ctr">
            <a:defRPr sz="3100"/>
          </a:lvl8pPr>
          <a:lvl9pPr marL="2286000" indent="-285750" algn="ctr">
            <a:defRPr sz="3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/>
            <a:t>操作</a:t>
          </a:r>
          <a:endParaRPr lang="zh-CN" altLang="en-US" dirty="0"/>
        </a:p>
      </dsp:txBody>
      <dsp:txXfrm>
        <a:off x="3412668" y="3548725"/>
        <a:ext cx="1571915" cy="1571915"/>
      </dsp:txXfrm>
    </dsp:sp>
    <dsp:sp modelId="{6EC877FE-8C94-4257-860E-8327B4E81CF6}">
      <dsp:nvSpPr>
        <dsp:cNvPr id="13" name="矩形 12"/>
        <dsp:cNvSpPr/>
      </dsp:nvSpPr>
      <dsp:spPr bwMode="white">
        <a:xfrm>
          <a:off x="5141775" y="3548725"/>
          <a:ext cx="2357873" cy="157191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0" tIns="0" rIns="0" bIns="0" anchor="ctr"/>
        <a:lstStyle>
          <a:lvl1pPr algn="l">
            <a:defRPr sz="6500"/>
          </a:lvl1pPr>
          <a:lvl2pPr marL="285750" indent="-285750" algn="l">
            <a:defRPr sz="3100"/>
          </a:lvl2pPr>
          <a:lvl3pPr marL="571500" indent="-285750" algn="l">
            <a:defRPr sz="3100"/>
          </a:lvl3pPr>
          <a:lvl4pPr marL="857250" indent="-285750" algn="l">
            <a:defRPr sz="3100"/>
          </a:lvl4pPr>
          <a:lvl5pPr marL="1143000" indent="-285750" algn="l">
            <a:defRPr sz="3100"/>
          </a:lvl5pPr>
          <a:lvl6pPr marL="1428750" indent="-285750" algn="l">
            <a:defRPr sz="3100"/>
          </a:lvl6pPr>
          <a:lvl7pPr marL="1714500" indent="-285750" algn="l">
            <a:defRPr sz="3100"/>
          </a:lvl7pPr>
          <a:lvl8pPr marL="2000250" indent="-285750" algn="l">
            <a:defRPr sz="3100"/>
          </a:lvl8pPr>
          <a:lvl9pPr marL="2286000" indent="-285750" algn="l">
            <a:defRPr sz="31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 smtClean="0">
              <a:solidFill>
                <a:schemeClr val="bg1"/>
              </a:solidFill>
            </a:rPr>
            <a:t>指标（盈利模式）</a:t>
          </a:r>
          <a:endParaRPr lang="zh-CN" altLang="en-US" dirty="0">
            <a:solidFill>
              <a:schemeClr val="bg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 smtClean="0">
              <a:solidFill>
                <a:schemeClr val="bg1"/>
              </a:solidFill>
            </a:rPr>
            <a:t>心态</a:t>
          </a:r>
          <a:endParaRPr lang="zh-CN" altLang="en-US" dirty="0">
            <a:solidFill>
              <a:schemeClr val="bg1"/>
            </a:solidFill>
          </a:endParaRPr>
        </a:p>
      </dsp:txBody>
      <dsp:txXfrm>
        <a:off x="5141775" y="3548725"/>
        <a:ext cx="2357873" cy="1571915"/>
      </dsp:txXfrm>
    </dsp:sp>
    <dsp:sp modelId="{D96F14DA-602E-4918-A9CB-D799294FF0FA}">
      <dsp:nvSpPr>
        <dsp:cNvPr id="3" name="椭圆 2" hidden="1"/>
        <dsp:cNvSpPr/>
      </dsp:nvSpPr>
      <dsp:spPr>
        <a:xfrm>
          <a:off x="1465921" y="1643369"/>
          <a:ext cx="1833901" cy="1833901"/>
        </a:xfrm>
        <a:prstGeom prst="ellipse">
          <a:avLst/>
        </a:prstGeom>
      </dsp:spPr>
      <dsp:txXfrm>
        <a:off x="1465921" y="1643369"/>
        <a:ext cx="1833901" cy="1833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7" Type="http://schemas.openxmlformats.org/officeDocument/2006/relationships/image" Target="../media/image4.png"/><Relationship Id="rId6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7" Type="http://schemas.openxmlformats.org/officeDocument/2006/relationships/image" Target="../media/image4.png"/><Relationship Id="rId6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image" Target="../media/image2.png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4" Type="http://schemas.openxmlformats.org/officeDocument/2006/relationships/image" Target="../media/image6.png"/><Relationship Id="rId13" Type="http://schemas.openxmlformats.org/officeDocument/2006/relationships/tags" Target="../tags/tag19.xml"/><Relationship Id="rId12" Type="http://schemas.openxmlformats.org/officeDocument/2006/relationships/image" Target="../media/image3.png"/><Relationship Id="rId11" Type="http://schemas.openxmlformats.org/officeDocument/2006/relationships/tags" Target="../tags/tag18.xml"/><Relationship Id="rId10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合肥-主海报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" name="直接连接符 14"/>
          <p:cNvCxnSpPr/>
          <p:nvPr userDrawn="1">
            <p:custDataLst>
              <p:tags r:id="rId3"/>
            </p:custDataLst>
          </p:nvPr>
        </p:nvCxnSpPr>
        <p:spPr>
          <a:xfrm flipV="1">
            <a:off x="1902460" y="728345"/>
            <a:ext cx="8630920" cy="13335"/>
          </a:xfrm>
          <a:prstGeom prst="line">
            <a:avLst/>
          </a:prstGeom>
          <a:ln w="12700" cmpd="sng">
            <a:solidFill>
              <a:srgbClr val="FFFFFF"/>
            </a:soli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>
            <p:custDataLst>
              <p:tags r:id="rId8"/>
            </p:custDataLst>
          </p:nvPr>
        </p:nvSpPr>
        <p:spPr>
          <a:xfrm>
            <a:off x="0" y="6566535"/>
            <a:ext cx="12192000" cy="291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13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经传多赢投研总监 :杨春虎丨执业编号:A1120619100003</a:t>
            </a:r>
            <a:r>
              <a:rPr lang="en-US" altLang="zh-CN" sz="13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 </a:t>
            </a:r>
            <a:r>
              <a:rPr lang="zh-CN" altLang="en-US" sz="13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3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" name="直接连接符 14"/>
          <p:cNvCxnSpPr/>
          <p:nvPr userDrawn="1">
            <p:custDataLst>
              <p:tags r:id="rId3"/>
            </p:custDataLst>
          </p:nvPr>
        </p:nvCxnSpPr>
        <p:spPr>
          <a:xfrm flipV="1">
            <a:off x="1902460" y="728345"/>
            <a:ext cx="8630920" cy="13335"/>
          </a:xfrm>
          <a:prstGeom prst="line">
            <a:avLst/>
          </a:prstGeom>
          <a:ln w="12700" cmpd="sng">
            <a:solidFill>
              <a:srgbClr val="FFFFFF"/>
            </a:soli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>
            <p:custDataLst>
              <p:tags r:id="rId8"/>
            </p:custDataLst>
          </p:nvPr>
        </p:nvSpPr>
        <p:spPr>
          <a:xfrm>
            <a:off x="0" y="6582410"/>
            <a:ext cx="12192000" cy="291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13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 :王延龙丨执业编号:A1120615060002</a:t>
            </a:r>
            <a:r>
              <a:rPr lang="en-US" altLang="zh-CN" sz="13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 </a:t>
            </a:r>
            <a:r>
              <a:rPr lang="zh-CN" altLang="en-US" sz="13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3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画板 2 拷贝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圆角矩形 8"/>
          <p:cNvSpPr/>
          <p:nvPr userDrawn="1">
            <p:custDataLst>
              <p:tags r:id="rId7"/>
            </p:custDataLst>
          </p:nvPr>
        </p:nvSpPr>
        <p:spPr>
          <a:xfrm>
            <a:off x="1905000" y="3746500"/>
            <a:ext cx="8432800" cy="1701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感谢聆听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rcRect b="23104"/>
          <a:stretch>
            <a:fillRect/>
          </a:stretch>
        </p:blipFill>
        <p:spPr>
          <a:xfrm>
            <a:off x="1991995" y="1405255"/>
            <a:ext cx="8208010" cy="224028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>
            <p:custDataLst>
              <p:tags r:id="rId10"/>
            </p:custDataLst>
          </p:nvPr>
        </p:nvSpPr>
        <p:spPr>
          <a:xfrm>
            <a:off x="1991995" y="3861435"/>
            <a:ext cx="820801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1500" b="1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我司所有工作人员均不允许推荐股票、不允许承诺收益、不允许代客理财、不允许合作分成、不允许私下收款，如您发现有任何违规行为，可联系400-700-3809向我们反馈!</a:t>
            </a:r>
            <a:endParaRPr lang="zh-CN" altLang="en-US" sz="1500" b="1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1500" b="1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500" b="1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12" name="图片 11" descr="矢量智能对象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13" name="图片 12" descr="组 2928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74320" y="191770"/>
            <a:ext cx="1551940" cy="3556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59.xml"/><Relationship Id="rId2" Type="http://schemas.openxmlformats.org/officeDocument/2006/relationships/image" Target="../media/image15.png"/><Relationship Id="rId1" Type="http://schemas.openxmlformats.org/officeDocument/2006/relationships/tags" Target="../tags/tag58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61.xml"/><Relationship Id="rId2" Type="http://schemas.openxmlformats.org/officeDocument/2006/relationships/image" Target="../media/image16.png"/><Relationship Id="rId1" Type="http://schemas.openxmlformats.org/officeDocument/2006/relationships/tags" Target="../tags/tag60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66.xml"/><Relationship Id="rId2" Type="http://schemas.openxmlformats.org/officeDocument/2006/relationships/image" Target="../media/image17.png"/><Relationship Id="rId1" Type="http://schemas.openxmlformats.org/officeDocument/2006/relationships/tags" Target="../tags/tag65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68.xml"/><Relationship Id="rId2" Type="http://schemas.openxmlformats.org/officeDocument/2006/relationships/image" Target="../media/image18.png"/><Relationship Id="rId1" Type="http://schemas.openxmlformats.org/officeDocument/2006/relationships/tags" Target="../tags/tag67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image" Target="../media/image19.png"/><Relationship Id="rId1" Type="http://schemas.openxmlformats.org/officeDocument/2006/relationships/tags" Target="../tags/tag6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tags" Target="../tags/tag7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tags" Target="../tags/tag72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76.xml"/><Relationship Id="rId4" Type="http://schemas.openxmlformats.org/officeDocument/2006/relationships/image" Target="../media/image21.png"/><Relationship Id="rId3" Type="http://schemas.openxmlformats.org/officeDocument/2006/relationships/tags" Target="../tags/tag75.xml"/><Relationship Id="rId2" Type="http://schemas.openxmlformats.org/officeDocument/2006/relationships/image" Target="../media/image20.png"/><Relationship Id="rId1" Type="http://schemas.openxmlformats.org/officeDocument/2006/relationships/tags" Target="../tags/tag74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78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tags" Target="../tags/tag7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tags" Target="../tags/tag31.xml"/><Relationship Id="rId6" Type="http://schemas.openxmlformats.org/officeDocument/2006/relationships/image" Target="../media/image8.png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tags" Target="../tags/tag82.xml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tags" Target="../tags/tag81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84.xml"/><Relationship Id="rId2" Type="http://schemas.openxmlformats.org/officeDocument/2006/relationships/image" Target="../media/image30.png"/><Relationship Id="rId1" Type="http://schemas.openxmlformats.org/officeDocument/2006/relationships/tags" Target="../tags/tag8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88.xml"/><Relationship Id="rId2" Type="http://schemas.openxmlformats.org/officeDocument/2006/relationships/image" Target="../media/image31.png"/><Relationship Id="rId1" Type="http://schemas.openxmlformats.org/officeDocument/2006/relationships/tags" Target="../tags/tag87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90.xml"/><Relationship Id="rId2" Type="http://schemas.openxmlformats.org/officeDocument/2006/relationships/image" Target="../media/image32.png"/><Relationship Id="rId1" Type="http://schemas.openxmlformats.org/officeDocument/2006/relationships/tags" Target="../tags/tag89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92.xml"/><Relationship Id="rId2" Type="http://schemas.openxmlformats.org/officeDocument/2006/relationships/image" Target="../media/image33.png"/><Relationship Id="rId1" Type="http://schemas.openxmlformats.org/officeDocument/2006/relationships/tags" Target="../tags/tag91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94.xml"/><Relationship Id="rId2" Type="http://schemas.openxmlformats.org/officeDocument/2006/relationships/image" Target="../media/image34.png"/><Relationship Id="rId1" Type="http://schemas.openxmlformats.org/officeDocument/2006/relationships/tags" Target="../tags/tag93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96.xml"/><Relationship Id="rId2" Type="http://schemas.openxmlformats.org/officeDocument/2006/relationships/image" Target="../media/image35.png"/><Relationship Id="rId1" Type="http://schemas.openxmlformats.org/officeDocument/2006/relationships/tags" Target="../tags/tag9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image" Target="../media/image10.png"/><Relationship Id="rId12" Type="http://schemas.openxmlformats.org/officeDocument/2006/relationships/slideLayout" Target="../slideLayouts/slideLayout5.xml"/><Relationship Id="rId11" Type="http://schemas.openxmlformats.org/officeDocument/2006/relationships/tags" Target="../tags/tag40.xml"/><Relationship Id="rId10" Type="http://schemas.openxmlformats.org/officeDocument/2006/relationships/tags" Target="../tags/tag39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comments" Target="../comments/comment1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46.xml"/><Relationship Id="rId3" Type="http://schemas.openxmlformats.org/officeDocument/2006/relationships/image" Target="../media/image11.png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49.xml"/><Relationship Id="rId3" Type="http://schemas.openxmlformats.org/officeDocument/2006/relationships/image" Target="../media/image12.png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57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25545" y="10807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1524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周线观点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90" y="764540"/>
            <a:ext cx="11408705" cy="5400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15240"/>
            <a:ext cx="56457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粮草未动兵马先行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316" y="1059679"/>
            <a:ext cx="9178353" cy="497160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12421" y="6121619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平均</a:t>
            </a:r>
            <a:r>
              <a:rPr lang="zh-CN" altLang="en-US" dirty="0" smtClean="0">
                <a:solidFill>
                  <a:schemeClr val="bg1"/>
                </a:solidFill>
              </a:rPr>
              <a:t>股价快速修复的原因，重点氛围要打出来。指数不大跌就行。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3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360" y="2843530"/>
            <a:ext cx="90747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72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行情来了怎么办？</a:t>
            </a:r>
            <a:endParaRPr lang="zh-CN" altLang="en-US" sz="72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1524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注册制加大市场难度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85" y="1235075"/>
            <a:ext cx="10934700" cy="45554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425" y="15240"/>
            <a:ext cx="7239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被套用户操作记录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21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年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" y="922655"/>
            <a:ext cx="11953875" cy="5181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871980" y="2944495"/>
            <a:ext cx="876046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个别情况不代表普遍实际收益率，过往收益亦不代表未来收益的承诺，股市有风险，投资需谨慎!</a:t>
            </a:r>
            <a:endParaRPr lang="zh-CN" altLang="en-US" sz="140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425" y="15240"/>
            <a:ext cx="7239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被套用户操作记录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年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190" y="792480"/>
            <a:ext cx="10227945" cy="537464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1751965" y="6167120"/>
            <a:ext cx="876046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>
                <a:solidFill>
                  <a:schemeClr val="bg1"/>
                </a:solidFill>
              </a:rPr>
              <a:t>个别情况不代表普遍实际收益率，过往收益亦不代表未来收益的承诺，股市有风险，投资需谨慎!</a:t>
            </a:r>
            <a:endParaRPr lang="zh-CN" altLang="en-US" sz="1400">
              <a:solidFill>
                <a:schemeClr val="bg1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15240"/>
            <a:ext cx="56457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zh-CN" altLang="en-US" sz="44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心法和招式</a:t>
            </a:r>
            <a:endParaRPr lang="zh-CN" altLang="en-US" sz="44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1611283" y="1014153"/>
          <a:ext cx="8969433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custDataLst>
      <p:tags r:id="rId7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1524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主线是应用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1533697"/>
            <a:ext cx="4817745" cy="329120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5436870" y="4200785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完成破局，专注龙头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120" y="1558637"/>
            <a:ext cx="4961890" cy="2341880"/>
          </a:xfrm>
          <a:prstGeom prst="rect">
            <a:avLst/>
          </a:prstGeom>
        </p:spPr>
      </p:pic>
      <p:sp>
        <p:nvSpPr>
          <p:cNvPr id="8" name="文本占位符 2"/>
          <p:cNvSpPr txBox="1"/>
          <p:nvPr/>
        </p:nvSpPr>
        <p:spPr>
          <a:xfrm>
            <a:off x="332740" y="5268595"/>
            <a:ext cx="11928475" cy="801370"/>
          </a:xfrm>
          <a:prstGeom prst="rect">
            <a:avLst/>
          </a:prstGeom>
        </p:spPr>
        <p:txBody>
          <a:bodyPr vert="horz" lIns="90000" tIns="46800" rIns="90000" bIns="46800" rtlCol="0">
            <a:normAutofit fontScale="92500" lnSpcReduction="1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sz="1600" b="1" dirty="0" smtClean="0">
                <a:solidFill>
                  <a:schemeClr val="bg1"/>
                </a:solidFill>
              </a:rPr>
              <a:t>绝对龙头一般是从下跌周期中的率先突破，给该板块绝对信心，比如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22</a:t>
            </a:r>
            <a:r>
              <a:rPr lang="zh-CN" altLang="en-US" sz="1600" b="1" dirty="0" smtClean="0">
                <a:solidFill>
                  <a:schemeClr val="bg1"/>
                </a:solidFill>
              </a:rPr>
              <a:t>年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10</a:t>
            </a:r>
            <a:r>
              <a:rPr lang="zh-CN" altLang="en-US" sz="1600" b="1" dirty="0" smtClean="0">
                <a:solidFill>
                  <a:schemeClr val="bg1"/>
                </a:solidFill>
              </a:rPr>
              <a:t>月信创的竞业达、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23</a:t>
            </a:r>
            <a:r>
              <a:rPr lang="zh-CN" altLang="en-US" sz="1600" b="1" dirty="0" smtClean="0">
                <a:solidFill>
                  <a:schemeClr val="bg1"/>
                </a:solidFill>
              </a:rPr>
              <a:t>年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10</a:t>
            </a:r>
            <a:r>
              <a:rPr lang="zh-CN" altLang="en-US" sz="1600" b="1" dirty="0" smtClean="0">
                <a:solidFill>
                  <a:schemeClr val="bg1"/>
                </a:solidFill>
              </a:rPr>
              <a:t>月的圣龙股份。</a:t>
            </a:r>
            <a:endParaRPr lang="zh-CN" altLang="en-US" sz="1600" b="1" dirty="0" smtClean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sz="1600" b="1" dirty="0" smtClean="0">
                <a:solidFill>
                  <a:schemeClr val="bg1"/>
                </a:solidFill>
              </a:rPr>
              <a:t>绝对核心下跌中是否有新的同板块强势股走出。如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22</a:t>
            </a:r>
            <a:r>
              <a:rPr lang="zh-CN" altLang="en-US" sz="1600" b="1" dirty="0" smtClean="0">
                <a:solidFill>
                  <a:schemeClr val="bg1"/>
                </a:solidFill>
              </a:rPr>
              <a:t>年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7</a:t>
            </a:r>
            <a:r>
              <a:rPr lang="zh-CN" altLang="en-US" sz="1600" b="1" dirty="0" smtClean="0">
                <a:solidFill>
                  <a:schemeClr val="bg1"/>
                </a:solidFill>
              </a:rPr>
              <a:t>月中通断板后的广东鸿图、合力科技。和最近的天龙股份。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15240"/>
            <a:ext cx="56457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zh-CN" altLang="en-US" sz="44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自选如何建立</a:t>
            </a:r>
            <a:endParaRPr lang="zh-CN" altLang="en-US" sz="44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81397" y="4646469"/>
            <a:ext cx="41314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通过捕捉龙头的方法选择到一批看的懂的个股，有计划的按照软件信号执行操作。</a:t>
            </a:r>
            <a:endParaRPr lang="zh-CN" altLang="en-US" b="1" dirty="0" smtClean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18" y="1579418"/>
            <a:ext cx="5476276" cy="227231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84681"/>
            <a:ext cx="5372713" cy="5962219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886585" y="62230"/>
            <a:ext cx="82715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分金弱转强为何有效和实操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4395" y="1098550"/>
            <a:ext cx="10633710" cy="532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sym typeface="+mn-ea"/>
              </a:rPr>
              <a:t>一：第二天封涨停时间在第一天的时间前面，代表弱转强。封板个股的溢价不断在分歧</a:t>
            </a:r>
            <a:r>
              <a:rPr lang="en-US" altLang="zh-CN" sz="2000" b="1">
                <a:solidFill>
                  <a:schemeClr val="bg1"/>
                </a:solidFill>
                <a:sym typeface="+mn-ea"/>
              </a:rPr>
              <a:t>——</a:t>
            </a:r>
            <a:r>
              <a:rPr lang="zh-CN" altLang="en-US" sz="2000" b="1">
                <a:solidFill>
                  <a:schemeClr val="bg1"/>
                </a:solidFill>
                <a:sym typeface="+mn-ea"/>
              </a:rPr>
              <a:t>一致</a:t>
            </a:r>
            <a:r>
              <a:rPr lang="en-US" altLang="zh-CN" sz="2000" b="1">
                <a:solidFill>
                  <a:schemeClr val="bg1"/>
                </a:solidFill>
                <a:sym typeface="+mn-ea"/>
              </a:rPr>
              <a:t>——</a:t>
            </a:r>
            <a:r>
              <a:rPr lang="zh-CN" altLang="en-US" sz="2000" b="1">
                <a:solidFill>
                  <a:schemeClr val="bg1"/>
                </a:solidFill>
                <a:sym typeface="+mn-ea"/>
              </a:rPr>
              <a:t>在分歧</a:t>
            </a:r>
            <a:r>
              <a:rPr lang="en-US" altLang="zh-CN" sz="2000" b="1">
                <a:solidFill>
                  <a:schemeClr val="bg1"/>
                </a:solidFill>
                <a:sym typeface="+mn-ea"/>
              </a:rPr>
              <a:t>——</a:t>
            </a:r>
            <a:r>
              <a:rPr lang="zh-CN" altLang="en-US" sz="2000" b="1">
                <a:solidFill>
                  <a:schemeClr val="bg1"/>
                </a:solidFill>
                <a:sym typeface="+mn-ea"/>
              </a:rPr>
              <a:t>在一致中进行。所以，寻找一致性后的溢价。</a:t>
            </a:r>
            <a:endParaRPr lang="zh-CN" altLang="en-US" sz="2000" b="1">
              <a:solidFill>
                <a:schemeClr val="bg1"/>
              </a:solidFill>
              <a:sym typeface="+mn-ea"/>
            </a:endParaRPr>
          </a:p>
          <a:p>
            <a:endParaRPr lang="zh-CN" altLang="en-US" sz="2000" b="1">
              <a:solidFill>
                <a:schemeClr val="bg1"/>
              </a:solidFill>
            </a:endParaRPr>
          </a:p>
          <a:p>
            <a:r>
              <a:rPr lang="zh-CN" altLang="en-US" sz="2000" b="1">
                <a:solidFill>
                  <a:schemeClr val="bg1"/>
                </a:solidFill>
                <a:sym typeface="+mn-ea"/>
              </a:rPr>
              <a:t>二、分金弱转强个股可以有第二天溢价，回档调整后再度拉升概率加大。</a:t>
            </a:r>
            <a:endParaRPr lang="zh-CN" altLang="en-US" sz="2000" b="1">
              <a:solidFill>
                <a:schemeClr val="bg1"/>
              </a:solidFill>
            </a:endParaRPr>
          </a:p>
          <a:p>
            <a:endParaRPr lang="zh-CN" altLang="en-US" sz="2000" b="1">
              <a:solidFill>
                <a:schemeClr val="bg1"/>
              </a:solidFill>
            </a:endParaRPr>
          </a:p>
          <a:p>
            <a:r>
              <a:rPr lang="zh-CN" altLang="en-US" sz="2000" b="1">
                <a:solidFill>
                  <a:schemeClr val="bg1"/>
                </a:solidFill>
                <a:sym typeface="+mn-ea"/>
              </a:rPr>
              <a:t>三、选股方法：</a:t>
            </a:r>
            <a:endParaRPr lang="zh-CN" altLang="en-US" sz="2000" b="1">
              <a:solidFill>
                <a:schemeClr val="bg1"/>
              </a:solidFill>
            </a:endParaRPr>
          </a:p>
          <a:p>
            <a:r>
              <a:rPr lang="en-US" altLang="zh-CN" sz="2000" b="1">
                <a:solidFill>
                  <a:schemeClr val="bg1"/>
                </a:solidFill>
                <a:sym typeface="+mn-ea"/>
              </a:rPr>
              <a:t>1</a:t>
            </a:r>
            <a:r>
              <a:rPr lang="zh-CN" altLang="en-US" sz="2000" b="1">
                <a:solidFill>
                  <a:schemeClr val="bg1"/>
                </a:solidFill>
                <a:sym typeface="+mn-ea"/>
              </a:rPr>
              <a:t>、一定要是当下热点个股（热点纵览大气泡</a:t>
            </a:r>
            <a:r>
              <a:rPr lang="en-US" altLang="zh-CN" sz="2000" b="1">
                <a:solidFill>
                  <a:schemeClr val="bg1"/>
                </a:solidFill>
                <a:sym typeface="+mn-ea"/>
              </a:rPr>
              <a:t>+</a:t>
            </a:r>
            <a:r>
              <a:rPr lang="zh-CN" altLang="en-US" sz="2000" b="1">
                <a:solidFill>
                  <a:schemeClr val="bg1"/>
                </a:solidFill>
                <a:sym typeface="+mn-ea"/>
              </a:rPr>
              <a:t>三共振板块）</a:t>
            </a:r>
            <a:endParaRPr lang="zh-CN" altLang="en-US" sz="2000" b="1">
              <a:solidFill>
                <a:schemeClr val="bg1"/>
              </a:solidFill>
            </a:endParaRPr>
          </a:p>
          <a:p>
            <a:r>
              <a:rPr lang="en-US" altLang="zh-CN" sz="2000" b="1">
                <a:solidFill>
                  <a:schemeClr val="bg1"/>
                </a:solidFill>
                <a:sym typeface="+mn-ea"/>
              </a:rPr>
              <a:t>2</a:t>
            </a:r>
            <a:r>
              <a:rPr lang="zh-CN" altLang="en-US" sz="2000" b="1">
                <a:solidFill>
                  <a:schemeClr val="bg1"/>
                </a:solidFill>
                <a:sym typeface="+mn-ea"/>
              </a:rPr>
              <a:t>、寻找第二个涨停转强位置打进去，第三天可以有溢价。（切记市场氛围好的时间。重点注意业绩和周线金叉）</a:t>
            </a:r>
            <a:endParaRPr lang="zh-CN" altLang="en-US" sz="2000" b="1">
              <a:solidFill>
                <a:schemeClr val="bg1"/>
              </a:solidFill>
            </a:endParaRPr>
          </a:p>
          <a:p>
            <a:r>
              <a:rPr lang="en-US" altLang="zh-CN" sz="2000" b="1">
                <a:solidFill>
                  <a:schemeClr val="bg1"/>
                </a:solidFill>
                <a:sym typeface="+mn-ea"/>
              </a:rPr>
              <a:t>3</a:t>
            </a:r>
            <a:r>
              <a:rPr lang="zh-CN" altLang="en-US" sz="2000" b="1">
                <a:solidFill>
                  <a:schemeClr val="bg1"/>
                </a:solidFill>
                <a:sym typeface="+mn-ea"/>
              </a:rPr>
              <a:t>、第三天视情况选择是否出局（三板形成容易成妖。股语云：二板起爆，三板成妖，五板封神，有五有七）</a:t>
            </a:r>
            <a:endParaRPr lang="zh-CN" altLang="en-US" sz="2000" b="1">
              <a:solidFill>
                <a:schemeClr val="bg1"/>
              </a:solidFill>
            </a:endParaRPr>
          </a:p>
          <a:p>
            <a:r>
              <a:rPr lang="en-US" altLang="zh-CN" sz="2000" b="1">
                <a:solidFill>
                  <a:schemeClr val="bg1"/>
                </a:solidFill>
                <a:sym typeface="+mn-ea"/>
              </a:rPr>
              <a:t>4</a:t>
            </a:r>
            <a:r>
              <a:rPr lang="zh-CN" altLang="en-US" sz="2000" b="1">
                <a:solidFill>
                  <a:schemeClr val="bg1"/>
                </a:solidFill>
                <a:sym typeface="+mn-ea"/>
              </a:rPr>
              <a:t>、如果三板封死失败，注意找回落后的机会。重点留意板块的延续性。没板块没龙头，有板块龙回头。</a:t>
            </a:r>
            <a:endParaRPr lang="zh-CN" altLang="en-US" sz="2000" b="1">
              <a:solidFill>
                <a:schemeClr val="bg1"/>
              </a:solidFill>
              <a:sym typeface="+mn-ea"/>
            </a:endParaRPr>
          </a:p>
          <a:p>
            <a:endParaRPr lang="zh-CN" altLang="en-US" sz="2000" b="1">
              <a:solidFill>
                <a:schemeClr val="bg1"/>
              </a:solidFill>
              <a:sym typeface="+mn-ea"/>
            </a:endParaRPr>
          </a:p>
          <a:p>
            <a:r>
              <a:rPr lang="zh-CN" altLang="en-US" sz="2000" b="1">
                <a:solidFill>
                  <a:schemeClr val="bg1"/>
                </a:solidFill>
                <a:sym typeface="+mn-ea"/>
              </a:rPr>
              <a:t>如</a:t>
            </a:r>
            <a:r>
              <a:rPr lang="en-US" altLang="zh-CN" sz="2000" b="1">
                <a:solidFill>
                  <a:schemeClr val="bg1"/>
                </a:solidFill>
                <a:sym typeface="+mn-ea"/>
              </a:rPr>
              <a:t>22</a:t>
            </a:r>
            <a:r>
              <a:rPr lang="zh-CN" altLang="en-US" sz="2000" b="1">
                <a:solidFill>
                  <a:schemeClr val="bg1"/>
                </a:solidFill>
                <a:sym typeface="+mn-ea"/>
              </a:rPr>
              <a:t>年信创竞业达破局带动的国脉科技、高鸿股份、海量数据、恒为科技、神州数码等都是这个逻辑。</a:t>
            </a:r>
            <a:endParaRPr lang="zh-CN" altLang="en-US" sz="2000" b="1">
              <a:solidFill>
                <a:schemeClr val="bg1"/>
              </a:solidFill>
            </a:endParaRPr>
          </a:p>
          <a:p>
            <a:endParaRPr lang="zh-CN" altLang="en-US" sz="2000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组 29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8110" y="3778885"/>
            <a:ext cx="9427210" cy="2113280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5117465" y="4384040"/>
            <a:ext cx="56349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5104130" y="4657725"/>
            <a:ext cx="5424805" cy="1071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auto">
              <a:lnSpc>
                <a:spcPct val="120000"/>
              </a:lnSpc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10多年行业从业经验，擅长把握市场节奏和筹码理论，以及热点跟踪及板块分析和龙头晋级、淘汰、卡位等细节判断。推崇趋势跟踪论，主张躲避风险为第一，获取利润是第二。是盈利模式《钝化转势法》、《分金弱转强》、《一眼看高点》等创始人。对投资者心理的操作过程解剖，深受广大股民用户的认可。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4487603" y="2162175"/>
            <a:ext cx="7354570" cy="24415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auto"/>
            <a:r>
              <a:rPr lang="zh-CN" altLang="en-US" sz="7500" dirty="0" smtClean="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柳暗花明又一村</a:t>
            </a:r>
            <a:endParaRPr lang="zh-CN" altLang="en-US" sz="7500" dirty="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09185" y="4275455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4909185" y="4596765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27600" y="3832860"/>
            <a:ext cx="406908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>
                <a:solidFill>
                  <a:srgbClr val="210BB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王延龙</a:t>
            </a:r>
            <a:r>
              <a:rPr lang="en-US" altLang="zh-CN" sz="1500">
                <a:solidFill>
                  <a:srgbClr val="210BB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  |  执业编号:A1120615060002</a:t>
            </a:r>
            <a:endParaRPr lang="en-US" altLang="zh-CN" sz="1500">
              <a:solidFill>
                <a:srgbClr val="210BB8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3" name="图片 2" descr="wa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8285" y="694055"/>
            <a:ext cx="3264535" cy="514413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886585" y="62230"/>
            <a:ext cx="82715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趋势龙回头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70" y="1790700"/>
            <a:ext cx="2809875" cy="35623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1535" y="1035050"/>
            <a:ext cx="8406765" cy="54749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535" y="1189990"/>
            <a:ext cx="2952750" cy="5238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4920" y="1181100"/>
            <a:ext cx="2971800" cy="6953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1535" y="3977005"/>
            <a:ext cx="2990850" cy="5524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2855" y="4003675"/>
            <a:ext cx="2924175" cy="69532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886585" y="62230"/>
            <a:ext cx="82715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趋势龙回头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790" y="920115"/>
            <a:ext cx="6042660" cy="47593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44550" y="5796915"/>
            <a:ext cx="10596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</a:rPr>
              <a:t>完整启动到终结。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algn="l"/>
            <a:r>
              <a:rPr lang="zh-CN" altLang="en-US" sz="2000" dirty="0">
                <a:solidFill>
                  <a:schemeClr val="bg1"/>
                </a:solidFill>
              </a:rPr>
              <a:t>但是往往我们操作的问题是启动后不持续。或者主观认为涨幅过高。或者心态无法主升参与。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algn="l"/>
            <a:endParaRPr lang="zh-CN" altLang="en-US" sz="2000" dirty="0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886585" y="62230"/>
            <a:ext cx="82715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趋势龙回头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51075" y="1644650"/>
            <a:ext cx="822134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</a:rPr>
              <a:t>一、趋势龙头都是短线拉高，直接追风险也大。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algn="l"/>
            <a:endParaRPr lang="zh-CN" altLang="en-US" sz="2000" dirty="0">
              <a:solidFill>
                <a:schemeClr val="bg1"/>
              </a:solidFill>
            </a:endParaRPr>
          </a:p>
          <a:p>
            <a:pPr algn="l"/>
            <a:r>
              <a:rPr lang="zh-CN" altLang="en-US" sz="2000" dirty="0">
                <a:solidFill>
                  <a:schemeClr val="bg1"/>
                </a:solidFill>
              </a:rPr>
              <a:t>二、调整过程中寻找支撑后的机会。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algn="l"/>
            <a:endParaRPr lang="zh-CN" altLang="en-US" sz="2000" dirty="0">
              <a:solidFill>
                <a:schemeClr val="bg1"/>
              </a:solidFill>
            </a:endParaRPr>
          </a:p>
          <a:p>
            <a:pPr algn="l"/>
            <a:r>
              <a:rPr lang="zh-CN" altLang="en-US" sz="2000" dirty="0">
                <a:solidFill>
                  <a:schemeClr val="bg1"/>
                </a:solidFill>
              </a:rPr>
              <a:t>三、调整后是否能操作的重点：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algn="l"/>
            <a:r>
              <a:rPr lang="en-US" altLang="zh-CN" sz="2000" dirty="0">
                <a:solidFill>
                  <a:schemeClr val="bg1"/>
                </a:solidFill>
              </a:rPr>
              <a:t>1</a:t>
            </a:r>
            <a:r>
              <a:rPr lang="zh-CN" altLang="en-US" sz="2000" dirty="0">
                <a:solidFill>
                  <a:schemeClr val="bg1"/>
                </a:solidFill>
              </a:rPr>
              <a:t>、板块是否还是主线热点。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algn="l"/>
            <a:r>
              <a:rPr lang="en-US" altLang="zh-CN" sz="2000" dirty="0">
                <a:solidFill>
                  <a:schemeClr val="bg1"/>
                </a:solidFill>
              </a:rPr>
              <a:t>2</a:t>
            </a:r>
            <a:r>
              <a:rPr lang="zh-CN" altLang="en-US" sz="2000" dirty="0">
                <a:solidFill>
                  <a:schemeClr val="bg1"/>
                </a:solidFill>
              </a:rPr>
              <a:t>、个股周线上是否属于捕捞季节金叉。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algn="l"/>
            <a:r>
              <a:rPr lang="en-US" altLang="zh-CN" sz="2000" dirty="0">
                <a:solidFill>
                  <a:schemeClr val="bg1"/>
                </a:solidFill>
              </a:rPr>
              <a:t>3</a:t>
            </a:r>
            <a:r>
              <a:rPr lang="zh-CN" altLang="en-US" sz="2000" dirty="0">
                <a:solidFill>
                  <a:schemeClr val="bg1"/>
                </a:solidFill>
              </a:rPr>
              <a:t>、是否重新回到辅助线上。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algn="l"/>
            <a:endParaRPr lang="zh-CN" altLang="en-US" sz="2000" dirty="0">
              <a:solidFill>
                <a:schemeClr val="bg1"/>
              </a:solidFill>
            </a:endParaRPr>
          </a:p>
          <a:p>
            <a:pPr algn="l"/>
            <a:r>
              <a:rPr lang="zh-CN" altLang="en-US" sz="2000" dirty="0">
                <a:solidFill>
                  <a:schemeClr val="bg1"/>
                </a:solidFill>
              </a:rPr>
              <a:t>四、驱动板块上涨的还是这一批的龙头股。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algn="l"/>
            <a:r>
              <a:rPr lang="zh-CN" altLang="en-US" sz="2000" dirty="0">
                <a:solidFill>
                  <a:schemeClr val="bg1"/>
                </a:solidFill>
              </a:rPr>
              <a:t>就好比好吃的菜还是那批大厨做的。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algn="l"/>
            <a:r>
              <a:rPr lang="zh-CN" altLang="en-US" sz="2000" dirty="0">
                <a:solidFill>
                  <a:schemeClr val="bg1"/>
                </a:solidFill>
              </a:rPr>
              <a:t>不然就是更好的大厨（卡位成功的龙头股）。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886585" y="62230"/>
            <a:ext cx="82715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趋势龙回头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895" y="975450"/>
            <a:ext cx="9200865" cy="5348078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886585" y="62230"/>
            <a:ext cx="82715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趋势龙回头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682" y="1105594"/>
            <a:ext cx="6984811" cy="5096559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886585" y="62230"/>
            <a:ext cx="82715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趋势龙回头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36" y="1271846"/>
            <a:ext cx="10101481" cy="49004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886585" y="62230"/>
            <a:ext cx="82715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趋势龙回头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96" y="974221"/>
            <a:ext cx="11651580" cy="5439448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886585" y="62230"/>
            <a:ext cx="82715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趋势龙回头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49" y="1090834"/>
            <a:ext cx="10703826" cy="5190421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目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6370" y="2672715"/>
            <a:ext cx="2500630" cy="1269365"/>
          </a:xfrm>
          <a:prstGeom prst="rect">
            <a:avLst/>
          </a:prstGeom>
        </p:spPr>
      </p:pic>
      <p:pic>
        <p:nvPicPr>
          <p:cNvPr id="10" name="图片 9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1442085"/>
            <a:ext cx="6239510" cy="794385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4926330" y="149860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第一章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6760210" y="1584960"/>
            <a:ext cx="406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2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政策底和市场底</a:t>
            </a:r>
            <a:endParaRPr lang="zh-CN" altLang="en-US" sz="32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18" name="图片 17" descr="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67250" y="2432685"/>
            <a:ext cx="6239510" cy="794385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6"/>
            </p:custDataLst>
          </p:nvPr>
        </p:nvSpPr>
        <p:spPr>
          <a:xfrm>
            <a:off x="4926330" y="248920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第二章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7"/>
            </p:custDataLst>
          </p:nvPr>
        </p:nvSpPr>
        <p:spPr>
          <a:xfrm>
            <a:off x="6760210" y="2575560"/>
            <a:ext cx="406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zh-CN" altLang="en-US" sz="32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大盘猜想和技术定位</a:t>
            </a:r>
            <a:endParaRPr lang="zh-CN" altLang="en-US" sz="32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21" name="图片 20" descr="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67250" y="3423285"/>
            <a:ext cx="6239510" cy="794385"/>
          </a:xfrm>
          <a:prstGeom prst="rect">
            <a:avLst/>
          </a:prstGeom>
        </p:spPr>
      </p:pic>
      <p:sp>
        <p:nvSpPr>
          <p:cNvPr id="23" name="文本框 22"/>
          <p:cNvSpPr txBox="1"/>
          <p:nvPr>
            <p:custDataLst>
              <p:tags r:id="rId9"/>
            </p:custDataLst>
          </p:nvPr>
        </p:nvSpPr>
        <p:spPr>
          <a:xfrm>
            <a:off x="4926330" y="347980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第三章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10"/>
            </p:custDataLst>
          </p:nvPr>
        </p:nvSpPr>
        <p:spPr>
          <a:xfrm>
            <a:off x="6760210" y="3566160"/>
            <a:ext cx="406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zh-CN" altLang="en-US" sz="32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行情来了怎么办？</a:t>
            </a:r>
            <a:endParaRPr lang="zh-CN" altLang="en-US" sz="32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2843530"/>
            <a:ext cx="79559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72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政策底和市场底</a:t>
            </a:r>
            <a:endParaRPr lang="zh-CN" altLang="en-US" sz="72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635" y="43180"/>
            <a:ext cx="121907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zh-CN" altLang="en-US" sz="44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政策底出现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983865" y="1172845"/>
            <a:ext cx="6804025" cy="497014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635" y="43180"/>
            <a:ext cx="121907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后续下探市场底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16990" y="1036955"/>
            <a:ext cx="9969230" cy="5400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635" y="43180"/>
            <a:ext cx="121907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七月到现在发生了什么？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578610" y="1230630"/>
            <a:ext cx="9674225" cy="46939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 fontAlgn="auto"/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一、政治局会议提及股市、让股民赚钱成为了大家的嘲笑。还记得当年刘主席的春天不远吗？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18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年十月提出。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algn="l" fontAlgn="auto"/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algn="l" fontAlgn="auto"/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二、信托暴雷引发市场担忧，下跌延续。</a:t>
            </a:r>
            <a:r>
              <a:rPr lang="zh-CN" altLang="en-US" sz="2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金博股份、咸亨国际、南都物业等3家上市公司近1亿未兑付，还有多家公司产品即将到期。</a:t>
            </a:r>
            <a:endParaRPr lang="zh-CN" altLang="en-US" sz="2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 fontAlgn="auto"/>
            <a:endParaRPr lang="zh-CN" altLang="en-US" sz="2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 fontAlgn="auto"/>
            <a:r>
              <a:rPr lang="zh-CN" altLang="en-US" sz="2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三、千呼万唤始出来，降低印花税。但是不尽如人意。中间量化基金、外资等传言再起。</a:t>
            </a:r>
            <a:endParaRPr lang="zh-CN" altLang="en-US" sz="2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 fontAlgn="auto"/>
            <a:endParaRPr lang="zh-CN" altLang="en-US" sz="2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 fontAlgn="auto"/>
            <a:r>
              <a:rPr lang="zh-CN" altLang="en-US" sz="2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四、国家队</a:t>
            </a:r>
            <a:r>
              <a:rPr lang="zh-CN" altLang="en-US" sz="2400" dirty="0" smtClean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进场、旧金山会晤。</a:t>
            </a:r>
            <a:endParaRPr lang="zh-CN" altLang="en-US" sz="2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 fontAlgn="auto"/>
            <a:endParaRPr lang="zh-CN" altLang="en-US" sz="2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l" fontAlgn="auto"/>
            <a:r>
              <a:rPr lang="zh-CN" altLang="en-US" sz="2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五、市场底一般在政策底三个月左右。</a:t>
            </a:r>
            <a:endParaRPr lang="zh-CN" altLang="en-US" sz="2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 fontAlgn="auto"/>
            <a:endParaRPr lang="zh-CN" altLang="en-US" sz="2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 fontAlgn="auto"/>
            <a:endParaRPr lang="zh-CN" altLang="en-US" sz="2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 fontAlgn="auto"/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2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183640" y="2843530"/>
            <a:ext cx="98247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72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大盘猜想和技术定位</a:t>
            </a:r>
            <a:endParaRPr lang="zh-CN" altLang="en-US" sz="72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1524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底部区域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" y="2528570"/>
            <a:ext cx="2774315" cy="26333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835" y="1454150"/>
            <a:ext cx="9236710" cy="434784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6.xml><?xml version="1.0" encoding="utf-8"?>
<p:tagLst xmlns:p="http://schemas.openxmlformats.org/presentationml/2006/main">
  <p:tag name="KSO_WM_SPECIAL_SOURCE" val="bdnull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SPECIAL_SOURCE" val="bdnull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SPECIAL_SOURCE" val="bdnull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SPECIAL_SOURCE" val="bdnull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SPECIAL_SOURCE" val="bdnull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SPECIAL_SOURCE" val="bdnull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SPECIAL_SOURCE" val="bdnull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SPECIAL_SOURCE" val="bdnull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SPECIAL_SOURCE" val="bdnull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SPECIAL_SOURCE" val="bdnull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SPECIAL_SOURCE" val="bdnull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SPECIAL_SOURCE" val="bdnull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SPECIAL_SOURCE" val="bdnull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SPECIAL_SOURCE" val="bdnull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SPECIAL_SOURCE" val="bdnull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SPECIAL_SOURCE" val="bdnull"/>
</p:tagLst>
</file>

<file path=ppt/tags/tag97.xml><?xml version="1.0" encoding="utf-8"?>
<p:tagLst xmlns:p="http://schemas.openxmlformats.org/presentationml/2006/main">
  <p:tag name="KSO_WPP_MARK_KEY" val="5d6e9262-ca8a-4070-8ad5-698f89e303ea"/>
  <p:tag name="COMMONDATA" val="eyJoZGlkIjoiOGE4MmM3N2M1Njg0N2RlMTM3NDgxNjk5YmFiZDMxNTIifQ=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1368</Words>
  <Application>WPS 演示</Application>
  <PresentationFormat>宽屏</PresentationFormat>
  <Paragraphs>134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Wingdings</vt:lpstr>
      <vt:lpstr>思源黑体 CN Light</vt:lpstr>
      <vt:lpstr>黑体</vt:lpstr>
      <vt:lpstr>思源黑体 CN Bold</vt:lpstr>
      <vt:lpstr>思源黑体 CN Medium</vt:lpstr>
      <vt:lpstr>思源黑体 CN Normal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俏俏</cp:lastModifiedBy>
  <cp:revision>264</cp:revision>
  <dcterms:created xsi:type="dcterms:W3CDTF">2022-12-31T05:43:00Z</dcterms:created>
  <dcterms:modified xsi:type="dcterms:W3CDTF">2023-11-17T11:30:46Z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2052-12.1.0.15933</vt:lpwstr>
  </property>
  <property fmtid="{D5CDD505-2E9C-101B-9397-08002B2CF9AE}" pid="3" name="ICV">
    <vt:lpwstr>9483410270224F49A685FF696A17F788</vt:lpwstr>
  </property>
</Properties>
</file>