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06" r:id="rId4"/>
    <p:sldId id="323" r:id="rId5"/>
    <p:sldId id="324" r:id="rId6"/>
    <p:sldId id="325" r:id="rId7"/>
    <p:sldId id="339" r:id="rId8"/>
    <p:sldId id="343" r:id="rId9"/>
    <p:sldId id="331" r:id="rId10"/>
    <p:sldId id="347" r:id="rId11"/>
    <p:sldId id="345" r:id="rId12"/>
    <p:sldId id="332" r:id="rId13"/>
    <p:sldId id="346" r:id="rId14"/>
    <p:sldId id="349" r:id="rId15"/>
    <p:sldId id="348" r:id="rId16"/>
    <p:sldId id="344" r:id="rId17"/>
    <p:sldId id="333" r:id="rId18"/>
    <p:sldId id="351" r:id="rId19"/>
    <p:sldId id="350" r:id="rId20"/>
    <p:sldId id="358" r:id="rId21"/>
    <p:sldId id="359" r:id="rId22"/>
    <p:sldId id="360" r:id="rId23"/>
    <p:sldId id="361" r:id="rId24"/>
    <p:sldId id="28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0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3.png"/><Relationship Id="rId6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1.xml"/><Relationship Id="rId3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tags" Target="../tags/tag13.xml"/><Relationship Id="rId3" Type="http://schemas.openxmlformats.org/officeDocument/2006/relationships/image" Target="../media/image1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罗雪奎丨执业编号:A1120616080001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:苏柏安丨执业编号: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A1120619080002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19.png"/><Relationship Id="rId5" Type="http://schemas.openxmlformats.org/officeDocument/2006/relationships/tags" Target="../tags/tag66.xml"/><Relationship Id="rId4" Type="http://schemas.openxmlformats.org/officeDocument/2006/relationships/image" Target="../media/image18.png"/><Relationship Id="rId3" Type="http://schemas.openxmlformats.org/officeDocument/2006/relationships/tags" Target="../tags/tag65.xml"/><Relationship Id="rId2" Type="http://schemas.openxmlformats.org/officeDocument/2006/relationships/image" Target="../media/image17.png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20.png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22.png"/><Relationship Id="rId3" Type="http://schemas.openxmlformats.org/officeDocument/2006/relationships/tags" Target="../tags/tag74.xml"/><Relationship Id="rId2" Type="http://schemas.openxmlformats.org/officeDocument/2006/relationships/image" Target="../media/image21.png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24.png"/><Relationship Id="rId3" Type="http://schemas.openxmlformats.org/officeDocument/2006/relationships/tags" Target="../tags/tag77.xml"/><Relationship Id="rId2" Type="http://schemas.openxmlformats.org/officeDocument/2006/relationships/image" Target="../media/image23.png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26.png"/><Relationship Id="rId3" Type="http://schemas.openxmlformats.org/officeDocument/2006/relationships/tags" Target="../tags/tag80.xml"/><Relationship Id="rId2" Type="http://schemas.openxmlformats.org/officeDocument/2006/relationships/image" Target="../media/image25.png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image" Target="../media/image28.png"/><Relationship Id="rId3" Type="http://schemas.openxmlformats.org/officeDocument/2006/relationships/tags" Target="../tags/tag86.xml"/><Relationship Id="rId2" Type="http://schemas.openxmlformats.org/officeDocument/2006/relationships/image" Target="../media/image27.png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32.png"/><Relationship Id="rId7" Type="http://schemas.openxmlformats.org/officeDocument/2006/relationships/tags" Target="../tags/tag91.xml"/><Relationship Id="rId6" Type="http://schemas.openxmlformats.org/officeDocument/2006/relationships/image" Target="../media/image31.png"/><Relationship Id="rId5" Type="http://schemas.openxmlformats.org/officeDocument/2006/relationships/tags" Target="../tags/tag90.xml"/><Relationship Id="rId4" Type="http://schemas.openxmlformats.org/officeDocument/2006/relationships/image" Target="../media/image30.png"/><Relationship Id="rId3" Type="http://schemas.openxmlformats.org/officeDocument/2006/relationships/tags" Target="../tags/tag89.xml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4.xml"/><Relationship Id="rId2" Type="http://schemas.openxmlformats.org/officeDocument/2006/relationships/image" Target="../media/image33.png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6.png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image" Target="../media/image34.jpeg"/><Relationship Id="rId1" Type="http://schemas.openxmlformats.org/officeDocument/2006/relationships/tags" Target="../tags/tag9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8.xml"/><Relationship Id="rId2" Type="http://schemas.openxmlformats.org/officeDocument/2006/relationships/image" Target="../media/image35.png"/><Relationship Id="rId1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0.xml"/><Relationship Id="rId2" Type="http://schemas.openxmlformats.org/officeDocument/2006/relationships/image" Target="../media/image36.png"/><Relationship Id="rId1" Type="http://schemas.openxmlformats.org/officeDocument/2006/relationships/tags" Target="../tags/tag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1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8.png"/><Relationship Id="rId3" Type="http://schemas.openxmlformats.org/officeDocument/2006/relationships/tags" Target="../tags/tag30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2.xml"/><Relationship Id="rId6" Type="http://schemas.openxmlformats.org/officeDocument/2006/relationships/image" Target="../media/image11.png"/><Relationship Id="rId5" Type="http://schemas.openxmlformats.org/officeDocument/2006/relationships/tags" Target="../tags/tag51.xml"/><Relationship Id="rId4" Type="http://schemas.openxmlformats.org/officeDocument/2006/relationships/image" Target="../media/image10.png"/><Relationship Id="rId3" Type="http://schemas.openxmlformats.org/officeDocument/2006/relationships/tags" Target="../tags/tag50.xml"/><Relationship Id="rId2" Type="http://schemas.openxmlformats.org/officeDocument/2006/relationships/image" Target="../media/image9.png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4.xml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image" Target="../media/image14.png"/><Relationship Id="rId3" Type="http://schemas.openxmlformats.org/officeDocument/2006/relationships/tags" Target="../tags/tag56.xml"/><Relationship Id="rId2" Type="http://schemas.openxmlformats.org/officeDocument/2006/relationships/image" Target="../media/image13.png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image" Target="../media/image16.png"/><Relationship Id="rId3" Type="http://schemas.openxmlformats.org/officeDocument/2006/relationships/tags" Target="../tags/tag62.xml"/><Relationship Id="rId2" Type="http://schemas.openxmlformats.org/officeDocument/2006/relationships/image" Target="../media/image15.png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主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聚焦资金翻红板块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045" y="985520"/>
            <a:ext cx="3749675" cy="2644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74740" y="4685030"/>
            <a:ext cx="5097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highlight>
                  <a:srgbClr val="FFFF00"/>
                </a:highlight>
              </a:rPr>
              <a:t>选股方案：：</a:t>
            </a:r>
            <a:endParaRPr lang="zh-CN" altLang="en-US" sz="240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highlight>
                  <a:srgbClr val="FFFF00"/>
                </a:highlight>
              </a:rPr>
              <a:t> </a:t>
            </a:r>
            <a:r>
              <a:rPr lang="zh-CN" altLang="en-US" sz="2400">
                <a:highlight>
                  <a:srgbClr val="FFFF00"/>
                </a:highlight>
              </a:rPr>
              <a:t>风口</a:t>
            </a:r>
            <a:r>
              <a:rPr lang="en-US" altLang="zh-CN" sz="2400">
                <a:highlight>
                  <a:srgbClr val="FFFF00"/>
                </a:highlight>
              </a:rPr>
              <a:t>T+3</a:t>
            </a:r>
            <a:r>
              <a:rPr lang="zh-CN" altLang="en-US" sz="2400">
                <a:highlight>
                  <a:srgbClr val="FFFF00"/>
                </a:highlight>
              </a:rPr>
              <a:t>选股（波段回档）</a:t>
            </a:r>
            <a:endParaRPr lang="zh-CN" altLang="en-US" sz="240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highlight>
                  <a:srgbClr val="FFFF00"/>
                </a:highlight>
              </a:rPr>
              <a:t>L2</a:t>
            </a:r>
            <a:r>
              <a:rPr lang="zh-CN" altLang="en-US" sz="2400">
                <a:highlight>
                  <a:srgbClr val="FFFF00"/>
                </a:highlight>
              </a:rPr>
              <a:t>大单异动选股（分时、日线）</a:t>
            </a:r>
            <a:r>
              <a:rPr lang="en-US" altLang="zh-CN"/>
              <a:t>            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5455" y="3721100"/>
            <a:ext cx="3955415" cy="2846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58080" y="1037590"/>
            <a:ext cx="4144645" cy="32111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风口</a:t>
            </a:r>
            <a:r>
              <a:rPr lang="en-US" alt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T+3</a:t>
            </a:r>
            <a:endParaRPr lang="en-US" alt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锁定风口，乘风破浪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3780" y="957580"/>
            <a:ext cx="10125075" cy="54851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新能源车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T+3</a:t>
            </a:r>
            <a:endParaRPr lang="en-US" alt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700" y="988060"/>
            <a:ext cx="6745605" cy="5204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11060" y="1106170"/>
            <a:ext cx="4525645" cy="46456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新能源车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T+3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50660" y="954405"/>
            <a:ext cx="5208905" cy="5219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40" y="954405"/>
            <a:ext cx="5875655" cy="52190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医药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T+3</a:t>
            </a:r>
            <a:endParaRPr lang="en-US" alt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86320" y="1228725"/>
            <a:ext cx="4566285" cy="4722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650" y="1148715"/>
            <a:ext cx="6717030" cy="45599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2185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异动拐点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雷达寻找异动机会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1295" y="986790"/>
            <a:ext cx="7257415" cy="5296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58990" y="1362710"/>
            <a:ext cx="4518025" cy="4841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76244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热点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大单（等回档机会）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2725" y="942975"/>
            <a:ext cx="8054340" cy="318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84085" y="1063625"/>
            <a:ext cx="478155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851775" y="1454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四线开花</a:t>
            </a:r>
            <a:r>
              <a:rPr lang="en-US" altLang="zh-CN">
                <a:highlight>
                  <a:srgbClr val="FFFF00"/>
                </a:highlight>
              </a:rPr>
              <a:t>——</a:t>
            </a:r>
            <a:r>
              <a:rPr lang="zh-CN" altLang="en-US">
                <a:highlight>
                  <a:srgbClr val="FFFF00"/>
                </a:highlight>
              </a:rPr>
              <a:t>分时抢筹</a:t>
            </a:r>
            <a:endParaRPr lang="en-US" altLang="zh-CN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60410" y="2974975"/>
            <a:ext cx="3476625" cy="3395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50180" y="3573780"/>
            <a:ext cx="3844290" cy="3030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经传多赢老用户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高端版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活动福利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885825"/>
            <a:ext cx="10617600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374640" y="4196715"/>
            <a:ext cx="526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361305" y="4479925"/>
            <a:ext cx="528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多年证券市场经验，本科金融主修，个人独创《底部三买点》《超级买入法》 《五进五出法》 配合短线买卖，独创《穿越牛熊九套战法》，精准预判每个阶段市场特征制定最优交易策略。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027930" y="788035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00000"/>
              </a:lnSpc>
            </a:pPr>
            <a:r>
              <a:rPr lang="zh-CN" altLang="en-US" sz="7500" b="1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风格切换</a:t>
            </a:r>
            <a:endParaRPr lang="zh-CN" altLang="en-US" sz="7500" b="1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7500" b="1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思维切换</a:t>
            </a:r>
            <a:endParaRPr lang="zh-CN" altLang="en-US" sz="7500" b="1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6885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罗雪奎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:A1120616080001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670415" y="6322060"/>
            <a:ext cx="2315845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lnSpc>
                <a:spcPct val="12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 descr="画板 1 拷贝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9620" y="796925"/>
            <a:ext cx="4396740" cy="51816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经传多赢老用户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高端版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活动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 descr="改_17103242074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" y="873125"/>
            <a:ext cx="10617600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418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财富节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猎手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预订福利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782955"/>
            <a:ext cx="10794365" cy="607187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418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财富节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猎手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预订福利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 descr="syncCopiedImage_1710309622301_1710324119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" y="788035"/>
            <a:ext cx="10791190" cy="60699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11" name="图片 10" descr="第一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大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   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盘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22" name="图片 21" descr="第一章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板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    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块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27" name="图片 26" descr="第一章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4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风口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T+3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1" name="图片 30" descr="第一章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异动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拐点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96437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</a:t>
            </a:r>
            <a:r>
              <a:rPr lang="en-US" alt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盘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5590" y="3723640"/>
            <a:ext cx="5034915" cy="2272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590" y="1523365"/>
            <a:ext cx="4540885" cy="1815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8170" y="8191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周五的调整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6075" y="1311275"/>
            <a:ext cx="6438265" cy="1736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4280" y="357314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Wind全球股市</a:t>
            </a:r>
            <a:r>
              <a:rPr lang="en-US" altLang="zh-CN">
                <a:highlight>
                  <a:srgbClr val="FFFF00"/>
                </a:highlight>
              </a:rPr>
              <a:t>3.22</a:t>
            </a:r>
            <a:r>
              <a:rPr lang="zh-CN" altLang="en-US">
                <a:highlight>
                  <a:srgbClr val="FFFF00"/>
                </a:highlight>
              </a:rPr>
              <a:t>（周五）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德国DAX指数新高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英国富时100指数新高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纳斯达克指数新高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道琼斯指数新高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标普500指数新高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日经225指数新高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MSCI越南新高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市场的状态（周线死叉）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1980" y="844550"/>
            <a:ext cx="10399395" cy="556323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海洋状态高位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资金翻红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1610" y="998855"/>
            <a:ext cx="8141970" cy="547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505190" y="52641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注意资金的背离，震荡中哪些率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先周线死叉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日线资金翻绿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1284"/>
          <a:stretch>
            <a:fillRect/>
          </a:stretch>
        </p:blipFill>
        <p:spPr>
          <a:xfrm>
            <a:off x="7805420" y="1623060"/>
            <a:ext cx="4203700" cy="3260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96437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板</a:t>
            </a:r>
            <a:r>
              <a:rPr lang="en-US" alt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块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0" y="6604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政策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资金共振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9705" y="1286510"/>
            <a:ext cx="5257165" cy="26041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71315" y="48240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短线看资金，中线看控盘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420" y="1102995"/>
            <a:ext cx="5686425" cy="2971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2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GE4MmM3N2M1Njg0N2RlMTM3NDgxNjk5YmFiZDMxNT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8160,&quot;width&quot;:6924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1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3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7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1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WPS 演示</Application>
  <PresentationFormat>宽屏</PresentationFormat>
  <Paragraphs>97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黑体</vt:lpstr>
      <vt:lpstr>思源黑体 Medium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265</cp:revision>
  <dcterms:created xsi:type="dcterms:W3CDTF">2022-12-31T05:43:00Z</dcterms:created>
  <dcterms:modified xsi:type="dcterms:W3CDTF">2024-03-22T10:35:33Z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7B002751D07F47B6A4E4B08EA1FB8991_13</vt:lpwstr>
  </property>
</Properties>
</file>